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91" d="100"/>
          <a:sy n="91" d="100"/>
        </p:scale>
        <p:origin x="63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980" units="cm"/>
          <inkml:channel name="Y" type="integer" max="732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9-23T08:32:40.90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35FBEC-18D4-4CA2-B853-C5C68CD32C8A}" emma:medium="tactile" emma:mode="ink">
          <msink:context xmlns:msink="http://schemas.microsoft.com/ink/2010/main" type="writingRegion" rotatedBoundingBox="13650,10638 13993,10638 13993,10769 13650,10769"/>
        </emma:interpretation>
      </emma:emma>
    </inkml:annotationXML>
    <inkml:traceGroup>
      <inkml:annotationXML>
        <emma:emma xmlns:emma="http://www.w3.org/2003/04/emma" version="1.0">
          <emma:interpretation id="{21C886AA-F494-4DC3-A02C-707023ECE608}" emma:medium="tactile" emma:mode="ink">
            <msink:context xmlns:msink="http://schemas.microsoft.com/ink/2010/main" type="paragraph" rotatedBoundingBox="13650,10638 13993,10638 13993,10769 13650,107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6C2CA7-8C4F-4484-B540-842D8AA8B462}" emma:medium="tactile" emma:mode="ink">
              <msink:context xmlns:msink="http://schemas.microsoft.com/ink/2010/main" type="line" rotatedBoundingBox="13650,10638 13993,10638 13993,10769 13650,10769"/>
            </emma:interpretation>
          </emma:emma>
        </inkml:annotationXML>
        <inkml:traceGroup>
          <inkml:annotationXML>
            <emma:emma xmlns:emma="http://www.w3.org/2003/04/emma" version="1.0">
              <emma:interpretation id="{9F7930C8-BA64-4E47-9C63-8CEF97BD0016}" emma:medium="tactile" emma:mode="ink">
                <msink:context xmlns:msink="http://schemas.microsoft.com/ink/2010/main" type="inkWord" rotatedBoundingBox="13650,10638 13993,10638 13993,10769 13650,10769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V</emma:literal>
                </emma:interpretation>
              </emma:one-of>
            </emma:emma>
          </inkml:annotationXML>
          <inkml:trace contextRef="#ctx0" brushRef="#br0">0 16 0,'0'0'0,"0"0"0,0 0 15,0 0-15,0 0 16,0 0-1,0 0-15,0 0 16,0 0 0,0 0-16,0 0 0,0 0 15,0 0 1,0 0-16,0 0 16,16 40-1,-12-32-15,0 0 16,4 0-1,0 0-15,0-1 16,-1 1 0,1 0-16,0 0 15,0-4 1,0 0-16,0 0 16,0-4-16,4 0 15,-12 0 1,0 0-16,0 0 15,60-20 1,-40 12-16,-4 0 16,4-3-1,0-1-15,-4 4 16,0-4 0,0 4-16,-4 0 15,-4 0 1,0 0-16,-4 4 15,0 0-15,0 0 16,0 0 0,-4 0-16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KuGW1GYHtMw" TargetMode="External"/><Relationship Id="rId1" Type="http://schemas.openxmlformats.org/officeDocument/2006/relationships/video" Target="https://www.youtube.com/watch?v=KuGW1GYHtMw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662153"/>
            <a:ext cx="8915399" cy="155027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Online ESOL class on </a:t>
            </a:r>
            <a:r>
              <a:rPr lang="en-GB" dirty="0" smtClean="0"/>
              <a:t>23/09</a:t>
            </a:r>
            <a:r>
              <a:rPr lang="en-GB" dirty="0" smtClean="0"/>
              <a:t>/2021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199" y="2375765"/>
            <a:ext cx="8915399" cy="3462732"/>
          </a:xfrm>
        </p:spPr>
        <p:txBody>
          <a:bodyPr/>
          <a:lstStyle/>
          <a:p>
            <a:r>
              <a:rPr lang="en-GB" sz="2400" b="1" dirty="0" smtClean="0"/>
              <a:t>Today we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Practise using Moodle course,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Discuss ways to send homework to </a:t>
            </a:r>
            <a:r>
              <a:rPr lang="en-GB" sz="2400" dirty="0" err="1" smtClean="0"/>
              <a:t>Gosia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Read and listen about Lisa and John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Learn how to speak about feelings and </a:t>
            </a:r>
            <a:r>
              <a:rPr lang="en-GB" sz="2400" dirty="0" smtClean="0"/>
              <a:t>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Watch a car safety video and discuss what to do and not to do in </a:t>
            </a:r>
            <a:r>
              <a:rPr lang="en-GB" sz="2400" smtClean="0"/>
              <a:t>car journeys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27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" t="26427" r="4242" b="15155"/>
          <a:stretch/>
        </p:blipFill>
        <p:spPr>
          <a:xfrm>
            <a:off x="2033752" y="371681"/>
            <a:ext cx="7656786" cy="673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53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241" y="214206"/>
            <a:ext cx="8911687" cy="128089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Watch the programme </a:t>
            </a:r>
            <a:r>
              <a:rPr lang="en-GB" sz="2800" i="1" dirty="0" smtClean="0"/>
              <a:t>Have a safe journey!</a:t>
            </a:r>
            <a:r>
              <a:rPr lang="en-GB" sz="2800" dirty="0" smtClean="0"/>
              <a:t> Complete the ten tips.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426" y="1439917"/>
            <a:ext cx="4313864" cy="377762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dirty="0" smtClean="0"/>
              <a:t>Plan your journey.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Check your _____.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Listen to ________.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Take a  ______with you in the car.</a:t>
            </a:r>
          </a:p>
          <a:p>
            <a:pPr>
              <a:buFont typeface="+mj-lt"/>
              <a:buAutoNum type="arabicPeriod"/>
            </a:pPr>
            <a:r>
              <a:rPr lang="en-GB" dirty="0" smtClean="0"/>
              <a:t>Take bottles of ________.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6. Take books, games, and _____ with you.</a:t>
            </a:r>
          </a:p>
          <a:p>
            <a:pPr marL="0" indent="0">
              <a:buNone/>
            </a:pPr>
            <a:r>
              <a:rPr lang="en-GB" dirty="0" smtClean="0"/>
              <a:t>7. _______ all the passengers in the car have their seat belt on.</a:t>
            </a:r>
          </a:p>
          <a:p>
            <a:pPr marL="0" indent="0">
              <a:buNone/>
            </a:pPr>
            <a:r>
              <a:rPr lang="en-GB" dirty="0" smtClean="0"/>
              <a:t>8. Check that you have _______.</a:t>
            </a:r>
          </a:p>
          <a:p>
            <a:pPr marL="0" indent="0">
              <a:buNone/>
            </a:pPr>
            <a:r>
              <a:rPr lang="en-GB" dirty="0" smtClean="0"/>
              <a:t>9. After driving for two hours, stop for _____ minutes.</a:t>
            </a:r>
          </a:p>
          <a:p>
            <a:pPr marL="0" indent="0">
              <a:buNone/>
            </a:pPr>
            <a:r>
              <a:rPr lang="en-GB" dirty="0" smtClean="0"/>
              <a:t>10. Don’t use your _______.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82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7387" t="16691" r="3533" b="17519"/>
          <a:stretch/>
        </p:blipFill>
        <p:spPr>
          <a:xfrm>
            <a:off x="830317" y="1208689"/>
            <a:ext cx="4605663" cy="518685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0729" t="25664" r="253" b="19535"/>
          <a:stretch/>
        </p:blipFill>
        <p:spPr>
          <a:xfrm>
            <a:off x="6421821" y="806203"/>
            <a:ext cx="5275074" cy="577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8700">
              <a:srgbClr val="EFF4E2"/>
            </a:gs>
            <a:gs pos="21000">
              <a:schemeClr val="bg2">
                <a:tint val="90000"/>
                <a:satMod val="92000"/>
                <a:lumMod val="120000"/>
                <a:alpha val="93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89338"/>
            <a:ext cx="8911687" cy="903890"/>
          </a:xfrm>
        </p:spPr>
        <p:txBody>
          <a:bodyPr/>
          <a:lstStyle/>
          <a:p>
            <a:r>
              <a:rPr lang="en-GB" dirty="0" smtClean="0"/>
              <a:t>Match the words and pictures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371601"/>
            <a:ext cx="4313864" cy="5312978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ngry  _____</a:t>
            </a:r>
          </a:p>
          <a:p>
            <a:r>
              <a:rPr lang="en-GB" dirty="0"/>
              <a:t>f</a:t>
            </a:r>
            <a:r>
              <a:rPr lang="en-GB" dirty="0" smtClean="0"/>
              <a:t>rightened ____</a:t>
            </a:r>
          </a:p>
          <a:p>
            <a:r>
              <a:rPr lang="en-GB" dirty="0" smtClean="0"/>
              <a:t>hungry _____</a:t>
            </a:r>
          </a:p>
          <a:p>
            <a:r>
              <a:rPr lang="en-GB" dirty="0"/>
              <a:t>t</a:t>
            </a:r>
            <a:r>
              <a:rPr lang="en-GB" dirty="0" smtClean="0"/>
              <a:t>hirsty _____</a:t>
            </a:r>
          </a:p>
          <a:p>
            <a:r>
              <a:rPr lang="en-GB" dirty="0"/>
              <a:t>b</a:t>
            </a:r>
            <a:r>
              <a:rPr lang="en-GB" dirty="0" smtClean="0"/>
              <a:t>ored ______</a:t>
            </a:r>
          </a:p>
          <a:p>
            <a:r>
              <a:rPr lang="en-GB" dirty="0"/>
              <a:t>h</a:t>
            </a:r>
            <a:r>
              <a:rPr lang="en-GB" dirty="0" smtClean="0"/>
              <a:t>appy ______</a:t>
            </a:r>
          </a:p>
          <a:p>
            <a:r>
              <a:rPr lang="en-GB" dirty="0"/>
              <a:t>s</a:t>
            </a:r>
            <a:r>
              <a:rPr lang="en-GB" dirty="0" smtClean="0"/>
              <a:t>ad ____</a:t>
            </a:r>
          </a:p>
          <a:p>
            <a:r>
              <a:rPr lang="en-GB" dirty="0"/>
              <a:t>t</a:t>
            </a:r>
            <a:r>
              <a:rPr lang="en-GB" dirty="0" smtClean="0"/>
              <a:t>ired _____</a:t>
            </a:r>
          </a:p>
          <a:p>
            <a:r>
              <a:rPr lang="en-GB" dirty="0" smtClean="0"/>
              <a:t>cold ______</a:t>
            </a:r>
          </a:p>
          <a:p>
            <a:r>
              <a:rPr lang="en-GB" dirty="0"/>
              <a:t>h</a:t>
            </a:r>
            <a:r>
              <a:rPr lang="en-GB" dirty="0" smtClean="0"/>
              <a:t>ot _____</a:t>
            </a:r>
          </a:p>
          <a:p>
            <a:r>
              <a:rPr lang="en-GB" dirty="0"/>
              <a:t>s</a:t>
            </a:r>
            <a:r>
              <a:rPr lang="en-GB" dirty="0" smtClean="0"/>
              <a:t>tressed _____</a:t>
            </a:r>
          </a:p>
          <a:p>
            <a:r>
              <a:rPr lang="en-GB" dirty="0" smtClean="0"/>
              <a:t>worried ______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9221" y="1542393"/>
            <a:ext cx="5039709" cy="4698124"/>
          </a:xfrm>
          <a:effectLst>
            <a:outerShdw blurRad="50800" dist="50800" dir="5400000" algn="ctr" rotWithShape="0">
              <a:schemeClr val="bg1">
                <a:alpha val="58000"/>
              </a:schemeClr>
            </a:outerShdw>
          </a:effectLst>
          <a:scene3d>
            <a:camera prst="orthographicFront">
              <a:rot lat="0" lon="3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2345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Listen at 12” and repeat sentences.</a:t>
            </a:r>
            <a:br>
              <a:rPr lang="en-GB" dirty="0" smtClean="0"/>
            </a:br>
            <a:r>
              <a:rPr lang="en-GB" dirty="0" smtClean="0"/>
              <a:t>Listen to the dialogue at 13:30”</a:t>
            </a:r>
            <a:endParaRPr lang="en-GB" dirty="0"/>
          </a:p>
        </p:txBody>
      </p:sp>
      <p:pic>
        <p:nvPicPr>
          <p:cNvPr id="4" name="watch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903913" y="3379788"/>
            <a:ext cx="2286000" cy="1285875"/>
          </a:xfrm>
          <a:prstGeom prst="rect">
            <a:avLst/>
          </a:prstGeom>
        </p:spPr>
      </p:pic>
      <p:pic>
        <p:nvPicPr>
          <p:cNvPr id="5" name="KuGW1GYHtMw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953000" y="2786063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0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650731" y="-2"/>
            <a:ext cx="8911687" cy="162911"/>
          </a:xfrm>
        </p:spPr>
        <p:txBody>
          <a:bodyPr>
            <a:noAutofit/>
          </a:bodyPr>
          <a:lstStyle/>
          <a:p>
            <a:endParaRPr lang="en-GB" sz="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813" y="1623852"/>
            <a:ext cx="5701863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8554" y="515006"/>
            <a:ext cx="4313864" cy="6243146"/>
          </a:xfrm>
        </p:spPr>
        <p:txBody>
          <a:bodyPr>
            <a:normAutofit/>
          </a:bodyPr>
          <a:lstStyle/>
          <a:p>
            <a:r>
              <a:rPr lang="en-GB" dirty="0" smtClean="0"/>
              <a:t>Satnav: After 100 metres turn right. </a:t>
            </a:r>
          </a:p>
          <a:p>
            <a:r>
              <a:rPr lang="en-GB" dirty="0" smtClean="0"/>
              <a:t>Lisa: Don’t turn left! Turn right!</a:t>
            </a:r>
          </a:p>
          <a:p>
            <a:r>
              <a:rPr lang="en-GB" dirty="0" smtClean="0"/>
              <a:t>John: It’s left, I’m sure.</a:t>
            </a:r>
          </a:p>
          <a:p>
            <a:r>
              <a:rPr lang="en-GB" dirty="0" smtClean="0"/>
              <a:t>Lisa: No, it isn’t.</a:t>
            </a:r>
          </a:p>
          <a:p>
            <a:r>
              <a:rPr lang="en-GB" dirty="0" smtClean="0"/>
              <a:t>John: Yes, it is!</a:t>
            </a:r>
          </a:p>
          <a:p>
            <a:r>
              <a:rPr lang="en-GB" dirty="0" smtClean="0"/>
              <a:t>Lisa: no, it isn’t! This is wrong!</a:t>
            </a:r>
          </a:p>
          <a:p>
            <a:r>
              <a:rPr lang="en-GB" dirty="0" smtClean="0"/>
              <a:t>John: Oh no….</a:t>
            </a:r>
          </a:p>
          <a:p>
            <a:r>
              <a:rPr lang="en-GB" dirty="0" smtClean="0"/>
              <a:t>_________________________________</a:t>
            </a:r>
          </a:p>
          <a:p>
            <a:r>
              <a:rPr lang="en-GB" i="1" dirty="0" smtClean="0"/>
              <a:t>John: I’m thirsty. Where’s the water?</a:t>
            </a:r>
          </a:p>
          <a:p>
            <a:r>
              <a:rPr lang="en-GB" i="1" dirty="0" smtClean="0"/>
              <a:t>Lisa: Sorry, it’s empty.</a:t>
            </a:r>
          </a:p>
          <a:p>
            <a:r>
              <a:rPr lang="en-GB" i="1" dirty="0" smtClean="0"/>
              <a:t>John: Empty?</a:t>
            </a:r>
          </a:p>
          <a:p>
            <a:r>
              <a:rPr lang="en-GB" i="1" dirty="0" smtClean="0"/>
              <a:t>Lisa: Yes, empty. Let’s stop at a café. Alfie’s hungry.</a:t>
            </a:r>
          </a:p>
          <a:p>
            <a:r>
              <a:rPr lang="en-GB" i="1" dirty="0" smtClean="0"/>
              <a:t>John: Ok</a:t>
            </a:r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7523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801" y="252248"/>
            <a:ext cx="8911687" cy="45719"/>
          </a:xfrm>
        </p:spPr>
        <p:txBody>
          <a:bodyPr>
            <a:normAutofit fontScale="90000"/>
          </a:bodyPr>
          <a:lstStyle/>
          <a:p>
            <a:endParaRPr lang="en-GB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253" y="488731"/>
            <a:ext cx="8915400" cy="584375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John: What’s the matter?</a:t>
            </a:r>
          </a:p>
          <a:p>
            <a:r>
              <a:rPr lang="en-GB" dirty="0" smtClean="0"/>
              <a:t>Lisa:  I’m cold. Can you close the window?</a:t>
            </a:r>
          </a:p>
          <a:p>
            <a:r>
              <a:rPr lang="en-GB" dirty="0" smtClean="0"/>
              <a:t>John: Cold? It’s hot!</a:t>
            </a:r>
          </a:p>
          <a:p>
            <a:r>
              <a:rPr lang="en-GB" dirty="0" smtClean="0"/>
              <a:t>Lisa: I’m cold. And Alfie is cold.</a:t>
            </a:r>
          </a:p>
          <a:p>
            <a:r>
              <a:rPr lang="en-GB" dirty="0" smtClean="0"/>
              <a:t>John: OK.</a:t>
            </a:r>
          </a:p>
          <a:p>
            <a:r>
              <a:rPr lang="en-GB" dirty="0" smtClean="0"/>
              <a:t>Lisa Please, don’t drive fast! This road is really dangerous.</a:t>
            </a:r>
          </a:p>
          <a:p>
            <a:r>
              <a:rPr lang="en-GB" dirty="0" smtClean="0"/>
              <a:t>John: Don’t worry. I’m a good driver.</a:t>
            </a:r>
          </a:p>
          <a:p>
            <a:r>
              <a:rPr lang="en-GB" dirty="0" smtClean="0"/>
              <a:t>Lisa: Be careful!</a:t>
            </a:r>
          </a:p>
          <a:p>
            <a:pPr marL="0" indent="0">
              <a:buNone/>
            </a:pPr>
            <a:r>
              <a:rPr lang="en-GB" i="1" dirty="0" smtClean="0"/>
              <a:t>_________________________________________________________________________</a:t>
            </a:r>
          </a:p>
          <a:p>
            <a:pPr marL="0" indent="0">
              <a:buNone/>
            </a:pPr>
            <a:r>
              <a:rPr lang="en-GB" i="1" dirty="0" smtClean="0"/>
              <a:t>Lisa: Let’s look for a hotel.</a:t>
            </a:r>
          </a:p>
          <a:p>
            <a:pPr marL="0" indent="0">
              <a:buNone/>
            </a:pPr>
            <a:r>
              <a:rPr lang="en-GB" i="1" dirty="0" smtClean="0"/>
              <a:t>John: No, let’s not stop now.</a:t>
            </a:r>
          </a:p>
          <a:p>
            <a:pPr marL="0" indent="0">
              <a:buNone/>
            </a:pPr>
            <a:r>
              <a:rPr lang="en-GB" i="1" dirty="0" smtClean="0"/>
              <a:t>Lisa: But I’m tired and it’s dark. And Alfie’s tired, too.</a:t>
            </a:r>
          </a:p>
          <a:p>
            <a:pPr marL="0" indent="0">
              <a:buNone/>
            </a:pPr>
            <a:r>
              <a:rPr lang="en-GB" i="1" dirty="0" smtClean="0"/>
              <a:t>John: OK, OK. Look for a hotel near here.</a:t>
            </a:r>
          </a:p>
          <a:p>
            <a:pPr marL="0" indent="0">
              <a:buNone/>
            </a:pPr>
            <a:r>
              <a:rPr lang="en-GB" i="1" dirty="0" smtClean="0"/>
              <a:t>Lisa: The Highlands Hotel’s 20 miles from here. Let’s go there.</a:t>
            </a:r>
          </a:p>
          <a:p>
            <a:pPr marL="0" indent="0">
              <a:buNone/>
            </a:pPr>
            <a:r>
              <a:rPr lang="en-GB" i="1" dirty="0" smtClean="0"/>
              <a:t>John: 20 miles? No problem.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b="1" dirty="0" smtClean="0"/>
              <a:t>Listen to the end of the story. Is it the happy ending?</a:t>
            </a:r>
          </a:p>
        </p:txBody>
      </p:sp>
    </p:spTree>
    <p:extLst>
      <p:ext uri="{BB962C8B-B14F-4D97-AF65-F5344CB8AC3E}">
        <p14:creationId xmlns:p14="http://schemas.microsoft.com/office/powerpoint/2010/main" val="263102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393" t="8352" r="3318" b="29134"/>
          <a:stretch/>
        </p:blipFill>
        <p:spPr>
          <a:xfrm rot="16200000">
            <a:off x="2446388" y="-1401123"/>
            <a:ext cx="6406595" cy="98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1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signs. Can you remember the phrases?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53" t="29791" r="2081" b="24917"/>
          <a:stretch/>
        </p:blipFill>
        <p:spPr>
          <a:xfrm>
            <a:off x="1181518" y="1972491"/>
            <a:ext cx="8980910" cy="38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1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Pronunciation - linking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Connected speech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When people speak they don’t separate all the words. Often, if a word ends with a consonant and the next word begins with a vowel, they link them together, e.g.  </a:t>
            </a:r>
            <a:r>
              <a:rPr lang="en-GB" i="1" dirty="0" smtClean="0"/>
              <a:t>Good idea.</a:t>
            </a:r>
          </a:p>
          <a:p>
            <a:pPr marL="0" indent="0">
              <a:buNone/>
            </a:pPr>
            <a:endParaRPr lang="en-GB" i="1" dirty="0"/>
          </a:p>
          <a:p>
            <a:r>
              <a:rPr lang="en-GB" b="1" dirty="0" smtClean="0"/>
              <a:t>Listen and write six sentences</a:t>
            </a:r>
          </a:p>
          <a:p>
            <a:r>
              <a:rPr lang="en-GB" b="1" dirty="0" smtClean="0"/>
              <a:t>Practise saying these sentences.</a:t>
            </a:r>
            <a:endParaRPr lang="en-GB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914232" y="3829982"/>
              <a:ext cx="123840" cy="478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97312" y="3813062"/>
                <a:ext cx="15768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6904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Turn off your phone!</a:t>
            </a:r>
          </a:p>
          <a:p>
            <a:r>
              <a:rPr lang="en-GB" dirty="0" smtClean="0"/>
              <a:t>Let’s eat in this café.</a:t>
            </a:r>
          </a:p>
          <a:p>
            <a:r>
              <a:rPr lang="en-GB" dirty="0" smtClean="0"/>
              <a:t>Take a book with you!</a:t>
            </a:r>
          </a:p>
          <a:p>
            <a:r>
              <a:rPr lang="en-GB" dirty="0" smtClean="0"/>
              <a:t>Let’s open the windows.</a:t>
            </a:r>
          </a:p>
          <a:p>
            <a:r>
              <a:rPr lang="en-GB" dirty="0" smtClean="0"/>
              <a:t>Let’s stop at a hotel.</a:t>
            </a:r>
          </a:p>
          <a:p>
            <a:r>
              <a:rPr lang="en-GB" dirty="0" smtClean="0"/>
              <a:t>Don’t open the door!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4608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957863D837747B66F84C4AB4A93EE" ma:contentTypeVersion="14" ma:contentTypeDescription="Create a new document." ma:contentTypeScope="" ma:versionID="8a50b8d16de088826f93fe97fa1010ba">
  <xsd:schema xmlns:xsd="http://www.w3.org/2001/XMLSchema" xmlns:xs="http://www.w3.org/2001/XMLSchema" xmlns:p="http://schemas.microsoft.com/office/2006/metadata/properties" xmlns:ns3="864a162b-6542-4936-93da-60f3c2cf7848" xmlns:ns4="fda347e8-585c-4e63-a911-a81b04e8784d" targetNamespace="http://schemas.microsoft.com/office/2006/metadata/properties" ma:root="true" ma:fieldsID="443885f8db9dfff5440abf4a55921f1f" ns3:_="" ns4:_="">
    <xsd:import namespace="864a162b-6542-4936-93da-60f3c2cf7848"/>
    <xsd:import namespace="fda347e8-585c-4e63-a911-a81b04e878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a162b-6542-4936-93da-60f3c2cf78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347e8-585c-4e63-a911-a81b04e878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E247F-7485-40D0-97EA-12DA00DC2D51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864a162b-6542-4936-93da-60f3c2cf7848"/>
    <ds:schemaRef ds:uri="http://purl.org/dc/terms/"/>
    <ds:schemaRef ds:uri="http://schemas.microsoft.com/office/2006/documentManagement/types"/>
    <ds:schemaRef ds:uri="http://schemas.microsoft.com/office/infopath/2007/PartnerControls"/>
    <ds:schemaRef ds:uri="fda347e8-585c-4e63-a911-a81b04e8784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9BB555-94AE-492C-8015-FBD1B8D0C9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1DA2E9-ECB2-49F8-9537-42D859188C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4a162b-6542-4936-93da-60f3c2cf7848"/>
    <ds:schemaRef ds:uri="fda347e8-585c-4e63-a911-a81b04e87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196</TotalTime>
  <Words>527</Words>
  <Application>Microsoft Office PowerPoint</Application>
  <PresentationFormat>Widescreen</PresentationFormat>
  <Paragraphs>77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Online ESOL class on 23/09/2021</vt:lpstr>
      <vt:lpstr>Match the words and pictures</vt:lpstr>
      <vt:lpstr>Listen at 12” and repeat sentences. Listen to the dialogue at 13:30”</vt:lpstr>
      <vt:lpstr>PowerPoint Presentation</vt:lpstr>
      <vt:lpstr>PowerPoint Presentation</vt:lpstr>
      <vt:lpstr>PowerPoint Presentation</vt:lpstr>
      <vt:lpstr>Look at the signs. Can you remember the phrases?</vt:lpstr>
      <vt:lpstr>Pronunciation - linking</vt:lpstr>
      <vt:lpstr>PowerPoint Presentation</vt:lpstr>
      <vt:lpstr>PowerPoint Presentation</vt:lpstr>
      <vt:lpstr>Watch the programme Have a safe journey! Complete the ten tips.</vt:lpstr>
      <vt:lpstr>Homework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ESOL class on 01/10/2020</dc:title>
  <dc:creator>Jakubowska-Chaaban, Malgorzata</dc:creator>
  <cp:lastModifiedBy>Jakubowska-Chaaban, Malgorzata</cp:lastModifiedBy>
  <cp:revision>13</cp:revision>
  <dcterms:created xsi:type="dcterms:W3CDTF">2020-10-01T06:31:44Z</dcterms:created>
  <dcterms:modified xsi:type="dcterms:W3CDTF">2021-09-23T09:15:25Z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0x010100D81957863D837747B66F84C4AB4A93EE</vt:lpwstr>
  </property>
</Properties>
</file>