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9" r:id="rId4"/>
    <p:sldId id="277" r:id="rId5"/>
    <p:sldId id="301" r:id="rId6"/>
    <p:sldId id="334" r:id="rId7"/>
    <p:sldId id="315" r:id="rId8"/>
    <p:sldId id="332" r:id="rId9"/>
    <p:sldId id="321" r:id="rId10"/>
    <p:sldId id="316" r:id="rId11"/>
    <p:sldId id="325" r:id="rId12"/>
    <p:sldId id="335" r:id="rId13"/>
    <p:sldId id="3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1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9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3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08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7094-9FAE-4E9F-B06F-ED0670ED4B64}" type="datetimeFigureOut">
              <a:rPr lang="en-GB" smtClean="0"/>
              <a:t>06/10/2021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5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Bk2haPR0_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orksheets/en/English_as_a_Second_Language_(ESL)/Giving_advice/Should_or_Should_not_uu80388sr" TargetMode="External"/><Relationship Id="rId2" Type="http://schemas.openxmlformats.org/officeDocument/2006/relationships/hyperlink" Target="https://www.liveworksheets.com/worksheets/en/English_as_a_Second_Language_(ESL)/Giving_advice/Coronavirus_advice_an1619026t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veworksheets.com/worksheets/en/English_as_a_Second_Language_(ESL)/Giving_advice/Healthy_life_hx1433676x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vocabulary.cl/english/health-problems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202" y="1073426"/>
            <a:ext cx="10047798" cy="4723075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Aim of the session:</a:t>
            </a:r>
          </a:p>
          <a:p>
            <a:pPr algn="l"/>
            <a:r>
              <a:rPr lang="en-GB" dirty="0"/>
              <a:t>By the end of the session learners will be able </a:t>
            </a:r>
            <a:r>
              <a:rPr lang="en-GB" dirty="0" smtClean="0"/>
              <a:t>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Practice speaking using dates, weather, past, present and present continuous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en-GB" dirty="0" smtClean="0"/>
              <a:t>ecap previous session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practise conversations-health problems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Put the words in alphabetical order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g</a:t>
            </a:r>
            <a:r>
              <a:rPr lang="en-GB" dirty="0" smtClean="0"/>
              <a:t>ive advice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5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525"/>
            <a:ext cx="7508948" cy="75206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08949" y="138793"/>
            <a:ext cx="49984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are you? /</a:t>
            </a:r>
            <a:r>
              <a:rPr lang="en-GB" sz="2800" dirty="0" smtClean="0">
                <a:solidFill>
                  <a:srgbClr val="7030A0"/>
                </a:solidFill>
              </a:rPr>
              <a:t>How do you feel?</a:t>
            </a:r>
          </a:p>
          <a:p>
            <a:r>
              <a:rPr lang="en-GB" sz="2800" dirty="0" smtClean="0"/>
              <a:t>I ……………..</a:t>
            </a:r>
          </a:p>
          <a:p>
            <a:r>
              <a:rPr lang="en-GB" sz="2800" dirty="0" smtClean="0"/>
              <a:t>What’s wrong? / </a:t>
            </a:r>
            <a:r>
              <a:rPr lang="en-GB" sz="2800" dirty="0" smtClean="0">
                <a:solidFill>
                  <a:srgbClr val="7030A0"/>
                </a:solidFill>
              </a:rPr>
              <a:t>What’s the matter?</a:t>
            </a:r>
          </a:p>
          <a:p>
            <a:r>
              <a:rPr lang="en-GB" sz="2800" dirty="0" smtClean="0"/>
              <a:t>I have a …………………………</a:t>
            </a:r>
          </a:p>
          <a:p>
            <a:r>
              <a:rPr lang="en-GB" sz="2800" dirty="0" smtClean="0"/>
              <a:t>I am …….. to hear that./Oh, dear.</a:t>
            </a:r>
          </a:p>
          <a:p>
            <a:r>
              <a:rPr lang="en-GB" sz="2800" dirty="0" smtClean="0"/>
              <a:t>You should see </a:t>
            </a:r>
            <a:r>
              <a:rPr lang="en-GB" sz="2800" smtClean="0"/>
              <a:t>a doctor.</a:t>
            </a:r>
            <a:endParaRPr lang="en-GB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07" y="3247336"/>
            <a:ext cx="3509963" cy="2233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278" y="5494026"/>
            <a:ext cx="1582511" cy="13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6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Put these words in alphabetical order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Headache- 3</a:t>
            </a:r>
          </a:p>
          <a:p>
            <a:pPr marL="0" indent="0">
              <a:buNone/>
            </a:pPr>
            <a:r>
              <a:rPr lang="en-GB" dirty="0" smtClean="0"/>
              <a:t>A</a:t>
            </a:r>
            <a:r>
              <a:rPr lang="en-GB" dirty="0" smtClean="0">
                <a:solidFill>
                  <a:srgbClr val="FF0000"/>
                </a:solidFill>
              </a:rPr>
              <a:t>w</a:t>
            </a:r>
            <a:r>
              <a:rPr lang="en-GB" dirty="0" smtClean="0"/>
              <a:t>ful  -2</a:t>
            </a:r>
          </a:p>
          <a:p>
            <a:pPr marL="0" indent="0">
              <a:buNone/>
            </a:pPr>
            <a:r>
              <a:rPr lang="en-GB" dirty="0" smtClean="0"/>
              <a:t>Terrible  -6</a:t>
            </a:r>
          </a:p>
          <a:p>
            <a:pPr marL="0" indent="0">
              <a:buNone/>
            </a:pPr>
            <a:r>
              <a:rPr lang="en-GB" dirty="0" smtClean="0"/>
              <a:t>M</a:t>
            </a:r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dirty="0" smtClean="0"/>
              <a:t>serable -5</a:t>
            </a:r>
          </a:p>
          <a:p>
            <a:pPr marL="0" indent="0">
              <a:buNone/>
            </a:pPr>
            <a:r>
              <a:rPr lang="en-GB" dirty="0" smtClean="0"/>
              <a:t>M</a:t>
            </a:r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asles  -4</a:t>
            </a:r>
          </a:p>
          <a:p>
            <a:pPr marL="0" indent="0">
              <a:buNone/>
            </a:pPr>
            <a:r>
              <a:rPr lang="en-GB" dirty="0" smtClean="0"/>
              <a:t>A</a:t>
            </a:r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thma - 1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13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Giving advise- health problems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www.youtube.com/watch?v=EBk2haPR0_s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977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activities  (giving </a:t>
            </a:r>
            <a:r>
              <a:rPr lang="en-GB" sz="3200" b="1" dirty="0" smtClean="0"/>
              <a:t>advice)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53734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Activity -corona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https://www.liveworksheets.com/worksheets/en/English_as_a_Second_Language_(ESL)/</a:t>
            </a:r>
            <a:r>
              <a:rPr lang="en-GB" dirty="0" smtClean="0">
                <a:hlinkClick r:id="rId2"/>
              </a:rPr>
              <a:t>Giving_advice/Coronavirus_advice_an1619026tt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She/he should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https://www.liveworksheets.com/worksheets/en/English_as_a_Second_Language_(ESL)/</a:t>
            </a:r>
            <a:r>
              <a:rPr lang="en-GB" dirty="0" smtClean="0">
                <a:hlinkClick r:id="rId3"/>
              </a:rPr>
              <a:t>Giving_advice/Should_or_Should_not_uu80388sr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Healthy life style-should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https://www.liveworksheets.com/worksheets/en/English_as_a_Second_Language_(ESL)/</a:t>
            </a:r>
            <a:r>
              <a:rPr lang="en-GB" dirty="0" smtClean="0">
                <a:hlinkClick r:id="rId4"/>
              </a:rPr>
              <a:t>Giving_advice/Healthy_life_hx1433676xu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16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4368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What</a:t>
            </a:r>
            <a:r>
              <a:rPr lang="en-GB" sz="3600" dirty="0"/>
              <a:t> </a:t>
            </a:r>
            <a:r>
              <a:rPr lang="en-GB" sz="3600" dirty="0" smtClean="0"/>
              <a:t>is the </a:t>
            </a:r>
            <a:r>
              <a:rPr lang="en-GB" sz="3600" dirty="0" smtClean="0">
                <a:solidFill>
                  <a:srgbClr val="FF0000"/>
                </a:solidFill>
              </a:rPr>
              <a:t>date</a:t>
            </a:r>
            <a:r>
              <a:rPr lang="en-GB" sz="3600" dirty="0" smtClean="0"/>
              <a:t> today?</a:t>
            </a:r>
            <a:br>
              <a:rPr lang="en-GB" sz="3600" dirty="0" smtClean="0"/>
            </a:br>
            <a:r>
              <a:rPr lang="en-GB" sz="3600" dirty="0" smtClean="0"/>
              <a:t>05/10/2021</a:t>
            </a:r>
            <a:br>
              <a:rPr lang="en-GB" sz="3600" dirty="0" smtClean="0"/>
            </a:br>
            <a:r>
              <a:rPr lang="en-GB" sz="3600" dirty="0" smtClean="0"/>
              <a:t>The fifth of October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104" y="2480808"/>
            <a:ext cx="10031896" cy="368145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 was the date yesterday?</a:t>
            </a:r>
          </a:p>
          <a:p>
            <a:r>
              <a:rPr lang="en-GB" sz="3200" dirty="0" smtClean="0"/>
              <a:t>The fourth of October</a:t>
            </a:r>
          </a:p>
          <a:p>
            <a:r>
              <a:rPr lang="en-GB" sz="3200" dirty="0" smtClean="0"/>
              <a:t>4/10/2021</a:t>
            </a:r>
          </a:p>
          <a:p>
            <a:r>
              <a:rPr lang="en-GB" sz="3200" dirty="0"/>
              <a:t>What was the date </a:t>
            </a:r>
            <a:r>
              <a:rPr lang="en-GB" sz="3200" dirty="0" smtClean="0"/>
              <a:t>before yesterday?</a:t>
            </a:r>
          </a:p>
          <a:p>
            <a:r>
              <a:rPr lang="en-GB" sz="3200" dirty="0" smtClean="0"/>
              <a:t>The third of October</a:t>
            </a:r>
          </a:p>
          <a:p>
            <a:r>
              <a:rPr lang="en-GB" sz="3200" dirty="0" smtClean="0"/>
              <a:t>3/10/2021</a:t>
            </a:r>
            <a:endParaRPr lang="en-GB" sz="3200" dirty="0"/>
          </a:p>
          <a:p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4867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21" y="76621"/>
            <a:ext cx="1883867" cy="2033154"/>
          </a:xfrm>
          <a:prstGeom prst="rect">
            <a:avLst/>
          </a:prstGeom>
        </p:spPr>
      </p:pic>
      <p:pic>
        <p:nvPicPr>
          <p:cNvPr id="7" name="Picture 6" descr="C:\Users\gulcoy esen\AppData\Local\Microsoft\Windows\INetCache\Content.MSO\C7C0BCD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197" y="2620412"/>
            <a:ext cx="2212684" cy="15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gulcoy esen\AppData\Local\Microsoft\Windows\INetCache\Content.MSO\7F2E5BED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49" y="4686699"/>
            <a:ext cx="1950845" cy="199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5" y="2345876"/>
            <a:ext cx="1896413" cy="1896413"/>
          </a:xfrm>
          <a:prstGeom prst="rect">
            <a:avLst/>
          </a:prstGeom>
        </p:spPr>
      </p:pic>
      <p:sp>
        <p:nvSpPr>
          <p:cNvPr id="12" name="AutoShape 2" descr="17 Overcast Weather Icon Images - Cartoon of Cloudy Weather Icons, Fog  Weather Clip Art and WeatherIcon Partly Sunny / Newdesignfil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654" y="4519820"/>
            <a:ext cx="2068126" cy="2068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67822" y="5563716"/>
            <a:ext cx="15597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cloudy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67822" y="1011923"/>
            <a:ext cx="13339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rainy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222125" y="3104218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sunny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3031" y="5161803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hot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7396" y="3179567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warm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261067" y="4754410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c</a:t>
            </a:r>
            <a:r>
              <a:rPr lang="en-GB" sz="3600" dirty="0" smtClean="0"/>
              <a:t>old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981" y="186063"/>
            <a:ext cx="24098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5918" y="4540071"/>
            <a:ext cx="22288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9194" y="2274456"/>
            <a:ext cx="2057400" cy="22193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49004" y="1151559"/>
            <a:ext cx="133435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windy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0272903" y="3085176"/>
            <a:ext cx="14510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snowy</a:t>
            </a:r>
            <a:endParaRPr lang="en-GB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1099" y="150886"/>
            <a:ext cx="2047875" cy="2238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18887" y="1133800"/>
            <a:ext cx="1143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0160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weather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What is the weather like today?</a:t>
            </a:r>
          </a:p>
          <a:p>
            <a:pPr marL="0" indent="0">
              <a:buNone/>
            </a:pPr>
            <a:r>
              <a:rPr lang="en-GB" b="1" dirty="0" smtClean="0"/>
              <a:t>It’s rainy, sometimes sunny, sometimes cloudy and cool.</a:t>
            </a: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What  was the weather like yesterday?</a:t>
            </a:r>
          </a:p>
          <a:p>
            <a:pPr marL="0" indent="0">
              <a:buNone/>
            </a:pPr>
            <a:r>
              <a:rPr lang="en-GB" b="1" dirty="0" smtClean="0"/>
              <a:t>It was rainy afternoon, cloudy in the morning.</a:t>
            </a: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22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2785" y="324027"/>
            <a:ext cx="10515600" cy="645843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What did you do yesterday?</a:t>
            </a:r>
            <a:endParaRPr lang="en-GB" dirty="0"/>
          </a:p>
          <a:p>
            <a:r>
              <a:rPr lang="en-GB" b="1" u="sng" dirty="0" smtClean="0"/>
              <a:t>Action verbs</a:t>
            </a:r>
          </a:p>
          <a:p>
            <a:pPr marL="0" indent="0">
              <a:buNone/>
            </a:pPr>
            <a:r>
              <a:rPr lang="en-GB" dirty="0" smtClean="0"/>
              <a:t>Watch         I watch TV.    I watched TV</a:t>
            </a:r>
          </a:p>
          <a:p>
            <a:pPr marL="0" indent="0">
              <a:buNone/>
            </a:pPr>
            <a:r>
              <a:rPr lang="en-GB" dirty="0" smtClean="0"/>
              <a:t>Play</a:t>
            </a:r>
          </a:p>
          <a:p>
            <a:pPr marL="0" indent="0">
              <a:buNone/>
            </a:pPr>
            <a:r>
              <a:rPr lang="en-GB" dirty="0" smtClean="0"/>
              <a:t>Swim</a:t>
            </a:r>
          </a:p>
          <a:p>
            <a:pPr marL="0" indent="0">
              <a:buNone/>
            </a:pPr>
            <a:r>
              <a:rPr lang="en-GB" dirty="0" smtClean="0"/>
              <a:t>Walk</a:t>
            </a:r>
          </a:p>
          <a:p>
            <a:pPr marL="0" indent="0">
              <a:buNone/>
            </a:pPr>
            <a:r>
              <a:rPr lang="en-GB" dirty="0" smtClean="0"/>
              <a:t>Think    I thought about my childhood.</a:t>
            </a:r>
          </a:p>
          <a:p>
            <a:pPr marL="0" indent="0">
              <a:buNone/>
            </a:pPr>
            <a:r>
              <a:rPr lang="en-GB" dirty="0" smtClean="0"/>
              <a:t>Sit         I sat at home.</a:t>
            </a:r>
          </a:p>
          <a:p>
            <a:pPr marL="0" indent="0">
              <a:buNone/>
            </a:pPr>
            <a:r>
              <a:rPr lang="en-GB" dirty="0" smtClean="0"/>
              <a:t>Do         I did some gardening.</a:t>
            </a:r>
          </a:p>
          <a:p>
            <a:pPr marL="0" indent="0">
              <a:buNone/>
            </a:pPr>
            <a:r>
              <a:rPr lang="en-GB" b="1" u="sng" dirty="0" smtClean="0"/>
              <a:t>State verbs</a:t>
            </a:r>
          </a:p>
          <a:p>
            <a:pPr marL="0" indent="0">
              <a:buNone/>
            </a:pPr>
            <a:r>
              <a:rPr lang="en-GB" dirty="0" smtClean="0"/>
              <a:t>I am  woman.        To be:   am, is, are</a:t>
            </a:r>
          </a:p>
          <a:p>
            <a:pPr marL="0" indent="0">
              <a:buNone/>
            </a:pPr>
            <a:r>
              <a:rPr lang="en-GB" dirty="0" smtClean="0"/>
              <a:t>She is beautiful.  Past tense for to be: was, were</a:t>
            </a:r>
          </a:p>
          <a:p>
            <a:pPr marL="0" indent="0">
              <a:buNone/>
            </a:pPr>
            <a:r>
              <a:rPr lang="en-GB" dirty="0" smtClean="0"/>
              <a:t>You are late.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26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2785" y="324027"/>
            <a:ext cx="10515600" cy="6458435"/>
          </a:xfrm>
        </p:spPr>
        <p:txBody>
          <a:bodyPr>
            <a:normAutofit/>
          </a:bodyPr>
          <a:lstStyle/>
          <a:p>
            <a:r>
              <a:rPr lang="en-GB" dirty="0" smtClean="0"/>
              <a:t>What did you do yesterday?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Where were you yesterday?    To be </a:t>
            </a:r>
          </a:p>
          <a:p>
            <a:pPr marL="0" indent="0">
              <a:buNone/>
            </a:pPr>
            <a:r>
              <a:rPr lang="en-GB" dirty="0" smtClean="0"/>
              <a:t>I was at home.</a:t>
            </a:r>
          </a:p>
          <a:p>
            <a:pPr marL="0" indent="0">
              <a:buNone/>
            </a:pPr>
            <a:r>
              <a:rPr lang="en-GB" dirty="0" smtClean="0"/>
              <a:t>Were you late the class yesterday?</a:t>
            </a:r>
          </a:p>
          <a:p>
            <a:pPr marL="0" indent="0">
              <a:buNone/>
            </a:pPr>
            <a:r>
              <a:rPr lang="en-GB" dirty="0" smtClean="0"/>
              <a:t>No, I wasn’t late yesterday.</a:t>
            </a:r>
          </a:p>
          <a:p>
            <a:pPr marL="0" indent="0">
              <a:buNone/>
            </a:pPr>
            <a:r>
              <a:rPr lang="en-GB" dirty="0" smtClean="0"/>
              <a:t>Was she happy yesterday?</a:t>
            </a:r>
          </a:p>
          <a:p>
            <a:pPr marL="0" indent="0">
              <a:buNone/>
            </a:pPr>
            <a:r>
              <a:rPr lang="en-GB" dirty="0" smtClean="0"/>
              <a:t>Yes, she was.</a:t>
            </a:r>
          </a:p>
          <a:p>
            <a:pPr marL="0" indent="0">
              <a:buNone/>
            </a:pPr>
            <a:r>
              <a:rPr lang="en-GB" dirty="0" smtClean="0"/>
              <a:t>Were you happy yesterday?</a:t>
            </a:r>
          </a:p>
          <a:p>
            <a:pPr marL="0" indent="0">
              <a:buNone/>
            </a:pPr>
            <a:r>
              <a:rPr lang="en-GB" dirty="0" smtClean="0"/>
              <a:t>Yes I was. / No, I wasn’t.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29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7" y="71562"/>
            <a:ext cx="11970173" cy="830990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Hobbies-</a:t>
            </a:r>
            <a:r>
              <a:rPr lang="en-GB" sz="2700" b="1" dirty="0" smtClean="0">
                <a:solidFill>
                  <a:srgbClr val="FF0000"/>
                </a:solidFill>
              </a:rPr>
              <a:t>playing football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00B0F0"/>
                </a:solidFill>
              </a:rPr>
              <a:t>watching TV, </a:t>
            </a:r>
            <a:r>
              <a:rPr lang="en-GB" sz="2700" b="1" dirty="0" smtClean="0">
                <a:solidFill>
                  <a:srgbClr val="7030A0"/>
                </a:solidFill>
              </a:rPr>
              <a:t>running,</a:t>
            </a:r>
            <a:r>
              <a:rPr lang="en-GB" sz="2700" b="1" dirty="0" smtClean="0"/>
              <a:t> singing, </a:t>
            </a:r>
            <a:r>
              <a:rPr lang="en-GB" sz="2700" b="1" dirty="0" smtClean="0">
                <a:solidFill>
                  <a:srgbClr val="FF0000"/>
                </a:solidFill>
              </a:rPr>
              <a:t>playing the guitar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00B050"/>
                </a:solidFill>
              </a:rPr>
              <a:t>playing the piano</a:t>
            </a:r>
            <a:r>
              <a:rPr lang="en-GB" sz="2700" b="1" dirty="0" smtClean="0">
                <a:solidFill>
                  <a:srgbClr val="7030A0"/>
                </a:solidFill>
              </a:rPr>
              <a:t>, </a:t>
            </a:r>
            <a:r>
              <a:rPr lang="en-GB" sz="2700" b="1" dirty="0" smtClean="0">
                <a:solidFill>
                  <a:srgbClr val="00B050"/>
                </a:solidFill>
              </a:rPr>
              <a:t>walking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00B0F0"/>
                </a:solidFill>
              </a:rPr>
              <a:t>swimming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7030A0"/>
                </a:solidFill>
              </a:rPr>
              <a:t>painting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FF0000"/>
                </a:solidFill>
              </a:rPr>
              <a:t>sewing</a:t>
            </a:r>
            <a:r>
              <a:rPr lang="en-GB" sz="2700" b="1" dirty="0" smtClean="0"/>
              <a:t>, gardening, </a:t>
            </a:r>
            <a:r>
              <a:rPr lang="en-GB" sz="2700" b="1" dirty="0" smtClean="0">
                <a:solidFill>
                  <a:srgbClr val="00B050"/>
                </a:solidFill>
              </a:rPr>
              <a:t>driving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00B0F0"/>
                </a:solidFill>
              </a:rPr>
              <a:t>listening to music</a:t>
            </a:r>
            <a:endParaRPr lang="en-GB" sz="2700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27" y="928026"/>
            <a:ext cx="1847850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36" y="3536209"/>
            <a:ext cx="2326167" cy="1547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268" y="1309899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3400" y="3071427"/>
            <a:ext cx="2324181" cy="1546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320" y="1233943"/>
            <a:ext cx="2398003" cy="1825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1755" y="4781798"/>
            <a:ext cx="2594045" cy="1943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3927" y="3140237"/>
            <a:ext cx="2095926" cy="1257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113" y="5225376"/>
            <a:ext cx="2433100" cy="1441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6698" y="3313324"/>
            <a:ext cx="1881964" cy="1698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1835" y="3171742"/>
            <a:ext cx="2248974" cy="1684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0984" y="5167451"/>
            <a:ext cx="2340321" cy="1557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6322" y="5080541"/>
            <a:ext cx="2117642" cy="1644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8165" y="1432850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46" y="1127931"/>
            <a:ext cx="11690814" cy="45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Conversations about health problems- recap and fill in the gaps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r>
              <a:rPr lang="en-GB" u="sng" dirty="0">
                <a:hlinkClick r:id="rId2"/>
              </a:rPr>
              <a:t>https://</a:t>
            </a:r>
            <a:r>
              <a:rPr lang="en-GB" u="sng" dirty="0" smtClean="0">
                <a:hlinkClick r:id="rId2"/>
              </a:rPr>
              <a:t>www.vocabulary.cl/english/health-problems.htm</a:t>
            </a:r>
            <a:endParaRPr lang="en-GB" u="sng" dirty="0" smtClean="0"/>
          </a:p>
          <a:p>
            <a:endParaRPr lang="en-GB" u="sng" dirty="0"/>
          </a:p>
          <a:p>
            <a:endParaRPr lang="en-GB" u="sng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11" y="2277718"/>
            <a:ext cx="102679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22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5372</TotalTime>
  <Words>435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               </vt:lpstr>
      <vt:lpstr>           What is the date today? 05/10/2021 The fifth of October     </vt:lpstr>
      <vt:lpstr>PowerPoint Presentation</vt:lpstr>
      <vt:lpstr>The weather</vt:lpstr>
      <vt:lpstr>PowerPoint Presentation</vt:lpstr>
      <vt:lpstr>PowerPoint Presentation</vt:lpstr>
      <vt:lpstr>Hobbies-playing football, watching TV, running, singing, playing the guitar, playing the piano, walking, swimming, painting, sewing, gardening, driving, listening to music</vt:lpstr>
      <vt:lpstr>PowerPoint Presentation</vt:lpstr>
      <vt:lpstr>Conversations about health problems- recap and fill in the gaps</vt:lpstr>
      <vt:lpstr>PowerPoint Presentation</vt:lpstr>
      <vt:lpstr>Put these words in alphabetical order</vt:lpstr>
      <vt:lpstr>Giving advise- health problems</vt:lpstr>
      <vt:lpstr>activities  (giving advice)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Esen, Gulcoy</dc:creator>
  <cp:lastModifiedBy>Esen, Gulcoy</cp:lastModifiedBy>
  <cp:revision>258</cp:revision>
  <dcterms:created xsi:type="dcterms:W3CDTF">2021-05-21T00:07:32Z</dcterms:created>
  <dcterms:modified xsi:type="dcterms:W3CDTF">2021-10-06T13:08:23Z</dcterms:modified>
</cp:coreProperties>
</file>