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9" r:id="rId4"/>
    <p:sldId id="277" r:id="rId5"/>
    <p:sldId id="315" r:id="rId6"/>
    <p:sldId id="323" r:id="rId7"/>
    <p:sldId id="324" r:id="rId8"/>
    <p:sldId id="325" r:id="rId9"/>
    <p:sldId id="32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660"/>
  </p:normalViewPr>
  <p:slideViewPr>
    <p:cSldViewPr snapToGrid="0">
      <p:cViewPr varScale="1">
        <p:scale>
          <a:sx n="80" d="100"/>
          <a:sy n="80" d="100"/>
        </p:scale>
        <p:origin x="2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1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9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3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08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7094-9FAE-4E9F-B06F-ED0670ED4B64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5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Like_%5E_ing/What_do_you_like_doing$_nd627182mf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Like_%5E_ing/What_do_you_like$_Order_ep246021uf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Like_%5E_ing/What_do_you_like_doing$_nd627182m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202" y="1073426"/>
            <a:ext cx="10047798" cy="4723075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Aim of the </a:t>
            </a:r>
            <a:r>
              <a:rPr lang="en-GB" dirty="0" smtClean="0"/>
              <a:t>session: </a:t>
            </a:r>
          </a:p>
          <a:p>
            <a:pPr algn="l"/>
            <a:r>
              <a:rPr lang="en-GB" dirty="0" smtClean="0"/>
              <a:t>By </a:t>
            </a:r>
            <a:r>
              <a:rPr lang="en-GB" dirty="0"/>
              <a:t>the end of the session learners will be able </a:t>
            </a:r>
            <a:r>
              <a:rPr lang="en-GB" dirty="0" smtClean="0"/>
              <a:t>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Check homework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Expand </a:t>
            </a:r>
            <a:r>
              <a:rPr lang="en-GB" dirty="0"/>
              <a:t>v</a:t>
            </a:r>
            <a:r>
              <a:rPr lang="en-GB" dirty="0" smtClean="0"/>
              <a:t>ocabulary-hobbies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use ‘and’ in </a:t>
            </a:r>
            <a:r>
              <a:rPr lang="en-GB" smtClean="0"/>
              <a:t>a sentence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Listen to a song and complete the sentences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Ask and answer question-like, don’t like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5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What’s the </a:t>
            </a:r>
            <a:r>
              <a:rPr lang="en-GB" sz="3600" dirty="0" smtClean="0">
                <a:solidFill>
                  <a:srgbClr val="FF0000"/>
                </a:solidFill>
              </a:rPr>
              <a:t>date</a:t>
            </a:r>
            <a:r>
              <a:rPr lang="en-GB" sz="3600" dirty="0" smtClean="0"/>
              <a:t> today?</a:t>
            </a:r>
            <a:br>
              <a:rPr lang="en-GB" sz="3600" dirty="0" smtClean="0"/>
            </a:br>
            <a:r>
              <a:rPr lang="en-GB" sz="3600" dirty="0" smtClean="0"/>
              <a:t>28/09/2021</a:t>
            </a:r>
            <a:br>
              <a:rPr lang="en-GB" sz="3600" dirty="0" smtClean="0"/>
            </a:br>
            <a:r>
              <a:rPr lang="en-GB" sz="3600" dirty="0" smtClean="0"/>
              <a:t>The twenty-eighth of September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104" y="3641696"/>
            <a:ext cx="10031896" cy="161610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Tuesday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4867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7" y="134982"/>
            <a:ext cx="1883867" cy="2033154"/>
          </a:xfrm>
          <a:prstGeom prst="rect">
            <a:avLst/>
          </a:prstGeom>
        </p:spPr>
      </p:pic>
      <p:pic>
        <p:nvPicPr>
          <p:cNvPr id="7" name="Picture 6" descr="C:\Users\gulcoy esen\AppData\Local\Microsoft\Windows\INetCache\Content.MSO\C7C0BCD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197" y="2620412"/>
            <a:ext cx="2212684" cy="15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gulcoy esen\AppData\Local\Microsoft\Windows\INetCache\Content.MSO\7F2E5BED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70" y="4686699"/>
            <a:ext cx="1950845" cy="199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5" y="2345876"/>
            <a:ext cx="1896413" cy="1896413"/>
          </a:xfrm>
          <a:prstGeom prst="rect">
            <a:avLst/>
          </a:prstGeom>
        </p:spPr>
      </p:pic>
      <p:sp>
        <p:nvSpPr>
          <p:cNvPr id="12" name="AutoShape 2" descr="17 Overcast Weather Icon Images - Cartoon of Cloudy Weather Icons, Fog  Weather Clip Art and WeatherIcon Partly Sunny / Newdesignfil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654" y="4519820"/>
            <a:ext cx="2068126" cy="2068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19003" y="5394856"/>
            <a:ext cx="15597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cloudy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019944" y="946907"/>
            <a:ext cx="13339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rainy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327902" y="3179565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sunny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7902" y="5240842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hot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328303" y="3060952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warm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310509" y="4748525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c</a:t>
            </a:r>
            <a:r>
              <a:rPr lang="en-GB" sz="3600" dirty="0" smtClean="0"/>
              <a:t>old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981" y="186063"/>
            <a:ext cx="24098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5918" y="4540071"/>
            <a:ext cx="22288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9194" y="2274456"/>
            <a:ext cx="2057400" cy="22193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27253" y="1016387"/>
            <a:ext cx="133435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windy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0310509" y="3179566"/>
            <a:ext cx="14510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snowy</a:t>
            </a:r>
            <a:endParaRPr lang="en-GB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1099" y="150886"/>
            <a:ext cx="2047875" cy="2238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00881" y="946907"/>
            <a:ext cx="1143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0160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weather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What is the weather like today</a:t>
            </a:r>
            <a:r>
              <a:rPr lang="en-GB" b="1" dirty="0" smtClean="0"/>
              <a:t>?</a:t>
            </a:r>
          </a:p>
          <a:p>
            <a:pPr marL="0" indent="0">
              <a:buNone/>
            </a:pPr>
            <a:r>
              <a:rPr lang="en-GB" b="1" dirty="0" smtClean="0"/>
              <a:t>It is warm today but a little cloudy.</a:t>
            </a:r>
            <a:r>
              <a:rPr lang="en-GB" b="1" dirty="0" smtClean="0"/>
              <a:t> </a:t>
            </a:r>
            <a:endParaRPr lang="en-GB" b="1" u="sng" dirty="0" smtClean="0"/>
          </a:p>
          <a:p>
            <a:pPr marL="0" indent="0">
              <a:buNone/>
            </a:pPr>
            <a:endParaRPr lang="en-GB" b="1" u="sng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382" y="1149951"/>
            <a:ext cx="1950889" cy="1999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495" y="2232909"/>
            <a:ext cx="2054530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2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490" y="71562"/>
            <a:ext cx="11945510" cy="605351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Hobbies-</a:t>
            </a:r>
            <a:r>
              <a:rPr lang="en-GB" sz="1800" b="1" dirty="0" smtClean="0"/>
              <a:t>playing football, watching TV, running, singing, playing the guitar, playing the piano, walking, swimming, painting, sewing, gardening, driving, listening to music</a:t>
            </a:r>
            <a:endParaRPr lang="en-GB" sz="1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611" y="693814"/>
            <a:ext cx="1847850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26" y="3307681"/>
            <a:ext cx="2326167" cy="1547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069" y="730834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570" y="2651630"/>
            <a:ext cx="2324181" cy="1546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248" y="676913"/>
            <a:ext cx="2398003" cy="1825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7467" y="4447319"/>
            <a:ext cx="2594045" cy="1943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9591" y="2726893"/>
            <a:ext cx="2095926" cy="1257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852" y="5070793"/>
            <a:ext cx="2433100" cy="1441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2620" y="2814891"/>
            <a:ext cx="1881964" cy="1698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0595" y="2857359"/>
            <a:ext cx="2248974" cy="1684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8759" y="4884723"/>
            <a:ext cx="2340321" cy="1557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0748" y="4855639"/>
            <a:ext cx="2117642" cy="1644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7455" y="825951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9614" y="381662"/>
            <a:ext cx="103419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What do you like doing?</a:t>
            </a:r>
          </a:p>
          <a:p>
            <a:r>
              <a:rPr lang="en-GB" sz="3200" dirty="0" smtClean="0"/>
              <a:t>I like singing, watching TV </a:t>
            </a:r>
            <a:r>
              <a:rPr lang="en-GB" sz="3200" dirty="0" smtClean="0">
                <a:solidFill>
                  <a:srgbClr val="FF0000"/>
                </a:solidFill>
              </a:rPr>
              <a:t>and</a:t>
            </a:r>
            <a:r>
              <a:rPr lang="en-GB" sz="3200" dirty="0" smtClean="0"/>
              <a:t> playing football.</a:t>
            </a:r>
            <a:endParaRPr lang="en-GB" sz="3200" dirty="0"/>
          </a:p>
          <a:p>
            <a:r>
              <a:rPr lang="en-GB" sz="3200" dirty="0" smtClean="0"/>
              <a:t>I like gardening, walking </a:t>
            </a:r>
            <a:r>
              <a:rPr lang="en-GB" sz="3200" dirty="0" smtClean="0">
                <a:solidFill>
                  <a:srgbClr val="FF0000"/>
                </a:solidFill>
              </a:rPr>
              <a:t>and</a:t>
            </a:r>
            <a:r>
              <a:rPr lang="en-GB" sz="3200" dirty="0" smtClean="0"/>
              <a:t> painting.</a:t>
            </a:r>
            <a:endParaRPr lang="en-GB" sz="3200" dirty="0"/>
          </a:p>
          <a:p>
            <a:r>
              <a:rPr lang="en-GB" sz="3200" dirty="0" smtClean="0"/>
              <a:t>I like driving, running </a:t>
            </a:r>
            <a:r>
              <a:rPr lang="en-GB" sz="3200" dirty="0" smtClean="0">
                <a:solidFill>
                  <a:srgbClr val="FF0000"/>
                </a:solidFill>
              </a:rPr>
              <a:t>and </a:t>
            </a:r>
            <a:r>
              <a:rPr lang="en-GB" sz="3200" dirty="0" smtClean="0"/>
              <a:t>gardening.</a:t>
            </a:r>
          </a:p>
          <a:p>
            <a:endParaRPr lang="en-GB" sz="3200" dirty="0" smtClean="0"/>
          </a:p>
          <a:p>
            <a:r>
              <a:rPr lang="en-GB" sz="3200" b="1" dirty="0" smtClean="0"/>
              <a:t>What do you not like doing?</a:t>
            </a:r>
          </a:p>
          <a:p>
            <a:r>
              <a:rPr lang="en-GB" sz="3200" dirty="0" smtClean="0"/>
              <a:t>I don’t like playing the piano </a:t>
            </a:r>
            <a:r>
              <a:rPr lang="en-GB" sz="3200" dirty="0" smtClean="0">
                <a:solidFill>
                  <a:srgbClr val="FF0000"/>
                </a:solidFill>
              </a:rPr>
              <a:t>and</a:t>
            </a:r>
            <a:r>
              <a:rPr lang="en-GB" sz="3200" dirty="0" smtClean="0"/>
              <a:t> sewing.</a:t>
            </a:r>
          </a:p>
          <a:p>
            <a:r>
              <a:rPr lang="en-GB" sz="3200" dirty="0" smtClean="0"/>
              <a:t>I don’t like swimming </a:t>
            </a:r>
            <a:r>
              <a:rPr lang="en-GB" sz="3200" dirty="0" smtClean="0">
                <a:solidFill>
                  <a:srgbClr val="FF0000"/>
                </a:solidFill>
              </a:rPr>
              <a:t>and </a:t>
            </a:r>
            <a:r>
              <a:rPr lang="en-GB" sz="3200" dirty="0" smtClean="0"/>
              <a:t>playing the piano.</a:t>
            </a:r>
          </a:p>
          <a:p>
            <a:r>
              <a:rPr lang="en-GB" sz="3200" dirty="0" smtClean="0"/>
              <a:t>I don’t like playing football </a:t>
            </a:r>
            <a:r>
              <a:rPr lang="en-GB" sz="3200" dirty="0" smtClean="0">
                <a:solidFill>
                  <a:srgbClr val="FF0000"/>
                </a:solidFill>
              </a:rPr>
              <a:t>and </a:t>
            </a:r>
            <a:r>
              <a:rPr lang="en-GB" sz="3200" dirty="0" smtClean="0"/>
              <a:t>sewing.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5386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9614" y="381662"/>
            <a:ext cx="103419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Activities: Listen to the song and fill in the gaps</a:t>
            </a:r>
          </a:p>
          <a:p>
            <a:endParaRPr lang="en-GB" sz="3200" b="1" dirty="0"/>
          </a:p>
          <a:p>
            <a:r>
              <a:rPr lang="en-GB" sz="3200" dirty="0">
                <a:hlinkClick r:id="rId2"/>
              </a:rPr>
              <a:t>https://www.liveworksheets.com/worksheets/en/English_as_a_Second_Language_(ESL)/Like_%5E_ing/What_do_you_like_doing$_</a:t>
            </a:r>
            <a:r>
              <a:rPr lang="en-GB" sz="3200" dirty="0" smtClean="0">
                <a:hlinkClick r:id="rId2"/>
              </a:rPr>
              <a:t>nd627182mf</a:t>
            </a:r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5476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9614" y="381662"/>
            <a:ext cx="103419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Activities: order the words to make a sentence</a:t>
            </a:r>
          </a:p>
          <a:p>
            <a:endParaRPr lang="en-GB" sz="3200" b="1" dirty="0"/>
          </a:p>
          <a:p>
            <a:r>
              <a:rPr lang="en-GB" sz="3200" dirty="0">
                <a:hlinkClick r:id="rId2"/>
              </a:rPr>
              <a:t>https://www.liveworksheets.com/worksheets/en/English_as_a_Second_Language_(ESL)/Like_%5E_ing/What_do_you_like$_</a:t>
            </a:r>
            <a:r>
              <a:rPr lang="en-GB" sz="3200" dirty="0" smtClean="0">
                <a:hlinkClick r:id="rId2"/>
              </a:rPr>
              <a:t>Order_ep246021uf</a:t>
            </a:r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2457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9614" y="381662"/>
            <a:ext cx="103419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Homework:</a:t>
            </a:r>
          </a:p>
          <a:p>
            <a:r>
              <a:rPr lang="en-GB" sz="3200" b="1" dirty="0">
                <a:hlinkClick r:id="rId2"/>
              </a:rPr>
              <a:t>https://www.liveworksheets.com/worksheets/en/English_as_a_Second_Language_(ESL)/Like_%5E_ing/What_do_you_like_doing$_</a:t>
            </a:r>
            <a:r>
              <a:rPr lang="en-GB" sz="3200" b="1" dirty="0" smtClean="0">
                <a:hlinkClick r:id="rId2"/>
              </a:rPr>
              <a:t>nd627182mf</a:t>
            </a:r>
            <a:endParaRPr lang="en-GB" sz="3200" b="1" dirty="0" smtClean="0"/>
          </a:p>
          <a:p>
            <a:endParaRPr lang="en-GB" sz="3200" b="1" dirty="0" smtClean="0"/>
          </a:p>
          <a:p>
            <a:endParaRPr lang="en-GB" sz="3200" b="1" dirty="0"/>
          </a:p>
          <a:p>
            <a:endParaRPr lang="en-GB" sz="3200" b="1" dirty="0" smtClean="0"/>
          </a:p>
          <a:p>
            <a:endParaRPr lang="en-GB" sz="3200" b="1" dirty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45674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4984</TotalTime>
  <Words>331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               </vt:lpstr>
      <vt:lpstr>           What’s the date today? 28/09/2021 The twenty-eighth of September     </vt:lpstr>
      <vt:lpstr>PowerPoint Presentation</vt:lpstr>
      <vt:lpstr>The weather</vt:lpstr>
      <vt:lpstr>Hobbies-playing football, watching TV, running, singing, playing the guitar, playing the piano, walking, swimming, painting, sewing, gardening, driving, listening to music</vt:lpstr>
      <vt:lpstr>                </vt:lpstr>
      <vt:lpstr>                </vt:lpstr>
      <vt:lpstr>                </vt:lpstr>
      <vt:lpstr>                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Esen, Gulcoy</dc:creator>
  <cp:lastModifiedBy>Esen, Gulcoy</cp:lastModifiedBy>
  <cp:revision>230</cp:revision>
  <dcterms:created xsi:type="dcterms:W3CDTF">2021-05-21T00:07:32Z</dcterms:created>
  <dcterms:modified xsi:type="dcterms:W3CDTF">2021-09-28T11:07:27Z</dcterms:modified>
</cp:coreProperties>
</file>