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2"/>
  </p:notesMasterIdLst>
  <p:sldIdLst>
    <p:sldId id="271" r:id="rId5"/>
    <p:sldId id="33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328" r:id="rId17"/>
    <p:sldId id="330" r:id="rId18"/>
    <p:sldId id="331" r:id="rId19"/>
    <p:sldId id="332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8090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k/Livewell/Goodfood/Pages/what-are-processed-foods.aspx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87647" y="1139401"/>
            <a:ext cx="11344888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Functional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Skills English Level 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US" sz="4000" dirty="0" smtClean="0"/>
              <a:t>29th </a:t>
            </a:r>
            <a:r>
              <a:rPr lang="en-US" sz="4000" dirty="0"/>
              <a:t>Sept </a:t>
            </a:r>
            <a:r>
              <a:rPr lang="en-GB" sz="4000" dirty="0"/>
              <a:t>2021 – 17</a:t>
            </a:r>
            <a:r>
              <a:rPr lang="en-GB" sz="4000" baseline="30000" dirty="0"/>
              <a:t>th</a:t>
            </a:r>
            <a:r>
              <a:rPr lang="en-GB" sz="4000" dirty="0"/>
              <a:t> December 2021</a:t>
            </a:r>
            <a:endParaRPr lang="en-US" sz="4000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03" y="2439481"/>
            <a:ext cx="4791873" cy="425646"/>
          </a:xfrm>
        </p:spPr>
        <p:txBody>
          <a:bodyPr/>
          <a:lstStyle/>
          <a:p>
            <a:r>
              <a:rPr lang="en-GB" dirty="0" smtClean="0"/>
              <a:t>Learner Survey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0" dirty="0"/>
              <a:t>If you are aged 19 or over,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go </a:t>
            </a:r>
            <a:r>
              <a:rPr lang="en-US" b="0" dirty="0"/>
              <a:t>to: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https</a:t>
            </a:r>
            <a:r>
              <a:rPr lang="en-US" b="0" dirty="0"/>
              <a:t>://www.iffresearch.com/LLS/gkqf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Or </a:t>
            </a:r>
            <a:r>
              <a:rPr lang="en-US" b="0" dirty="0"/>
              <a:t>scan the QR code to take part</a:t>
            </a:r>
            <a:r>
              <a:rPr lang="en-US" b="0" dirty="0" smtClean="0"/>
              <a:t>! Via the screen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933" y="66501"/>
            <a:ext cx="4803169" cy="628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2A-5DDB-49DA-855F-090DD4FEA8BC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79" y="723696"/>
            <a:ext cx="3980215" cy="425646"/>
          </a:xfrm>
        </p:spPr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332" y="86502"/>
            <a:ext cx="5033668" cy="6213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0AE5-8514-446E-BFE6-98220F69C943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12" y="924674"/>
            <a:ext cx="5200339" cy="1712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3114-42CE-4FB2-9AAC-A655613585F0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AutoShape 2" descr="100 Unhealthiest Foods On the Planet | Eat This Not T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94" y="924674"/>
            <a:ext cx="5002629" cy="3666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2" y="2986062"/>
            <a:ext cx="5200339" cy="2912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0186" y="450646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Healthy and unhealthy food </a:t>
            </a:r>
            <a:endParaRPr lang="en-US" sz="2400" b="1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What </a:t>
            </a:r>
            <a:r>
              <a:rPr lang="en-US" sz="2400" b="1" dirty="0"/>
              <a:t>makes food healthy and unhealthy?</a:t>
            </a:r>
          </a:p>
          <a:p>
            <a:endParaRPr lang="en-US" sz="800" b="1" dirty="0"/>
          </a:p>
          <a:p>
            <a:r>
              <a:rPr lang="en-US" sz="2400" b="1" dirty="0"/>
              <a:t>Is there any such thing as ‘bad’ food?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5575" y="499028"/>
            <a:ext cx="4158008" cy="425646"/>
          </a:xfrm>
        </p:spPr>
        <p:txBody>
          <a:bodyPr/>
          <a:lstStyle/>
          <a:p>
            <a:r>
              <a:rPr lang="en-GB" dirty="0" smtClean="0"/>
              <a:t>Discuss</a:t>
            </a:r>
            <a:r>
              <a:rPr lang="en-US" dirty="0" smtClean="0"/>
              <a:t> </a:t>
            </a:r>
            <a:r>
              <a:rPr lang="en-US" dirty="0"/>
              <a:t>the following: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5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8" y="588987"/>
            <a:ext cx="5356953" cy="425646"/>
          </a:xfrm>
        </p:spPr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78" y="1164133"/>
            <a:ext cx="11610997" cy="4507657"/>
          </a:xfrm>
        </p:spPr>
        <p:txBody>
          <a:bodyPr/>
          <a:lstStyle/>
          <a:p>
            <a:r>
              <a:rPr lang="en-GB" sz="2400" dirty="0" smtClean="0"/>
              <a:t>Read the text and answer the questions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There are four main purposes of text. </a:t>
            </a:r>
            <a:r>
              <a:rPr lang="en-GB" sz="2400" dirty="0" smtClean="0"/>
              <a:t>What are they?</a:t>
            </a:r>
          </a:p>
          <a:p>
            <a:endParaRPr lang="en-GB" sz="2400" dirty="0" smtClean="0"/>
          </a:p>
          <a:p>
            <a:r>
              <a:rPr lang="en-GB" sz="2400" dirty="0" smtClean="0"/>
              <a:t>See if you identify the </a:t>
            </a:r>
            <a:r>
              <a:rPr lang="en-GB" sz="2400" dirty="0"/>
              <a:t>purpose of </a:t>
            </a:r>
            <a:r>
              <a:rPr lang="en-GB" sz="2400" dirty="0" smtClean="0"/>
              <a:t>the reading task that </a:t>
            </a:r>
            <a:r>
              <a:rPr lang="en-GB" sz="2400" dirty="0"/>
              <a:t>you have just been working on?</a:t>
            </a:r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0791-7CCE-4BC1-84CD-E9B80C93D51E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7044"/>
            <a:ext cx="2106202" cy="425646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5" t="15879" r="13719" b="15504"/>
          <a:stretch/>
        </p:blipFill>
        <p:spPr>
          <a:xfrm>
            <a:off x="2029147" y="235673"/>
            <a:ext cx="9868327" cy="6124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CF58-B391-4F0A-9370-4572F8E6DE0A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8500" y="1217488"/>
            <a:ext cx="11578974" cy="470556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/>
              <a:t>Explore healthy and unhealthy food </a:t>
            </a:r>
            <a:r>
              <a:rPr lang="en-GB" sz="2800" dirty="0" smtClean="0"/>
              <a:t>–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Read </a:t>
            </a:r>
            <a:r>
              <a:rPr lang="en-GB" sz="2800" dirty="0"/>
              <a:t>and answer questions about the </a:t>
            </a:r>
            <a:r>
              <a:rPr lang="en-GB" sz="2800" dirty="0" smtClean="0"/>
              <a:t>facts about processed food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Identify </a:t>
            </a:r>
            <a:r>
              <a:rPr lang="en-GB" sz="2800" dirty="0"/>
              <a:t>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</a:t>
            </a:r>
            <a:r>
              <a:rPr lang="en-GB" sz="2800" dirty="0" smtClean="0"/>
              <a:t>ILP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Homework: </a:t>
            </a:r>
            <a:r>
              <a:rPr lang="en-GB" sz="2800" dirty="0" smtClean="0"/>
              <a:t>Research and write about the effects </a:t>
            </a:r>
            <a:r>
              <a:rPr lang="en-GB" sz="2800" dirty="0"/>
              <a:t>o</a:t>
            </a:r>
            <a:r>
              <a:rPr lang="en-GB" sz="2800" dirty="0" smtClean="0"/>
              <a:t>f sugar.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i="1" dirty="0" smtClean="0"/>
              <a:t>Title: Is sugar harmful for us and what can we do about it?</a:t>
            </a:r>
            <a:endParaRPr lang="en-GB" sz="2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6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88" y="1582371"/>
            <a:ext cx="11604332" cy="425646"/>
          </a:xfrm>
        </p:spPr>
        <p:txBody>
          <a:bodyPr/>
          <a:lstStyle/>
          <a:p>
            <a:r>
              <a:rPr lang="en-GB" dirty="0"/>
              <a:t>References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www.nhs.uk/Livewell/Goodfood/Pages/what-are-processed-foods.aspx</a:t>
            </a: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smtClean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Recap last lesson.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Healthy and unhealthy food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Explore healthy </a:t>
            </a:r>
            <a:r>
              <a:rPr lang="en-GB" sz="2800" dirty="0"/>
              <a:t>and unhealthy </a:t>
            </a:r>
            <a:r>
              <a:rPr lang="en-GB" sz="2800" dirty="0" smtClean="0"/>
              <a:t>food -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Read and answer questions about </a:t>
            </a:r>
            <a:r>
              <a:rPr lang="en-GB" sz="2800" dirty="0" smtClean="0"/>
              <a:t>processed food – the facts</a:t>
            </a:r>
            <a:endParaRPr lang="en-GB" sz="2800" dirty="0" smtClean="0"/>
          </a:p>
          <a:p>
            <a:pPr>
              <a:spcBef>
                <a:spcPts val="0"/>
              </a:spcBef>
            </a:pPr>
            <a:r>
              <a:rPr lang="en-GB" sz="2800" dirty="0" smtClean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Self-assess </a:t>
            </a:r>
            <a:r>
              <a:rPr lang="en-GB" sz="2800" dirty="0"/>
              <a:t>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ILP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Autumn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 we are offering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IAG sessions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8588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4780" y="-23165"/>
          <a:ext cx="4862582" cy="68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2833514" imgH="4009869" progId="AcroExch.Document.DC">
                  <p:embed/>
                </p:oleObj>
              </mc:Choice>
              <mc:Fallback>
                <p:oleObj name="Acrobat Document" r:id="rId4" imgW="2833514" imgH="400986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780" y="-23165"/>
                        <a:ext cx="4862582" cy="68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8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3417" b="5794"/>
          <a:stretch/>
        </p:blipFill>
        <p:spPr>
          <a:xfrm>
            <a:off x="657546" y="526487"/>
            <a:ext cx="10859783" cy="62595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087" y="71287"/>
            <a:ext cx="6734267" cy="410400"/>
          </a:xfrm>
        </p:spPr>
        <p:txBody>
          <a:bodyPr/>
          <a:lstStyle/>
          <a:p>
            <a:r>
              <a:rPr lang="en-GB" dirty="0" smtClean="0"/>
              <a:t>Announcements – mentoring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3471" y="926211"/>
            <a:ext cx="3372747" cy="46443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80819" y="391955"/>
            <a:ext cx="8141906" cy="4644382"/>
          </a:xfrm>
        </p:spPr>
        <p:txBody>
          <a:bodyPr/>
          <a:lstStyle/>
          <a:p>
            <a:r>
              <a:rPr lang="en-GB" dirty="0"/>
              <a:t>This term we are delivering courses face to face in Customer Service, Basic Food Hygiene, Working in Adult Social Care and Working in Early Years. I attach a flyer for each with further information and contact details for those that are interested. </a:t>
            </a:r>
            <a:r>
              <a:rPr lang="en-GB" dirty="0" smtClean="0"/>
              <a:t>It </a:t>
            </a:r>
            <a:r>
              <a:rPr lang="en-GB" dirty="0"/>
              <a:t>would </a:t>
            </a:r>
            <a:r>
              <a:rPr lang="en-GB" dirty="0" smtClean="0"/>
              <a:t>learners </a:t>
            </a:r>
            <a:r>
              <a:rPr lang="en-GB" dirty="0"/>
              <a:t>who are looking for courses to help them improve their chances of gaining employment in these areas.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Applicants need to be assessed and enrolled. Upon completion of the course they will be given guidance on progression opportunities.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These sessions are FREE for Islington residents or parents with children in Islington schools. You must be 19 or over, unemployed or low waged, and receiving benefits.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1" t="2890" r="65019" b="7302"/>
          <a:stretch/>
        </p:blipFill>
        <p:spPr>
          <a:xfrm>
            <a:off x="9254142" y="2001800"/>
            <a:ext cx="2735800" cy="485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3404" t="3719" r="50333" b="7997"/>
          <a:stretch/>
        </p:blipFill>
        <p:spPr>
          <a:xfrm>
            <a:off x="168972" y="0"/>
            <a:ext cx="2956912" cy="3133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261" y="78419"/>
            <a:ext cx="3078373" cy="3805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858" y="2578813"/>
            <a:ext cx="3458372" cy="40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4" ma:contentTypeDescription="Create a new document." ma:contentTypeScope="" ma:versionID="cb021e280cf1d7870b6ef11f57cd76f6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d4db69424810b5017af5a25b562ff81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77364-5556-4E1D-AD95-3C238494D056}">
  <ds:schemaRefs>
    <ds:schemaRef ds:uri="http://purl.org/dc/dcmitype/"/>
    <ds:schemaRef ds:uri="15214c3a-c4c8-4e1b-a9e9-78803475fd2c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9da31f7d-053b-4dc7-8630-e8b4f9ad686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87922-BC9C-47DE-8FE3-7050F7E07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681</Words>
  <Application>Microsoft Office PowerPoint</Application>
  <PresentationFormat>Widescreen</PresentationFormat>
  <Paragraphs>118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Islington Council</vt:lpstr>
      <vt:lpstr>Acrobat Document</vt:lpstr>
      <vt:lpstr>PowerPoint Presentation</vt:lpstr>
      <vt:lpstr>Session aims/objs</vt:lpstr>
      <vt:lpstr>Online Learning Class Rules</vt:lpstr>
      <vt:lpstr>Our ACL 1-1 IAG service</vt:lpstr>
      <vt:lpstr>How can learners book an appointment?</vt:lpstr>
      <vt:lpstr>PowerPoint Presentation</vt:lpstr>
      <vt:lpstr>Announcements – mentoring project</vt:lpstr>
      <vt:lpstr>PowerPoint Presentation</vt:lpstr>
      <vt:lpstr>PowerPoint Presentation</vt:lpstr>
      <vt:lpstr>Learner Survey  If you are aged 19 or over,  go to:  https://www.iffresearch.com/LLS/gkqf   Or scan the QR code to take part! Via the screen     </vt:lpstr>
      <vt:lpstr>Course outline</vt:lpstr>
      <vt:lpstr>Discuss the following: </vt:lpstr>
      <vt:lpstr>Processed foods – the facts </vt:lpstr>
      <vt:lpstr>Homework</vt:lpstr>
      <vt:lpstr>Lesson summary</vt:lpstr>
      <vt:lpstr>References: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80</cp:revision>
  <dcterms:created xsi:type="dcterms:W3CDTF">2020-04-27T09:47:50Z</dcterms:created>
  <dcterms:modified xsi:type="dcterms:W3CDTF">2021-09-29T13:33:07Z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