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84" r:id="rId5"/>
  </p:sldMasterIdLst>
  <p:sldIdLst>
    <p:sldId id="257" r:id="rId6"/>
    <p:sldId id="266" r:id="rId7"/>
    <p:sldId id="268" r:id="rId8"/>
    <p:sldId id="269" r:id="rId9"/>
  </p:sldIdLst>
  <p:sldSz cx="9144000" cy="6858000" type="screen4x3"/>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66"/>
    <p:restoredTop sz="94671"/>
  </p:normalViewPr>
  <p:slideViewPr>
    <p:cSldViewPr snapToGrid="0" snapToObjects="1">
      <p:cViewPr varScale="1">
        <p:scale>
          <a:sx n="39" d="100"/>
          <a:sy n="39" d="100"/>
        </p:scale>
        <p:origin x="1060"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ront Cov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4000" y="1547790"/>
            <a:ext cx="6421897" cy="1096454"/>
          </a:xfrm>
          <a:prstGeom prst="rect">
            <a:avLst/>
          </a:prstGeom>
        </p:spPr>
        <p:txBody>
          <a:bodyPr lIns="0" tIns="0" rIns="0" bIns="0" anchor="t" anchorCtr="0">
            <a:spAutoFit/>
          </a:bodyPr>
          <a:lstStyle>
            <a:lvl1pPr algn="l">
              <a:lnSpc>
                <a:spcPct val="95000"/>
              </a:lnSpc>
              <a:defRPr sz="3750" baseline="0">
                <a:solidFill>
                  <a:schemeClr val="tx2"/>
                </a:solidFill>
              </a:defRPr>
            </a:lvl1pPr>
          </a:lstStyle>
          <a:p>
            <a:r>
              <a:rPr lang="en-US" dirty="0"/>
              <a:t>Click to add headline here up to two lines</a:t>
            </a:r>
          </a:p>
        </p:txBody>
      </p:sp>
      <p:sp>
        <p:nvSpPr>
          <p:cNvPr id="3" name="Subtitle 2"/>
          <p:cNvSpPr>
            <a:spLocks noGrp="1"/>
          </p:cNvSpPr>
          <p:nvPr>
            <p:ph type="subTitle" idx="1"/>
          </p:nvPr>
        </p:nvSpPr>
        <p:spPr>
          <a:xfrm>
            <a:off x="324000" y="3429001"/>
            <a:ext cx="6858000" cy="1178169"/>
          </a:xfrm>
          <a:prstGeom prst="rect">
            <a:avLst/>
          </a:prstGeom>
        </p:spPr>
        <p:txBody>
          <a:bodyPr lIns="0" tIns="0" rIns="0" bIns="0">
            <a:normAutofit/>
          </a:bodyPr>
          <a:lstStyle>
            <a:lvl1pPr marL="0" indent="0" algn="l">
              <a:lnSpc>
                <a:spcPct val="95000"/>
              </a:lnSpc>
              <a:spcBef>
                <a:spcPts val="0"/>
              </a:spcBef>
              <a:spcAft>
                <a:spcPts val="1125"/>
              </a:spcAft>
              <a:buNone/>
              <a:defRPr sz="1900" kern="1200" spc="0" baseline="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22" name="Picture 21"/>
          <p:cNvPicPr>
            <a:picLocks/>
          </p:cNvPicPr>
          <p:nvPr/>
        </p:nvPicPr>
        <p:blipFill>
          <a:blip r:embed="rId2">
            <a:extLst>
              <a:ext uri="{28A0092B-C50C-407E-A947-70E740481C1C}">
                <a14:useLocalDpi xmlns:a14="http://schemas.microsoft.com/office/drawing/2010/main" val="0"/>
              </a:ext>
            </a:extLst>
          </a:blip>
          <a:stretch>
            <a:fillRect/>
          </a:stretch>
        </p:blipFill>
        <p:spPr>
          <a:xfrm>
            <a:off x="0" y="5620380"/>
            <a:ext cx="9157787" cy="917448"/>
          </a:xfrm>
          <a:prstGeom prst="rect">
            <a:avLst/>
          </a:prstGeom>
        </p:spPr>
      </p:pic>
      <p:pic>
        <p:nvPicPr>
          <p:cNvPr id="7" name="Picture 6">
            <a:extLst>
              <a:ext uri="{FF2B5EF4-FFF2-40B4-BE49-F238E27FC236}">
                <a16:creationId xmlns:a16="http://schemas.microsoft.com/office/drawing/2014/main" id="{6C73D448-4B10-5C4D-B4F5-074A5151FF87}"/>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6826897" y="332749"/>
            <a:ext cx="1993103" cy="327152"/>
          </a:xfrm>
          <a:prstGeom prst="rect">
            <a:avLst/>
          </a:prstGeom>
        </p:spPr>
      </p:pic>
    </p:spTree>
    <p:extLst>
      <p:ext uri="{BB962C8B-B14F-4D97-AF65-F5344CB8AC3E}">
        <p14:creationId xmlns:p14="http://schemas.microsoft.com/office/powerpoint/2010/main" val="97165891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slide - single / singl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323850" y="947854"/>
            <a:ext cx="8496300" cy="4734489"/>
          </a:xfrm>
          <a:prstGeom prst="rect">
            <a:avLst/>
          </a:prstGeom>
        </p:spPr>
        <p:txBody>
          <a:bodyPr lIns="0" tIns="0" rIns="0" bIns="0"/>
          <a:lstStyle>
            <a:lvl1pPr marL="0" indent="0">
              <a:lnSpc>
                <a:spcPct val="100000"/>
              </a:lnSpc>
              <a:spcBef>
                <a:spcPts val="0"/>
              </a:spcBef>
              <a:spcAft>
                <a:spcPts val="600"/>
              </a:spcAft>
              <a:buClr>
                <a:schemeClr val="tx2"/>
              </a:buClr>
              <a:buFont typeface="Arial" charset="0"/>
              <a:buNone/>
              <a:tabLst/>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ctrTitle" hasCustomPrompt="1"/>
          </p:nvPr>
        </p:nvSpPr>
        <p:spPr>
          <a:xfrm>
            <a:off x="324000" y="320171"/>
            <a:ext cx="6443026" cy="277768"/>
          </a:xfrm>
          <a:prstGeom prst="rect">
            <a:avLst/>
          </a:prstGeom>
        </p:spPr>
        <p:txBody>
          <a:bodyPr wrap="square" lIns="0" tIns="0" rIns="0" bIns="0" anchor="t" anchorCtr="0">
            <a:spAutoFit/>
          </a:bodyPr>
          <a:lstStyle>
            <a:lvl1pPr algn="l">
              <a:lnSpc>
                <a:spcPct val="95000"/>
              </a:lnSpc>
              <a:defRPr sz="1900" baseline="0">
                <a:solidFill>
                  <a:schemeClr val="tx2"/>
                </a:solidFill>
              </a:defRPr>
            </a:lvl1pPr>
          </a:lstStyle>
          <a:p>
            <a:r>
              <a:rPr lang="en-US" dirty="0"/>
              <a:t>Click to add headline on one line</a:t>
            </a:r>
          </a:p>
        </p:txBody>
      </p:sp>
      <p:pic>
        <p:nvPicPr>
          <p:cNvPr id="9" name="Picture 8">
            <a:extLst>
              <a:ext uri="{FF2B5EF4-FFF2-40B4-BE49-F238E27FC236}">
                <a16:creationId xmlns:a16="http://schemas.microsoft.com/office/drawing/2014/main" id="{AEF1427E-F3C0-3F43-96B5-C7D366D81140}"/>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11" name="Picture 10">
            <a:extLst>
              <a:ext uri="{FF2B5EF4-FFF2-40B4-BE49-F238E27FC236}">
                <a16:creationId xmlns:a16="http://schemas.microsoft.com/office/drawing/2014/main" id="{ED2A5D44-CFAA-1745-94C0-C7EED6756264}"/>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6082538"/>
            <a:ext cx="9157787" cy="775462"/>
          </a:xfrm>
          <a:prstGeom prst="rect">
            <a:avLst/>
          </a:prstGeom>
        </p:spPr>
      </p:pic>
    </p:spTree>
    <p:extLst>
      <p:ext uri="{BB962C8B-B14F-4D97-AF65-F5344CB8AC3E}">
        <p14:creationId xmlns:p14="http://schemas.microsoft.com/office/powerpoint/2010/main" val="34150698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 double / singl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24000" y="320171"/>
            <a:ext cx="6443026" cy="277768"/>
          </a:xfrm>
          <a:prstGeom prst="rect">
            <a:avLst/>
          </a:prstGeom>
        </p:spPr>
        <p:txBody>
          <a:bodyPr wrap="square" lIns="0" tIns="0" rIns="0" bIns="0" anchor="t" anchorCtr="0">
            <a:spAutoFit/>
          </a:bodyPr>
          <a:lstStyle>
            <a:lvl1pPr algn="l">
              <a:lnSpc>
                <a:spcPct val="95000"/>
              </a:lnSpc>
              <a:defRPr sz="1900" baseline="0">
                <a:solidFill>
                  <a:schemeClr val="tx2"/>
                </a:solidFill>
              </a:defRPr>
            </a:lvl1pPr>
          </a:lstStyle>
          <a:p>
            <a:r>
              <a:rPr lang="en-US" dirty="0"/>
              <a:t>Click to add headline on one line</a:t>
            </a:r>
          </a:p>
        </p:txBody>
      </p:sp>
      <p:sp>
        <p:nvSpPr>
          <p:cNvPr id="14" name="Content Placeholder 7"/>
          <p:cNvSpPr>
            <a:spLocks noGrp="1"/>
          </p:cNvSpPr>
          <p:nvPr>
            <p:ph sz="quarter" idx="14"/>
          </p:nvPr>
        </p:nvSpPr>
        <p:spPr>
          <a:xfrm>
            <a:off x="323999" y="947854"/>
            <a:ext cx="4119706" cy="4734489"/>
          </a:xfrm>
          <a:prstGeom prst="rect">
            <a:avLst/>
          </a:prstGeom>
        </p:spPr>
        <p:txBody>
          <a:bodyPr lIns="0" tIns="0" rIns="0" bIns="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p:cNvSpPr>
            <a:spLocks noGrp="1"/>
          </p:cNvSpPr>
          <p:nvPr>
            <p:ph sz="quarter" idx="15"/>
          </p:nvPr>
        </p:nvSpPr>
        <p:spPr>
          <a:xfrm>
            <a:off x="4700295" y="947854"/>
            <a:ext cx="4119706" cy="4734489"/>
          </a:xfrm>
          <a:prstGeom prst="rect">
            <a:avLst/>
          </a:prstGeom>
        </p:spPr>
        <p:txBody>
          <a:bodyPr lIns="0" tIns="0" rIns="0" bIns="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A9B82C4-20BD-1C49-A699-6260C77F7F3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9" name="Picture 8">
            <a:extLst>
              <a:ext uri="{FF2B5EF4-FFF2-40B4-BE49-F238E27FC236}">
                <a16:creationId xmlns:a16="http://schemas.microsoft.com/office/drawing/2014/main" id="{D3CA6B3F-1160-E34F-A4CE-A63DD414A939}"/>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6082538"/>
            <a:ext cx="9157787" cy="775462"/>
          </a:xfrm>
          <a:prstGeom prst="rect">
            <a:avLst/>
          </a:prstGeom>
        </p:spPr>
      </p:pic>
    </p:spTree>
    <p:extLst>
      <p:ext uri="{BB962C8B-B14F-4D97-AF65-F5344CB8AC3E}">
        <p14:creationId xmlns:p14="http://schemas.microsoft.com/office/powerpoint/2010/main" val="13187593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 double / doubl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23999" y="320171"/>
            <a:ext cx="6443026" cy="555537"/>
          </a:xfrm>
          <a:prstGeom prst="rect">
            <a:avLst/>
          </a:prstGeom>
        </p:spPr>
        <p:txBody>
          <a:bodyPr wrap="square" lIns="0" tIns="0" rIns="0" bIns="0" anchor="t" anchorCtr="0">
            <a:spAutoFit/>
          </a:bodyPr>
          <a:lstStyle>
            <a:lvl1pPr algn="l">
              <a:lnSpc>
                <a:spcPct val="95000"/>
              </a:lnSpc>
              <a:defRPr sz="1900" baseline="0">
                <a:solidFill>
                  <a:schemeClr val="tx2"/>
                </a:solidFill>
              </a:defRPr>
            </a:lvl1pPr>
          </a:lstStyle>
          <a:p>
            <a:r>
              <a:rPr lang="en-US" dirty="0"/>
              <a:t>Click to add headline here that spans across two lines of text like this</a:t>
            </a:r>
          </a:p>
        </p:txBody>
      </p:sp>
      <p:sp>
        <p:nvSpPr>
          <p:cNvPr id="13" name="Content Placeholder 7"/>
          <p:cNvSpPr>
            <a:spLocks noGrp="1"/>
          </p:cNvSpPr>
          <p:nvPr>
            <p:ph sz="quarter" idx="13"/>
          </p:nvPr>
        </p:nvSpPr>
        <p:spPr>
          <a:xfrm>
            <a:off x="4700294" y="1182029"/>
            <a:ext cx="4119856" cy="4500314"/>
          </a:xfrm>
          <a:prstGeom prst="rect">
            <a:avLst/>
          </a:prstGeom>
        </p:spPr>
        <p:txBody>
          <a:bodyPr lIns="0" tIns="0" rIns="0" bIns="0"/>
          <a:lstStyle>
            <a:lvl1pPr marL="0" indent="0">
              <a:lnSpc>
                <a:spcPct val="100000"/>
              </a:lnSpc>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7"/>
          <p:cNvSpPr>
            <a:spLocks noGrp="1"/>
          </p:cNvSpPr>
          <p:nvPr>
            <p:ph sz="quarter" idx="14"/>
          </p:nvPr>
        </p:nvSpPr>
        <p:spPr>
          <a:xfrm>
            <a:off x="323999" y="1182029"/>
            <a:ext cx="4119706" cy="4500314"/>
          </a:xfrm>
          <a:prstGeom prst="rect">
            <a:avLst/>
          </a:prstGeom>
        </p:spPr>
        <p:txBody>
          <a:bodyPr lIns="0" tIns="0" rIns="0" bIns="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371D2800-93EB-A846-95C0-899FD7DE6DB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9" name="Picture 8">
            <a:extLst>
              <a:ext uri="{FF2B5EF4-FFF2-40B4-BE49-F238E27FC236}">
                <a16:creationId xmlns:a16="http://schemas.microsoft.com/office/drawing/2014/main" id="{F09B0793-A57B-BB43-BFD4-794D60847BDB}"/>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6082538"/>
            <a:ext cx="9157787" cy="775462"/>
          </a:xfrm>
          <a:prstGeom prst="rect">
            <a:avLst/>
          </a:prstGeom>
        </p:spPr>
      </p:pic>
    </p:spTree>
    <p:extLst>
      <p:ext uri="{BB962C8B-B14F-4D97-AF65-F5344CB8AC3E}">
        <p14:creationId xmlns:p14="http://schemas.microsoft.com/office/powerpoint/2010/main" val="79274880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ontent slide - double / singl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24000" y="320171"/>
            <a:ext cx="6443026" cy="277768"/>
          </a:xfrm>
          <a:prstGeom prst="rect">
            <a:avLst/>
          </a:prstGeom>
        </p:spPr>
        <p:txBody>
          <a:bodyPr wrap="square" lIns="0" tIns="0" rIns="0" bIns="0" anchor="t" anchorCtr="0">
            <a:spAutoFit/>
          </a:bodyPr>
          <a:lstStyle>
            <a:lvl1pPr algn="l">
              <a:lnSpc>
                <a:spcPct val="95000"/>
              </a:lnSpc>
              <a:defRPr sz="1900" baseline="0">
                <a:solidFill>
                  <a:schemeClr val="tx2"/>
                </a:solidFill>
              </a:defRPr>
            </a:lvl1pPr>
          </a:lstStyle>
          <a:p>
            <a:r>
              <a:rPr lang="en-US" dirty="0"/>
              <a:t>Click to add headline on one line</a:t>
            </a:r>
          </a:p>
        </p:txBody>
      </p:sp>
      <p:sp>
        <p:nvSpPr>
          <p:cNvPr id="14" name="Content Placeholder 7"/>
          <p:cNvSpPr>
            <a:spLocks noGrp="1"/>
          </p:cNvSpPr>
          <p:nvPr>
            <p:ph sz="quarter" idx="14"/>
          </p:nvPr>
        </p:nvSpPr>
        <p:spPr>
          <a:xfrm>
            <a:off x="323999" y="947854"/>
            <a:ext cx="4119706" cy="4734489"/>
          </a:xfrm>
          <a:prstGeom prst="rect">
            <a:avLst/>
          </a:prstGeom>
        </p:spPr>
        <p:txBody>
          <a:bodyPr lIns="0" tIns="0" rIns="0" bIns="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p:cNvSpPr>
            <a:spLocks noGrp="1"/>
          </p:cNvSpPr>
          <p:nvPr>
            <p:ph sz="quarter" idx="15"/>
          </p:nvPr>
        </p:nvSpPr>
        <p:spPr>
          <a:xfrm>
            <a:off x="4700295" y="947854"/>
            <a:ext cx="4119706" cy="4734489"/>
          </a:xfrm>
          <a:prstGeom prst="rect">
            <a:avLst/>
          </a:prstGeom>
          <a:solidFill>
            <a:schemeClr val="accent2"/>
          </a:solidFill>
        </p:spPr>
        <p:txBody>
          <a:bodyPr lIns="180000" tIns="180000" rIns="108000" bIns="10800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B36B9D40-492A-274C-BB17-AC08A7517E9B}"/>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9" name="Picture 8">
            <a:extLst>
              <a:ext uri="{FF2B5EF4-FFF2-40B4-BE49-F238E27FC236}">
                <a16:creationId xmlns:a16="http://schemas.microsoft.com/office/drawing/2014/main" id="{8DC67FCB-7767-434C-8E56-0BC52F036A93}"/>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6082538"/>
            <a:ext cx="9157787" cy="775462"/>
          </a:xfrm>
          <a:prstGeom prst="rect">
            <a:avLst/>
          </a:prstGeom>
        </p:spPr>
      </p:pic>
    </p:spTree>
    <p:extLst>
      <p:ext uri="{BB962C8B-B14F-4D97-AF65-F5344CB8AC3E}">
        <p14:creationId xmlns:p14="http://schemas.microsoft.com/office/powerpoint/2010/main" val="28466123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ontent slide - double / doubl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23999" y="320171"/>
            <a:ext cx="6443026" cy="555537"/>
          </a:xfrm>
          <a:prstGeom prst="rect">
            <a:avLst/>
          </a:prstGeom>
        </p:spPr>
        <p:txBody>
          <a:bodyPr wrap="square" lIns="0" tIns="0" rIns="0" bIns="0" anchor="t" anchorCtr="0">
            <a:spAutoFit/>
          </a:bodyPr>
          <a:lstStyle>
            <a:lvl1pPr algn="l">
              <a:lnSpc>
                <a:spcPct val="95000"/>
              </a:lnSpc>
              <a:defRPr sz="1900" baseline="0">
                <a:solidFill>
                  <a:schemeClr val="tx2"/>
                </a:solidFill>
              </a:defRPr>
            </a:lvl1pPr>
          </a:lstStyle>
          <a:p>
            <a:r>
              <a:rPr lang="en-US" dirty="0"/>
              <a:t>Click to add headline here that spans across two lines of text like this</a:t>
            </a:r>
          </a:p>
        </p:txBody>
      </p:sp>
      <p:sp>
        <p:nvSpPr>
          <p:cNvPr id="14" name="Content Placeholder 7"/>
          <p:cNvSpPr>
            <a:spLocks noGrp="1"/>
          </p:cNvSpPr>
          <p:nvPr>
            <p:ph sz="quarter" idx="14"/>
          </p:nvPr>
        </p:nvSpPr>
        <p:spPr>
          <a:xfrm>
            <a:off x="323999" y="1182029"/>
            <a:ext cx="4119706" cy="4500314"/>
          </a:xfrm>
          <a:prstGeom prst="rect">
            <a:avLst/>
          </a:prstGeom>
        </p:spPr>
        <p:txBody>
          <a:bodyPr lIns="0" tIns="0" rIns="0" bIns="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00"/>
            </a:lvl4pPr>
            <a:lvl5pPr marL="540000" indent="-135000">
              <a:lnSpc>
                <a:spcPct val="100000"/>
              </a:lnSpc>
              <a:spcBef>
                <a:spcPts val="0"/>
              </a:spcBef>
              <a:spcAft>
                <a:spcPts val="600"/>
              </a:spcAft>
              <a:buClr>
                <a:schemeClr val="tx2"/>
              </a:buCl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7"/>
          <p:cNvSpPr>
            <a:spLocks noGrp="1"/>
          </p:cNvSpPr>
          <p:nvPr>
            <p:ph sz="quarter" idx="15"/>
          </p:nvPr>
        </p:nvSpPr>
        <p:spPr>
          <a:xfrm>
            <a:off x="4700294" y="1182029"/>
            <a:ext cx="4119706" cy="4500314"/>
          </a:xfrm>
          <a:prstGeom prst="rect">
            <a:avLst/>
          </a:prstGeom>
          <a:solidFill>
            <a:schemeClr val="accent2"/>
          </a:solidFill>
        </p:spPr>
        <p:txBody>
          <a:bodyPr lIns="180000" tIns="180000" rIns="108000" bIns="10800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00"/>
            </a:lvl4pPr>
            <a:lvl5pPr marL="540000" indent="-135000">
              <a:lnSpc>
                <a:spcPct val="100000"/>
              </a:lnSpc>
              <a:spcBef>
                <a:spcPts val="0"/>
              </a:spcBef>
              <a:spcAft>
                <a:spcPts val="600"/>
              </a:spcAft>
              <a:buClr>
                <a:schemeClr val="tx2"/>
              </a:buCl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3FFE285C-5BB8-6944-A55B-C92FCE25B8D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12" name="Picture 11">
            <a:extLst>
              <a:ext uri="{FF2B5EF4-FFF2-40B4-BE49-F238E27FC236}">
                <a16:creationId xmlns:a16="http://schemas.microsoft.com/office/drawing/2014/main" id="{2135C17E-60DA-CB41-8B75-D0A589D80E2D}"/>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6082538"/>
            <a:ext cx="9157787" cy="775462"/>
          </a:xfrm>
          <a:prstGeom prst="rect">
            <a:avLst/>
          </a:prstGeom>
        </p:spPr>
      </p:pic>
    </p:spTree>
    <p:extLst>
      <p:ext uri="{BB962C8B-B14F-4D97-AF65-F5344CB8AC3E}">
        <p14:creationId xmlns:p14="http://schemas.microsoft.com/office/powerpoint/2010/main" val="6529733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slide -  double with image / singl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24000" y="320171"/>
            <a:ext cx="6443026" cy="277768"/>
          </a:xfrm>
          <a:prstGeom prst="rect">
            <a:avLst/>
          </a:prstGeom>
        </p:spPr>
        <p:txBody>
          <a:bodyPr wrap="square" lIns="0" tIns="0" rIns="0" bIns="0" anchor="t" anchorCtr="0">
            <a:spAutoFit/>
          </a:bodyPr>
          <a:lstStyle>
            <a:lvl1pPr algn="l">
              <a:lnSpc>
                <a:spcPct val="95000"/>
              </a:lnSpc>
              <a:defRPr sz="1900" baseline="0">
                <a:solidFill>
                  <a:schemeClr val="tx2"/>
                </a:solidFill>
              </a:defRPr>
            </a:lvl1pPr>
          </a:lstStyle>
          <a:p>
            <a:r>
              <a:rPr lang="en-US" dirty="0"/>
              <a:t>Click to add headline on one line</a:t>
            </a:r>
          </a:p>
        </p:txBody>
      </p:sp>
      <p:sp>
        <p:nvSpPr>
          <p:cNvPr id="14" name="Content Placeholder 7"/>
          <p:cNvSpPr>
            <a:spLocks noGrp="1"/>
          </p:cNvSpPr>
          <p:nvPr>
            <p:ph sz="quarter" idx="14"/>
          </p:nvPr>
        </p:nvSpPr>
        <p:spPr>
          <a:xfrm>
            <a:off x="323999" y="947854"/>
            <a:ext cx="4119706" cy="4734489"/>
          </a:xfrm>
          <a:prstGeom prst="rect">
            <a:avLst/>
          </a:prstGeom>
        </p:spPr>
        <p:txBody>
          <a:bodyPr lIns="0" tIns="0" rIns="0" bIns="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16"/>
          </p:nvPr>
        </p:nvSpPr>
        <p:spPr>
          <a:xfrm>
            <a:off x="4702969" y="947591"/>
            <a:ext cx="4117030" cy="4734754"/>
          </a:xfrm>
          <a:prstGeom prst="rect">
            <a:avLst/>
          </a:prstGeom>
        </p:spPr>
        <p:txBody>
          <a:bodyPr/>
          <a:lstStyle/>
          <a:p>
            <a:r>
              <a:rPr lang="en-US" dirty="0"/>
              <a:t>Click icon to add picture</a:t>
            </a:r>
          </a:p>
        </p:txBody>
      </p:sp>
      <p:pic>
        <p:nvPicPr>
          <p:cNvPr id="7" name="Picture 6">
            <a:extLst>
              <a:ext uri="{FF2B5EF4-FFF2-40B4-BE49-F238E27FC236}">
                <a16:creationId xmlns:a16="http://schemas.microsoft.com/office/drawing/2014/main" id="{D075BCF5-5E02-DB40-95CB-5C42C625E080}"/>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9" name="Picture 8">
            <a:extLst>
              <a:ext uri="{FF2B5EF4-FFF2-40B4-BE49-F238E27FC236}">
                <a16:creationId xmlns:a16="http://schemas.microsoft.com/office/drawing/2014/main" id="{71BB6135-E47D-B447-9B7E-58CE1E96E00B}"/>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6082538"/>
            <a:ext cx="9157787" cy="775462"/>
          </a:xfrm>
          <a:prstGeom prst="rect">
            <a:avLst/>
          </a:prstGeom>
        </p:spPr>
      </p:pic>
    </p:spTree>
    <p:extLst>
      <p:ext uri="{BB962C8B-B14F-4D97-AF65-F5344CB8AC3E}">
        <p14:creationId xmlns:p14="http://schemas.microsoft.com/office/powerpoint/2010/main" val="281442927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ontent slide - double with image / doubl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23999" y="320171"/>
            <a:ext cx="6443026" cy="555537"/>
          </a:xfrm>
          <a:prstGeom prst="rect">
            <a:avLst/>
          </a:prstGeom>
        </p:spPr>
        <p:txBody>
          <a:bodyPr wrap="square" lIns="0" tIns="0" rIns="0" bIns="0" anchor="t" anchorCtr="0">
            <a:spAutoFit/>
          </a:bodyPr>
          <a:lstStyle>
            <a:lvl1pPr algn="l">
              <a:lnSpc>
                <a:spcPct val="95000"/>
              </a:lnSpc>
              <a:defRPr sz="1900" baseline="0">
                <a:solidFill>
                  <a:schemeClr val="tx2"/>
                </a:solidFill>
              </a:defRPr>
            </a:lvl1pPr>
          </a:lstStyle>
          <a:p>
            <a:r>
              <a:rPr lang="en-US" dirty="0"/>
              <a:t>Click to add headline here that spans across two lines of text like this</a:t>
            </a:r>
          </a:p>
        </p:txBody>
      </p:sp>
      <p:sp>
        <p:nvSpPr>
          <p:cNvPr id="14" name="Content Placeholder 7"/>
          <p:cNvSpPr>
            <a:spLocks noGrp="1"/>
          </p:cNvSpPr>
          <p:nvPr>
            <p:ph sz="quarter" idx="14"/>
          </p:nvPr>
        </p:nvSpPr>
        <p:spPr>
          <a:xfrm>
            <a:off x="323999" y="1182029"/>
            <a:ext cx="4119706" cy="4500314"/>
          </a:xfrm>
          <a:prstGeom prst="rect">
            <a:avLst/>
          </a:prstGeom>
        </p:spPr>
        <p:txBody>
          <a:bodyPr lIns="0" tIns="0" rIns="0" bIns="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sz="quarter" idx="16"/>
          </p:nvPr>
        </p:nvSpPr>
        <p:spPr>
          <a:xfrm>
            <a:off x="4702969" y="1182030"/>
            <a:ext cx="4117030" cy="4500315"/>
          </a:xfrm>
          <a:prstGeom prst="rect">
            <a:avLst/>
          </a:prstGeom>
        </p:spPr>
        <p:txBody>
          <a:bodyPr/>
          <a:lstStyle/>
          <a:p>
            <a:r>
              <a:rPr lang="en-US" dirty="0"/>
              <a:t>Click icon to add picture</a:t>
            </a:r>
          </a:p>
        </p:txBody>
      </p:sp>
      <p:pic>
        <p:nvPicPr>
          <p:cNvPr id="9" name="Picture 8">
            <a:extLst>
              <a:ext uri="{FF2B5EF4-FFF2-40B4-BE49-F238E27FC236}">
                <a16:creationId xmlns:a16="http://schemas.microsoft.com/office/drawing/2014/main" id="{B35CA9E0-9261-BA47-A8FC-8365D3CC39D0}"/>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12" name="Picture 11">
            <a:extLst>
              <a:ext uri="{FF2B5EF4-FFF2-40B4-BE49-F238E27FC236}">
                <a16:creationId xmlns:a16="http://schemas.microsoft.com/office/drawing/2014/main" id="{E339D266-0D3D-5647-AAEC-23816336FB26}"/>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6082538"/>
            <a:ext cx="9157787" cy="775462"/>
          </a:xfrm>
          <a:prstGeom prst="rect">
            <a:avLst/>
          </a:prstGeom>
        </p:spPr>
      </p:pic>
    </p:spTree>
    <p:extLst>
      <p:ext uri="{BB962C8B-B14F-4D97-AF65-F5344CB8AC3E}">
        <p14:creationId xmlns:p14="http://schemas.microsoft.com/office/powerpoint/2010/main" val="68246340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 slide - double / singl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24000" y="320171"/>
            <a:ext cx="6443026" cy="277768"/>
          </a:xfrm>
          <a:prstGeom prst="rect">
            <a:avLst/>
          </a:prstGeom>
        </p:spPr>
        <p:txBody>
          <a:bodyPr wrap="square" lIns="0" tIns="0" rIns="0" bIns="0" anchor="t" anchorCtr="0">
            <a:spAutoFit/>
          </a:bodyPr>
          <a:lstStyle>
            <a:lvl1pPr algn="l">
              <a:lnSpc>
                <a:spcPct val="95000"/>
              </a:lnSpc>
              <a:defRPr sz="1900" baseline="0">
                <a:solidFill>
                  <a:schemeClr val="tx2"/>
                </a:solidFill>
              </a:defRPr>
            </a:lvl1pPr>
          </a:lstStyle>
          <a:p>
            <a:r>
              <a:rPr lang="en-US" dirty="0"/>
              <a:t>Click to add headline on one line</a:t>
            </a:r>
          </a:p>
        </p:txBody>
      </p:sp>
      <p:sp>
        <p:nvSpPr>
          <p:cNvPr id="18" name="Content Placeholder 7"/>
          <p:cNvSpPr>
            <a:spLocks noGrp="1"/>
          </p:cNvSpPr>
          <p:nvPr>
            <p:ph sz="quarter" idx="15"/>
          </p:nvPr>
        </p:nvSpPr>
        <p:spPr>
          <a:xfrm>
            <a:off x="4630937" y="943820"/>
            <a:ext cx="4189063" cy="2341263"/>
          </a:xfrm>
          <a:prstGeom prst="rect">
            <a:avLst/>
          </a:prstGeom>
          <a:solidFill>
            <a:schemeClr val="bg2"/>
          </a:solidFill>
        </p:spPr>
        <p:txBody>
          <a:bodyPr lIns="180000" tIns="180000" rIns="108000" bIns="10800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7"/>
          <p:cNvSpPr>
            <a:spLocks noGrp="1"/>
          </p:cNvSpPr>
          <p:nvPr>
            <p:ph sz="quarter" idx="16"/>
          </p:nvPr>
        </p:nvSpPr>
        <p:spPr>
          <a:xfrm>
            <a:off x="324000" y="943820"/>
            <a:ext cx="4189063" cy="2341263"/>
          </a:xfrm>
          <a:prstGeom prst="rect">
            <a:avLst/>
          </a:prstGeom>
          <a:solidFill>
            <a:schemeClr val="accent2"/>
          </a:solidFill>
        </p:spPr>
        <p:txBody>
          <a:bodyPr lIns="180000" tIns="180000" rIns="108000" bIns="10800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solidFill>
                  <a:schemeClr val="tx1"/>
                </a:solidFill>
              </a:defRPr>
            </a:lvl2pPr>
            <a:lvl3pPr marL="270000" indent="-135000">
              <a:lnSpc>
                <a:spcPct val="100000"/>
              </a:lnSpc>
              <a:spcBef>
                <a:spcPts val="0"/>
              </a:spcBef>
              <a:spcAft>
                <a:spcPts val="600"/>
              </a:spcAft>
              <a:buClr>
                <a:schemeClr val="tx2"/>
              </a:buClr>
              <a:tabLst>
                <a:tab pos="159544" algn="l"/>
              </a:tabLst>
              <a:defRPr sz="1300">
                <a:solidFill>
                  <a:schemeClr val="tx1"/>
                </a:solidFill>
              </a:defRPr>
            </a:lvl3pPr>
            <a:lvl4pPr marL="405000" indent="-135000">
              <a:lnSpc>
                <a:spcPct val="100000"/>
              </a:lnSpc>
              <a:spcBef>
                <a:spcPts val="0"/>
              </a:spcBef>
              <a:spcAft>
                <a:spcPts val="600"/>
              </a:spcAft>
              <a:buClr>
                <a:schemeClr val="tx2"/>
              </a:buClr>
              <a:defRPr sz="1150">
                <a:solidFill>
                  <a:schemeClr val="tx1"/>
                </a:solidFill>
              </a:defRPr>
            </a:lvl4pPr>
            <a:lvl5pPr marL="540000" indent="-135000">
              <a:lnSpc>
                <a:spcPct val="100000"/>
              </a:lnSpc>
              <a:spcBef>
                <a:spcPts val="0"/>
              </a:spcBef>
              <a:spcAft>
                <a:spcPts val="600"/>
              </a:spcAft>
              <a:buClr>
                <a:schemeClr val="tx2"/>
              </a:buClr>
              <a:defRPr sz="115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p:cNvSpPr>
            <a:spLocks noGrp="1"/>
          </p:cNvSpPr>
          <p:nvPr>
            <p:ph sz="quarter" idx="18"/>
          </p:nvPr>
        </p:nvSpPr>
        <p:spPr>
          <a:xfrm>
            <a:off x="324000" y="3408806"/>
            <a:ext cx="4189063" cy="2341263"/>
          </a:xfrm>
          <a:prstGeom prst="rect">
            <a:avLst/>
          </a:prstGeom>
          <a:solidFill>
            <a:schemeClr val="bg2"/>
          </a:solidFill>
        </p:spPr>
        <p:txBody>
          <a:bodyPr lIns="180000" tIns="180000" rIns="108000" bIns="10800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7"/>
          <p:cNvSpPr>
            <a:spLocks noGrp="1"/>
          </p:cNvSpPr>
          <p:nvPr>
            <p:ph sz="quarter" idx="19"/>
          </p:nvPr>
        </p:nvSpPr>
        <p:spPr>
          <a:xfrm>
            <a:off x="4630937" y="3408806"/>
            <a:ext cx="4189063" cy="2341263"/>
          </a:xfrm>
          <a:prstGeom prst="rect">
            <a:avLst/>
          </a:prstGeom>
          <a:solidFill>
            <a:schemeClr val="accent2"/>
          </a:solidFill>
        </p:spPr>
        <p:txBody>
          <a:bodyPr lIns="180000" tIns="180000" rIns="108000" bIns="10800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solidFill>
                  <a:schemeClr val="tx1"/>
                </a:solidFill>
              </a:defRPr>
            </a:lvl2pPr>
            <a:lvl3pPr marL="270000" indent="-135000">
              <a:lnSpc>
                <a:spcPct val="100000"/>
              </a:lnSpc>
              <a:spcBef>
                <a:spcPts val="0"/>
              </a:spcBef>
              <a:spcAft>
                <a:spcPts val="600"/>
              </a:spcAft>
              <a:buClr>
                <a:schemeClr val="tx2"/>
              </a:buClr>
              <a:tabLst>
                <a:tab pos="159544" algn="l"/>
              </a:tabLst>
              <a:defRPr sz="1300">
                <a:solidFill>
                  <a:schemeClr val="tx1"/>
                </a:solidFill>
              </a:defRPr>
            </a:lvl3pPr>
            <a:lvl4pPr marL="405000" indent="-135000">
              <a:lnSpc>
                <a:spcPct val="100000"/>
              </a:lnSpc>
              <a:spcBef>
                <a:spcPts val="0"/>
              </a:spcBef>
              <a:spcAft>
                <a:spcPts val="600"/>
              </a:spcAft>
              <a:buClr>
                <a:schemeClr val="tx2"/>
              </a:buClr>
              <a:defRPr sz="1150">
                <a:solidFill>
                  <a:schemeClr val="tx1"/>
                </a:solidFill>
              </a:defRPr>
            </a:lvl4pPr>
            <a:lvl5pPr marL="540000" indent="-135000">
              <a:lnSpc>
                <a:spcPct val="100000"/>
              </a:lnSpc>
              <a:spcBef>
                <a:spcPts val="0"/>
              </a:spcBef>
              <a:spcAft>
                <a:spcPts val="600"/>
              </a:spcAft>
              <a:buClr>
                <a:schemeClr val="tx2"/>
              </a:buClr>
              <a:defRPr sz="115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6DD74053-2D65-F14D-8B32-CA03265605ED}"/>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14" name="Picture 13">
            <a:extLst>
              <a:ext uri="{FF2B5EF4-FFF2-40B4-BE49-F238E27FC236}">
                <a16:creationId xmlns:a16="http://schemas.microsoft.com/office/drawing/2014/main" id="{FA9BA0EC-0902-754E-962A-C515D454C6F0}"/>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6082538"/>
            <a:ext cx="9157787" cy="775462"/>
          </a:xfrm>
          <a:prstGeom prst="rect">
            <a:avLst/>
          </a:prstGeom>
        </p:spPr>
      </p:pic>
    </p:spTree>
    <p:extLst>
      <p:ext uri="{BB962C8B-B14F-4D97-AF65-F5344CB8AC3E}">
        <p14:creationId xmlns:p14="http://schemas.microsoft.com/office/powerpoint/2010/main" val="308729388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slide - title only">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323999" y="320171"/>
            <a:ext cx="6443026" cy="277768"/>
          </a:xfrm>
          <a:prstGeom prst="rect">
            <a:avLst/>
          </a:prstGeom>
        </p:spPr>
        <p:txBody>
          <a:bodyPr wrap="square" lIns="0" tIns="0" rIns="0" bIns="0" anchor="t" anchorCtr="0">
            <a:spAutoFit/>
          </a:bodyPr>
          <a:lstStyle>
            <a:lvl1pPr algn="l">
              <a:lnSpc>
                <a:spcPct val="95000"/>
              </a:lnSpc>
              <a:defRPr sz="1900" baseline="0">
                <a:solidFill>
                  <a:schemeClr val="tx2"/>
                </a:solidFill>
              </a:defRPr>
            </a:lvl1pPr>
          </a:lstStyle>
          <a:p>
            <a:r>
              <a:rPr lang="en-US" dirty="0"/>
              <a:t>Click to add headline here</a:t>
            </a:r>
          </a:p>
        </p:txBody>
      </p:sp>
      <p:pic>
        <p:nvPicPr>
          <p:cNvPr id="5" name="Picture 4">
            <a:extLst>
              <a:ext uri="{FF2B5EF4-FFF2-40B4-BE49-F238E27FC236}">
                <a16:creationId xmlns:a16="http://schemas.microsoft.com/office/drawing/2014/main" id="{9CA30F21-F345-6B4E-97FB-1268646684FB}"/>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6" name="Picture 5">
            <a:extLst>
              <a:ext uri="{FF2B5EF4-FFF2-40B4-BE49-F238E27FC236}">
                <a16:creationId xmlns:a16="http://schemas.microsoft.com/office/drawing/2014/main" id="{991873BA-C195-6B41-9B38-16CA1F47B63C}"/>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6082538"/>
            <a:ext cx="9157787" cy="775462"/>
          </a:xfrm>
          <a:prstGeom prst="rect">
            <a:avLst/>
          </a:prstGeom>
        </p:spPr>
      </p:pic>
    </p:spTree>
    <p:extLst>
      <p:ext uri="{BB962C8B-B14F-4D97-AF65-F5344CB8AC3E}">
        <p14:creationId xmlns:p14="http://schemas.microsoft.com/office/powerpoint/2010/main" val="287583782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slide - title only">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323999" y="320171"/>
            <a:ext cx="6443026" cy="277768"/>
          </a:xfrm>
          <a:prstGeom prst="rect">
            <a:avLst/>
          </a:prstGeom>
        </p:spPr>
        <p:txBody>
          <a:bodyPr wrap="square" lIns="0" tIns="0" rIns="0" bIns="0" anchor="t" anchorCtr="0">
            <a:spAutoFit/>
          </a:bodyPr>
          <a:lstStyle>
            <a:lvl1pPr algn="l">
              <a:lnSpc>
                <a:spcPct val="95000"/>
              </a:lnSpc>
              <a:defRPr sz="1900" baseline="0">
                <a:solidFill>
                  <a:schemeClr val="tx2"/>
                </a:solidFill>
              </a:defRPr>
            </a:lvl1pPr>
          </a:lstStyle>
          <a:p>
            <a:r>
              <a:rPr lang="en-US" dirty="0"/>
              <a:t>Click to add headline here</a:t>
            </a:r>
          </a:p>
        </p:txBody>
      </p:sp>
      <p:sp>
        <p:nvSpPr>
          <p:cNvPr id="3" name="Picture Placeholder 2"/>
          <p:cNvSpPr>
            <a:spLocks noGrp="1"/>
          </p:cNvSpPr>
          <p:nvPr>
            <p:ph type="pic" sz="quarter" idx="10"/>
          </p:nvPr>
        </p:nvSpPr>
        <p:spPr>
          <a:xfrm>
            <a:off x="323850" y="836341"/>
            <a:ext cx="8496300" cy="4499510"/>
          </a:xfrm>
          <a:prstGeom prst="rect">
            <a:avLst/>
          </a:prstGeom>
        </p:spPr>
        <p:txBody>
          <a:bodyPr/>
          <a:lstStyle/>
          <a:p>
            <a:r>
              <a:rPr lang="en-US" dirty="0"/>
              <a:t>Click icon to add picture</a:t>
            </a:r>
          </a:p>
        </p:txBody>
      </p:sp>
      <p:sp>
        <p:nvSpPr>
          <p:cNvPr id="8" name="Content Placeholder 7"/>
          <p:cNvSpPr>
            <a:spLocks noGrp="1"/>
          </p:cNvSpPr>
          <p:nvPr>
            <p:ph sz="quarter" idx="14"/>
          </p:nvPr>
        </p:nvSpPr>
        <p:spPr>
          <a:xfrm>
            <a:off x="323998" y="5451600"/>
            <a:ext cx="8496002" cy="244614"/>
          </a:xfrm>
          <a:prstGeom prst="rect">
            <a:avLst/>
          </a:prstGeom>
        </p:spPr>
        <p:txBody>
          <a:bodyPr lIns="0" tIns="0" rIns="0" bIns="0"/>
          <a:lstStyle>
            <a:lvl1pPr marL="0" indent="0">
              <a:lnSpc>
                <a:spcPct val="100000"/>
              </a:lnSpc>
              <a:spcBef>
                <a:spcPts val="0"/>
              </a:spcBef>
              <a:spcAft>
                <a:spcPts val="600"/>
              </a:spcAft>
              <a:buFontTx/>
              <a:buNone/>
              <a:defRPr lang="en-US" sz="9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900"/>
            </a:lvl2pPr>
            <a:lvl3pPr marL="270000" indent="-135000">
              <a:lnSpc>
                <a:spcPct val="100000"/>
              </a:lnSpc>
              <a:spcBef>
                <a:spcPts val="0"/>
              </a:spcBef>
              <a:spcAft>
                <a:spcPts val="600"/>
              </a:spcAft>
              <a:buClr>
                <a:schemeClr val="tx2"/>
              </a:buClr>
              <a:tabLst>
                <a:tab pos="159544" algn="l"/>
              </a:tabLst>
              <a:defRPr sz="900"/>
            </a:lvl3pPr>
            <a:lvl4pPr marL="405000" indent="-135000">
              <a:lnSpc>
                <a:spcPct val="100000"/>
              </a:lnSpc>
              <a:spcBef>
                <a:spcPts val="0"/>
              </a:spcBef>
              <a:spcAft>
                <a:spcPts val="600"/>
              </a:spcAft>
              <a:buClr>
                <a:schemeClr val="tx2"/>
              </a:buClr>
              <a:defRPr sz="900"/>
            </a:lvl4pPr>
            <a:lvl5pPr marL="540000" indent="-135000">
              <a:lnSpc>
                <a:spcPct val="100000"/>
              </a:lnSpc>
              <a:spcBef>
                <a:spcPts val="0"/>
              </a:spcBef>
              <a:spcAft>
                <a:spcPts val="600"/>
              </a:spcAft>
              <a:buClr>
                <a:schemeClr val="tx2"/>
              </a:buClr>
              <a:defRPr sz="900"/>
            </a:lvl5pPr>
          </a:lstStyle>
          <a:p>
            <a:pPr lvl="0"/>
            <a:r>
              <a:rPr lang="en-US"/>
              <a:t>Edit Master text styles</a:t>
            </a:r>
          </a:p>
        </p:txBody>
      </p:sp>
      <p:pic>
        <p:nvPicPr>
          <p:cNvPr id="7" name="Picture 6">
            <a:extLst>
              <a:ext uri="{FF2B5EF4-FFF2-40B4-BE49-F238E27FC236}">
                <a16:creationId xmlns:a16="http://schemas.microsoft.com/office/drawing/2014/main" id="{81628E42-8F4B-A142-9D4C-C5BF64BF110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9" name="Picture 8">
            <a:extLst>
              <a:ext uri="{FF2B5EF4-FFF2-40B4-BE49-F238E27FC236}">
                <a16:creationId xmlns:a16="http://schemas.microsoft.com/office/drawing/2014/main" id="{45CFBAE2-0F25-704D-B602-5E8A689022AB}"/>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6082538"/>
            <a:ext cx="9157787" cy="775462"/>
          </a:xfrm>
          <a:prstGeom prst="rect">
            <a:avLst/>
          </a:prstGeom>
        </p:spPr>
      </p:pic>
    </p:spTree>
    <p:extLst>
      <p:ext uri="{BB962C8B-B14F-4D97-AF65-F5344CB8AC3E}">
        <p14:creationId xmlns:p14="http://schemas.microsoft.com/office/powerpoint/2010/main" val="15277815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White divider slide - cropped thread - co-brand">
    <p:spTree>
      <p:nvGrpSpPr>
        <p:cNvPr id="1" name=""/>
        <p:cNvGrpSpPr/>
        <p:nvPr/>
      </p:nvGrpSpPr>
      <p:grpSpPr>
        <a:xfrm>
          <a:off x="0" y="0"/>
          <a:ext cx="0" cy="0"/>
          <a:chOff x="0" y="0"/>
          <a:chExt cx="0" cy="0"/>
        </a:xfrm>
      </p:grpSpPr>
      <p:pic>
        <p:nvPicPr>
          <p:cNvPr id="4" name="Picture 3"/>
          <p:cNvPicPr>
            <a:picLocks/>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sp>
        <p:nvSpPr>
          <p:cNvPr id="3" name="Subtitle 2"/>
          <p:cNvSpPr>
            <a:spLocks noGrp="1"/>
          </p:cNvSpPr>
          <p:nvPr>
            <p:ph type="subTitle" idx="1"/>
          </p:nvPr>
        </p:nvSpPr>
        <p:spPr>
          <a:xfrm>
            <a:off x="324000" y="4091168"/>
            <a:ext cx="4716630" cy="1178169"/>
          </a:xfrm>
          <a:prstGeom prst="rect">
            <a:avLst/>
          </a:prstGeom>
        </p:spPr>
        <p:txBody>
          <a:bodyPr lIns="0" tIns="0" rIns="0" bIns="0">
            <a:normAutofit/>
          </a:bodyPr>
          <a:lstStyle>
            <a:lvl1pPr marL="0" indent="0" algn="l">
              <a:lnSpc>
                <a:spcPct val="95000"/>
              </a:lnSpc>
              <a:spcBef>
                <a:spcPts val="0"/>
              </a:spcBef>
              <a:spcAft>
                <a:spcPts val="1125"/>
              </a:spcAft>
              <a:buNone/>
              <a:defRPr sz="1900" kern="1200" spc="0"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7" name="Picture 6"/>
          <p:cNvPicPr>
            <a:picLocks/>
          </p:cNvPicPr>
          <p:nvPr/>
        </p:nvPicPr>
        <p:blipFill>
          <a:blip r:embed="rId3">
            <a:extLst>
              <a:ext uri="{28A0092B-C50C-407E-A947-70E740481C1C}">
                <a14:useLocalDpi xmlns:a14="http://schemas.microsoft.com/office/drawing/2010/main" val="0"/>
              </a:ext>
            </a:extLst>
          </a:blip>
          <a:stretch>
            <a:fillRect/>
          </a:stretch>
        </p:blipFill>
        <p:spPr>
          <a:xfrm>
            <a:off x="6826897" y="332749"/>
            <a:ext cx="1993103" cy="327152"/>
          </a:xfrm>
          <a:prstGeom prst="rect">
            <a:avLst/>
          </a:prstGeom>
        </p:spPr>
      </p:pic>
      <p:sp>
        <p:nvSpPr>
          <p:cNvPr id="8" name="Title 1"/>
          <p:cNvSpPr>
            <a:spLocks noGrp="1"/>
          </p:cNvSpPr>
          <p:nvPr>
            <p:ph type="ctrTitle" hasCustomPrompt="1"/>
          </p:nvPr>
        </p:nvSpPr>
        <p:spPr>
          <a:xfrm>
            <a:off x="324001" y="1547790"/>
            <a:ext cx="4198808" cy="1644681"/>
          </a:xfrm>
          <a:prstGeom prst="rect">
            <a:avLst/>
          </a:prstGeom>
        </p:spPr>
        <p:txBody>
          <a:bodyPr wrap="square" lIns="0" tIns="0" rIns="0" bIns="0" anchor="t" anchorCtr="0">
            <a:spAutoFit/>
          </a:bodyPr>
          <a:lstStyle>
            <a:lvl1pPr algn="l">
              <a:lnSpc>
                <a:spcPct val="95000"/>
              </a:lnSpc>
              <a:defRPr sz="3750" baseline="0">
                <a:solidFill>
                  <a:schemeClr val="bg1"/>
                </a:solidFill>
              </a:defRPr>
            </a:lvl1pPr>
          </a:lstStyle>
          <a:p>
            <a:r>
              <a:rPr lang="en-US" dirty="0"/>
              <a:t>Click to add headline here up to three lines</a:t>
            </a:r>
          </a:p>
        </p:txBody>
      </p:sp>
    </p:spTree>
    <p:extLst>
      <p:ext uri="{BB962C8B-B14F-4D97-AF65-F5344CB8AC3E}">
        <p14:creationId xmlns:p14="http://schemas.microsoft.com/office/powerpoint/2010/main" val="207324492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slide - 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4C89E7-FD21-0F41-8A0D-B6389005765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5" name="Picture 4">
            <a:extLst>
              <a:ext uri="{FF2B5EF4-FFF2-40B4-BE49-F238E27FC236}">
                <a16:creationId xmlns:a16="http://schemas.microsoft.com/office/drawing/2014/main" id="{44F7AB3A-A283-2D4E-909F-9A5301F498DF}"/>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6082538"/>
            <a:ext cx="9157787" cy="775462"/>
          </a:xfrm>
          <a:prstGeom prst="rect">
            <a:avLst/>
          </a:prstGeom>
        </p:spPr>
      </p:pic>
    </p:spTree>
    <p:extLst>
      <p:ext uri="{BB962C8B-B14F-4D97-AF65-F5344CB8AC3E}">
        <p14:creationId xmlns:p14="http://schemas.microsoft.com/office/powerpoint/2010/main" val="24246965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ront Cover Slide - Co-branded">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24000" y="1547790"/>
            <a:ext cx="6198244" cy="1096454"/>
          </a:xfrm>
          <a:prstGeom prst="rect">
            <a:avLst/>
          </a:prstGeom>
        </p:spPr>
        <p:txBody>
          <a:bodyPr wrap="square" lIns="0" tIns="0" rIns="0" bIns="0" anchor="t" anchorCtr="0">
            <a:spAutoFit/>
          </a:bodyPr>
          <a:lstStyle>
            <a:lvl1pPr algn="l">
              <a:lnSpc>
                <a:spcPct val="95000"/>
              </a:lnSpc>
              <a:defRPr sz="3750" baseline="0">
                <a:solidFill>
                  <a:srgbClr val="007937"/>
                </a:solidFill>
              </a:defRPr>
            </a:lvl1pPr>
          </a:lstStyle>
          <a:p>
            <a:r>
              <a:rPr lang="en-US" dirty="0"/>
              <a:t>Click to add headline here up to two lines</a:t>
            </a:r>
          </a:p>
        </p:txBody>
      </p:sp>
      <p:sp>
        <p:nvSpPr>
          <p:cNvPr id="8" name="Subtitle 2"/>
          <p:cNvSpPr>
            <a:spLocks noGrp="1"/>
          </p:cNvSpPr>
          <p:nvPr>
            <p:ph type="subTitle" idx="1"/>
          </p:nvPr>
        </p:nvSpPr>
        <p:spPr>
          <a:xfrm>
            <a:off x="324000" y="3429001"/>
            <a:ext cx="6858000" cy="1178169"/>
          </a:xfrm>
          <a:prstGeom prst="rect">
            <a:avLst/>
          </a:prstGeom>
        </p:spPr>
        <p:txBody>
          <a:bodyPr lIns="0" tIns="0" rIns="0" bIns="0">
            <a:normAutofit/>
          </a:bodyPr>
          <a:lstStyle>
            <a:lvl1pPr marL="0" indent="0" algn="l">
              <a:lnSpc>
                <a:spcPct val="95000"/>
              </a:lnSpc>
              <a:spcBef>
                <a:spcPts val="0"/>
              </a:spcBef>
              <a:spcAft>
                <a:spcPts val="1125"/>
              </a:spcAft>
              <a:buNone/>
              <a:defRPr sz="1900" kern="1200" spc="0" baseline="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15" name="Picture Placeholder 13"/>
          <p:cNvSpPr>
            <a:spLocks noGrp="1"/>
          </p:cNvSpPr>
          <p:nvPr>
            <p:ph type="pic" sz="quarter" idx="10" hasCustomPrompt="1"/>
          </p:nvPr>
        </p:nvSpPr>
        <p:spPr>
          <a:xfrm>
            <a:off x="4947047" y="363895"/>
            <a:ext cx="1575197" cy="631469"/>
          </a:xfrm>
          <a:prstGeom prst="rect">
            <a:avLst/>
          </a:prstGeom>
        </p:spPr>
        <p:txBody>
          <a:bodyPr/>
          <a:lstStyle>
            <a:lvl1pPr>
              <a:defRPr sz="750"/>
            </a:lvl1pPr>
          </a:lstStyle>
          <a:p>
            <a:r>
              <a:rPr lang="en-US" dirty="0"/>
              <a:t>Co brand logo</a:t>
            </a:r>
          </a:p>
        </p:txBody>
      </p:sp>
      <p:pic>
        <p:nvPicPr>
          <p:cNvPr id="11" name="Picture 10">
            <a:extLst>
              <a:ext uri="{FF2B5EF4-FFF2-40B4-BE49-F238E27FC236}">
                <a16:creationId xmlns:a16="http://schemas.microsoft.com/office/drawing/2014/main" id="{3019B7E0-5907-EE4D-B968-166E4BB7FE30}"/>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5620380"/>
            <a:ext cx="9157787" cy="917448"/>
          </a:xfrm>
          <a:prstGeom prst="rect">
            <a:avLst/>
          </a:prstGeom>
        </p:spPr>
      </p:pic>
      <p:pic>
        <p:nvPicPr>
          <p:cNvPr id="12" name="Picture 11">
            <a:extLst>
              <a:ext uri="{FF2B5EF4-FFF2-40B4-BE49-F238E27FC236}">
                <a16:creationId xmlns:a16="http://schemas.microsoft.com/office/drawing/2014/main" id="{4AC1F626-1789-A14D-8825-1AE7A5B6468D}"/>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6826897" y="332749"/>
            <a:ext cx="1993103" cy="327152"/>
          </a:xfrm>
          <a:prstGeom prst="rect">
            <a:avLst/>
          </a:prstGeom>
        </p:spPr>
      </p:pic>
    </p:spTree>
    <p:extLst>
      <p:ext uri="{BB962C8B-B14F-4D97-AF65-F5344CB8AC3E}">
        <p14:creationId xmlns:p14="http://schemas.microsoft.com/office/powerpoint/2010/main" val="1214981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divider slide - primary thread - Co-branded">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24001" y="1547791"/>
            <a:ext cx="4248000" cy="789447"/>
          </a:xfrm>
          <a:prstGeom prst="rect">
            <a:avLst/>
          </a:prstGeom>
        </p:spPr>
        <p:txBody>
          <a:bodyPr wrap="square" lIns="0" tIns="0" rIns="0" bIns="0" anchor="t" anchorCtr="0">
            <a:spAutoFit/>
          </a:bodyPr>
          <a:lstStyle>
            <a:lvl1pPr algn="l">
              <a:lnSpc>
                <a:spcPct val="95000"/>
              </a:lnSpc>
              <a:defRPr sz="2700" baseline="0">
                <a:solidFill>
                  <a:srgbClr val="007937"/>
                </a:solidFill>
              </a:defRPr>
            </a:lvl1pPr>
          </a:lstStyle>
          <a:p>
            <a:r>
              <a:rPr lang="en-US" dirty="0"/>
              <a:t>Click to add headline here up to two lines</a:t>
            </a:r>
          </a:p>
        </p:txBody>
      </p:sp>
      <p:sp>
        <p:nvSpPr>
          <p:cNvPr id="8" name="Subtitle 2"/>
          <p:cNvSpPr>
            <a:spLocks noGrp="1"/>
          </p:cNvSpPr>
          <p:nvPr>
            <p:ph type="subTitle" idx="1"/>
          </p:nvPr>
        </p:nvSpPr>
        <p:spPr>
          <a:xfrm>
            <a:off x="324000" y="3003148"/>
            <a:ext cx="4716630" cy="1178169"/>
          </a:xfrm>
          <a:prstGeom prst="rect">
            <a:avLst/>
          </a:prstGeom>
        </p:spPr>
        <p:txBody>
          <a:bodyPr lIns="0" tIns="0" rIns="0" bIns="0">
            <a:normAutofit/>
          </a:bodyPr>
          <a:lstStyle>
            <a:lvl1pPr marL="0" indent="0" algn="l">
              <a:lnSpc>
                <a:spcPct val="95000"/>
              </a:lnSpc>
              <a:spcBef>
                <a:spcPts val="0"/>
              </a:spcBef>
              <a:spcAft>
                <a:spcPts val="1125"/>
              </a:spcAft>
              <a:buNone/>
              <a:defRPr sz="1900" kern="1200" spc="0" baseline="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14" name="Picture Placeholder 13"/>
          <p:cNvSpPr>
            <a:spLocks noGrp="1"/>
          </p:cNvSpPr>
          <p:nvPr>
            <p:ph type="pic" sz="quarter" idx="11" hasCustomPrompt="1"/>
          </p:nvPr>
        </p:nvSpPr>
        <p:spPr>
          <a:xfrm>
            <a:off x="5450901" y="320171"/>
            <a:ext cx="1575197" cy="450882"/>
          </a:xfrm>
          <a:prstGeom prst="rect">
            <a:avLst/>
          </a:prstGeom>
        </p:spPr>
        <p:txBody>
          <a:bodyPr/>
          <a:lstStyle>
            <a:lvl1pPr>
              <a:defRPr sz="750"/>
            </a:lvl1pPr>
          </a:lstStyle>
          <a:p>
            <a:r>
              <a:rPr lang="en-US" dirty="0"/>
              <a:t>Co brand logo</a:t>
            </a:r>
          </a:p>
        </p:txBody>
      </p:sp>
      <p:pic>
        <p:nvPicPr>
          <p:cNvPr id="10" name="Picture 9">
            <a:extLst>
              <a:ext uri="{FF2B5EF4-FFF2-40B4-BE49-F238E27FC236}">
                <a16:creationId xmlns:a16="http://schemas.microsoft.com/office/drawing/2014/main" id="{9A934AA1-3292-5449-B71C-9BABAB5511CB}"/>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11" name="Picture 10">
            <a:extLst>
              <a:ext uri="{FF2B5EF4-FFF2-40B4-BE49-F238E27FC236}">
                <a16:creationId xmlns:a16="http://schemas.microsoft.com/office/drawing/2014/main" id="{16320F00-3B8C-0C46-83F4-BFBFAA12A5D7}"/>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5620380"/>
            <a:ext cx="9157787" cy="917448"/>
          </a:xfrm>
          <a:prstGeom prst="rect">
            <a:avLst/>
          </a:prstGeom>
        </p:spPr>
      </p:pic>
    </p:spTree>
    <p:extLst>
      <p:ext uri="{BB962C8B-B14F-4D97-AF65-F5344CB8AC3E}">
        <p14:creationId xmlns:p14="http://schemas.microsoft.com/office/powerpoint/2010/main" val="3740170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divider - cropped thread - co-brand">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sp>
        <p:nvSpPr>
          <p:cNvPr id="7" name="Picture Placeholder 13">
            <a:extLst>
              <a:ext uri="{FF2B5EF4-FFF2-40B4-BE49-F238E27FC236}">
                <a16:creationId xmlns:a16="http://schemas.microsoft.com/office/drawing/2014/main" id="{498FC289-3BC3-194C-A679-9FADDDBD2859}"/>
              </a:ext>
            </a:extLst>
          </p:cNvPr>
          <p:cNvSpPr>
            <a:spLocks noGrp="1"/>
          </p:cNvSpPr>
          <p:nvPr>
            <p:ph type="pic" sz="quarter" idx="11" hasCustomPrompt="1"/>
          </p:nvPr>
        </p:nvSpPr>
        <p:spPr>
          <a:xfrm>
            <a:off x="5450901" y="320171"/>
            <a:ext cx="1575197" cy="450882"/>
          </a:xfrm>
          <a:prstGeom prst="rect">
            <a:avLst/>
          </a:prstGeom>
        </p:spPr>
        <p:txBody>
          <a:bodyPr/>
          <a:lstStyle>
            <a:lvl1pPr>
              <a:defRPr sz="750"/>
            </a:lvl1pPr>
          </a:lstStyle>
          <a:p>
            <a:r>
              <a:rPr lang="en-US" dirty="0"/>
              <a:t>Co brand logo</a:t>
            </a:r>
          </a:p>
        </p:txBody>
      </p:sp>
      <p:pic>
        <p:nvPicPr>
          <p:cNvPr id="8" name="Picture 7">
            <a:extLst>
              <a:ext uri="{FF2B5EF4-FFF2-40B4-BE49-F238E27FC236}">
                <a16:creationId xmlns:a16="http://schemas.microsoft.com/office/drawing/2014/main" id="{2F37CE14-5ADE-2D4F-A31E-C6DF0C60F3E3}"/>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sp>
        <p:nvSpPr>
          <p:cNvPr id="9" name="Title 1">
            <a:extLst>
              <a:ext uri="{FF2B5EF4-FFF2-40B4-BE49-F238E27FC236}">
                <a16:creationId xmlns:a16="http://schemas.microsoft.com/office/drawing/2014/main" id="{F764B139-2F35-5B45-8155-CB93FA0C8184}"/>
              </a:ext>
            </a:extLst>
          </p:cNvPr>
          <p:cNvSpPr>
            <a:spLocks noGrp="1"/>
          </p:cNvSpPr>
          <p:nvPr>
            <p:ph type="ctrTitle" hasCustomPrompt="1"/>
          </p:nvPr>
        </p:nvSpPr>
        <p:spPr>
          <a:xfrm>
            <a:off x="324001" y="1547791"/>
            <a:ext cx="4248000" cy="789447"/>
          </a:xfrm>
          <a:prstGeom prst="rect">
            <a:avLst/>
          </a:prstGeom>
        </p:spPr>
        <p:txBody>
          <a:bodyPr wrap="square" lIns="0" tIns="0" rIns="0" bIns="0" anchor="t" anchorCtr="0">
            <a:spAutoFit/>
          </a:bodyPr>
          <a:lstStyle>
            <a:lvl1pPr algn="l">
              <a:lnSpc>
                <a:spcPct val="95000"/>
              </a:lnSpc>
              <a:defRPr sz="2700" baseline="0">
                <a:solidFill>
                  <a:schemeClr val="bg1"/>
                </a:solidFill>
              </a:defRPr>
            </a:lvl1pPr>
          </a:lstStyle>
          <a:p>
            <a:r>
              <a:rPr lang="en-US" dirty="0"/>
              <a:t>Click to add headline here up to two lines</a:t>
            </a:r>
          </a:p>
        </p:txBody>
      </p:sp>
      <p:sp>
        <p:nvSpPr>
          <p:cNvPr id="10" name="Subtitle 2">
            <a:extLst>
              <a:ext uri="{FF2B5EF4-FFF2-40B4-BE49-F238E27FC236}">
                <a16:creationId xmlns:a16="http://schemas.microsoft.com/office/drawing/2014/main" id="{C3597165-4F0F-5A4B-9054-5C7CC660DF70}"/>
              </a:ext>
            </a:extLst>
          </p:cNvPr>
          <p:cNvSpPr>
            <a:spLocks noGrp="1"/>
          </p:cNvSpPr>
          <p:nvPr>
            <p:ph type="subTitle" idx="1"/>
          </p:nvPr>
        </p:nvSpPr>
        <p:spPr>
          <a:xfrm>
            <a:off x="324000" y="3003148"/>
            <a:ext cx="4716630" cy="1178169"/>
          </a:xfrm>
          <a:prstGeom prst="rect">
            <a:avLst/>
          </a:prstGeom>
        </p:spPr>
        <p:txBody>
          <a:bodyPr lIns="0" tIns="0" rIns="0" bIns="0">
            <a:normAutofit/>
          </a:bodyPr>
          <a:lstStyle>
            <a:lvl1pPr marL="0" indent="0" algn="l">
              <a:lnSpc>
                <a:spcPct val="95000"/>
              </a:lnSpc>
              <a:spcBef>
                <a:spcPts val="0"/>
              </a:spcBef>
              <a:spcAft>
                <a:spcPts val="1125"/>
              </a:spcAft>
              <a:buNone/>
              <a:defRPr sz="1900" kern="1200" spc="0"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1989157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single / double - co-brand">
    <p:spTree>
      <p:nvGrpSpPr>
        <p:cNvPr id="1" name=""/>
        <p:cNvGrpSpPr/>
        <p:nvPr/>
      </p:nvGrpSpPr>
      <p:grpSpPr>
        <a:xfrm>
          <a:off x="0" y="0"/>
          <a:ext cx="0" cy="0"/>
          <a:chOff x="0" y="0"/>
          <a:chExt cx="0" cy="0"/>
        </a:xfrm>
      </p:grpSpPr>
      <p:pic>
        <p:nvPicPr>
          <p:cNvPr id="6" name="Picture 5"/>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6082538"/>
            <a:ext cx="9157787" cy="775462"/>
          </a:xfrm>
          <a:prstGeom prst="rect">
            <a:avLst/>
          </a:prstGeom>
        </p:spPr>
      </p:pic>
      <p:sp>
        <p:nvSpPr>
          <p:cNvPr id="12" name="Title 1"/>
          <p:cNvSpPr>
            <a:spLocks noGrp="1"/>
          </p:cNvSpPr>
          <p:nvPr>
            <p:ph type="ctrTitle" hasCustomPrompt="1"/>
          </p:nvPr>
        </p:nvSpPr>
        <p:spPr>
          <a:xfrm>
            <a:off x="323999" y="320171"/>
            <a:ext cx="4826500" cy="555537"/>
          </a:xfrm>
          <a:prstGeom prst="rect">
            <a:avLst/>
          </a:prstGeom>
        </p:spPr>
        <p:txBody>
          <a:bodyPr wrap="square" lIns="0" tIns="0" rIns="0" bIns="0" anchor="t" anchorCtr="0">
            <a:spAutoFit/>
          </a:bodyPr>
          <a:lstStyle>
            <a:lvl1pPr algn="l">
              <a:lnSpc>
                <a:spcPct val="95000"/>
              </a:lnSpc>
              <a:defRPr sz="1900" baseline="0">
                <a:solidFill>
                  <a:srgbClr val="007937"/>
                </a:solidFill>
              </a:defRPr>
            </a:lvl1pPr>
          </a:lstStyle>
          <a:p>
            <a:r>
              <a:rPr lang="en-US" dirty="0"/>
              <a:t>Click to add headline here that spans across two lines of text like this</a:t>
            </a:r>
          </a:p>
        </p:txBody>
      </p:sp>
      <p:sp>
        <p:nvSpPr>
          <p:cNvPr id="14" name="Content Placeholder 7"/>
          <p:cNvSpPr>
            <a:spLocks noGrp="1"/>
          </p:cNvSpPr>
          <p:nvPr>
            <p:ph sz="quarter" idx="10"/>
          </p:nvPr>
        </p:nvSpPr>
        <p:spPr>
          <a:xfrm>
            <a:off x="323850" y="1182029"/>
            <a:ext cx="8496300" cy="4500314"/>
          </a:xfrm>
          <a:prstGeom prst="rect">
            <a:avLst/>
          </a:prstGeom>
        </p:spPr>
        <p:txBody>
          <a:bodyPr lIns="0" tIns="0" rIns="0" bIns="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13">
            <a:extLst>
              <a:ext uri="{FF2B5EF4-FFF2-40B4-BE49-F238E27FC236}">
                <a16:creationId xmlns:a16="http://schemas.microsoft.com/office/drawing/2014/main" id="{A68151A7-0B13-DD4D-8C0A-3959BFCD32BB}"/>
              </a:ext>
            </a:extLst>
          </p:cNvPr>
          <p:cNvSpPr>
            <a:spLocks noGrp="1"/>
          </p:cNvSpPr>
          <p:nvPr>
            <p:ph type="pic" sz="quarter" idx="11" hasCustomPrompt="1"/>
          </p:nvPr>
        </p:nvSpPr>
        <p:spPr>
          <a:xfrm>
            <a:off x="5450901" y="320171"/>
            <a:ext cx="1575197" cy="450882"/>
          </a:xfrm>
          <a:prstGeom prst="rect">
            <a:avLst/>
          </a:prstGeom>
        </p:spPr>
        <p:txBody>
          <a:bodyPr/>
          <a:lstStyle>
            <a:lvl1pPr>
              <a:defRPr sz="750"/>
            </a:lvl1pPr>
          </a:lstStyle>
          <a:p>
            <a:r>
              <a:rPr lang="en-US" dirty="0"/>
              <a:t>Co brand logo</a:t>
            </a:r>
          </a:p>
        </p:txBody>
      </p:sp>
      <p:pic>
        <p:nvPicPr>
          <p:cNvPr id="9" name="Picture 8">
            <a:extLst>
              <a:ext uri="{FF2B5EF4-FFF2-40B4-BE49-F238E27FC236}">
                <a16:creationId xmlns:a16="http://schemas.microsoft.com/office/drawing/2014/main" id="{9C46CFFF-AFD6-4841-AC33-D371EF11B425}"/>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spTree>
    <p:extLst>
      <p:ext uri="{BB962C8B-B14F-4D97-AF65-F5344CB8AC3E}">
        <p14:creationId xmlns:p14="http://schemas.microsoft.com/office/powerpoint/2010/main" val="208104933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single / single - co-brand">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323850" y="947854"/>
            <a:ext cx="8496300" cy="4734489"/>
          </a:xfrm>
          <a:prstGeom prst="rect">
            <a:avLst/>
          </a:prstGeom>
        </p:spPr>
        <p:txBody>
          <a:bodyPr lIns="0" tIns="0" rIns="0" bIns="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ctrTitle" hasCustomPrompt="1"/>
          </p:nvPr>
        </p:nvSpPr>
        <p:spPr>
          <a:xfrm>
            <a:off x="324001" y="320171"/>
            <a:ext cx="4880090" cy="277768"/>
          </a:xfrm>
          <a:prstGeom prst="rect">
            <a:avLst/>
          </a:prstGeom>
        </p:spPr>
        <p:txBody>
          <a:bodyPr wrap="square" lIns="0" tIns="0" rIns="0" bIns="0" anchor="t" anchorCtr="0">
            <a:spAutoFit/>
          </a:bodyPr>
          <a:lstStyle>
            <a:lvl1pPr algn="l">
              <a:lnSpc>
                <a:spcPct val="95000"/>
              </a:lnSpc>
              <a:defRPr sz="1900" baseline="0">
                <a:solidFill>
                  <a:srgbClr val="007937"/>
                </a:solidFill>
              </a:defRPr>
            </a:lvl1pPr>
          </a:lstStyle>
          <a:p>
            <a:r>
              <a:rPr lang="en-US" dirty="0"/>
              <a:t>Click to add headline on one line</a:t>
            </a:r>
          </a:p>
        </p:txBody>
      </p:sp>
      <p:sp>
        <p:nvSpPr>
          <p:cNvPr id="11" name="Picture Placeholder 13">
            <a:extLst>
              <a:ext uri="{FF2B5EF4-FFF2-40B4-BE49-F238E27FC236}">
                <a16:creationId xmlns:a16="http://schemas.microsoft.com/office/drawing/2014/main" id="{5FD72915-FD3E-414F-8B32-1750FD79911E}"/>
              </a:ext>
            </a:extLst>
          </p:cNvPr>
          <p:cNvSpPr>
            <a:spLocks noGrp="1"/>
          </p:cNvSpPr>
          <p:nvPr>
            <p:ph type="pic" sz="quarter" idx="11" hasCustomPrompt="1"/>
          </p:nvPr>
        </p:nvSpPr>
        <p:spPr>
          <a:xfrm>
            <a:off x="5450901" y="320171"/>
            <a:ext cx="1575197" cy="450882"/>
          </a:xfrm>
          <a:prstGeom prst="rect">
            <a:avLst/>
          </a:prstGeom>
        </p:spPr>
        <p:txBody>
          <a:bodyPr/>
          <a:lstStyle>
            <a:lvl1pPr>
              <a:defRPr sz="750"/>
            </a:lvl1pPr>
          </a:lstStyle>
          <a:p>
            <a:r>
              <a:rPr lang="en-US" dirty="0"/>
              <a:t>Co brand logo</a:t>
            </a:r>
          </a:p>
        </p:txBody>
      </p:sp>
      <p:pic>
        <p:nvPicPr>
          <p:cNvPr id="12" name="Picture 11">
            <a:extLst>
              <a:ext uri="{FF2B5EF4-FFF2-40B4-BE49-F238E27FC236}">
                <a16:creationId xmlns:a16="http://schemas.microsoft.com/office/drawing/2014/main" id="{4B0F26AD-2A72-2B40-8894-0190AEBE21A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13" name="Picture 12">
            <a:extLst>
              <a:ext uri="{FF2B5EF4-FFF2-40B4-BE49-F238E27FC236}">
                <a16:creationId xmlns:a16="http://schemas.microsoft.com/office/drawing/2014/main" id="{31DB8E26-575C-764F-AF98-8E55E6731337}"/>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6082538"/>
            <a:ext cx="9157787" cy="775462"/>
          </a:xfrm>
          <a:prstGeom prst="rect">
            <a:avLst/>
          </a:prstGeom>
        </p:spPr>
      </p:pic>
    </p:spTree>
    <p:extLst>
      <p:ext uri="{BB962C8B-B14F-4D97-AF65-F5344CB8AC3E}">
        <p14:creationId xmlns:p14="http://schemas.microsoft.com/office/powerpoint/2010/main" val="215905168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double / double - co-brand">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323999" y="320171"/>
            <a:ext cx="4826500" cy="555537"/>
          </a:xfrm>
          <a:prstGeom prst="rect">
            <a:avLst/>
          </a:prstGeom>
        </p:spPr>
        <p:txBody>
          <a:bodyPr wrap="square" lIns="0" tIns="0" rIns="0" bIns="0" anchor="t" anchorCtr="0">
            <a:spAutoFit/>
          </a:bodyPr>
          <a:lstStyle>
            <a:lvl1pPr algn="l">
              <a:lnSpc>
                <a:spcPct val="95000"/>
              </a:lnSpc>
              <a:defRPr sz="1900" baseline="0">
                <a:solidFill>
                  <a:srgbClr val="007937"/>
                </a:solidFill>
              </a:defRPr>
            </a:lvl1pPr>
          </a:lstStyle>
          <a:p>
            <a:r>
              <a:rPr lang="en-US" dirty="0"/>
              <a:t>Click to add headline here that spans across two lines of text like this</a:t>
            </a:r>
          </a:p>
        </p:txBody>
      </p:sp>
      <p:sp>
        <p:nvSpPr>
          <p:cNvPr id="7" name="Content Placeholder 7"/>
          <p:cNvSpPr>
            <a:spLocks noGrp="1"/>
          </p:cNvSpPr>
          <p:nvPr>
            <p:ph sz="quarter" idx="13"/>
          </p:nvPr>
        </p:nvSpPr>
        <p:spPr>
          <a:xfrm>
            <a:off x="4657725" y="1182029"/>
            <a:ext cx="4162425" cy="4500314"/>
          </a:xfrm>
          <a:prstGeom prst="rect">
            <a:avLst/>
          </a:prstGeom>
        </p:spPr>
        <p:txBody>
          <a:bodyPr lIns="0" tIns="0" rIns="0" bIns="0"/>
          <a:lstStyle>
            <a:lvl1pPr marL="0" indent="0">
              <a:lnSpc>
                <a:spcPct val="100000"/>
              </a:lnSpc>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p:cNvSpPr>
            <a:spLocks noGrp="1"/>
          </p:cNvSpPr>
          <p:nvPr>
            <p:ph sz="quarter" idx="14"/>
          </p:nvPr>
        </p:nvSpPr>
        <p:spPr>
          <a:xfrm>
            <a:off x="323998" y="1182029"/>
            <a:ext cx="4162425" cy="4500314"/>
          </a:xfrm>
          <a:prstGeom prst="rect">
            <a:avLst/>
          </a:prstGeom>
        </p:spPr>
        <p:txBody>
          <a:bodyPr lIns="0" tIns="0" rIns="0" bIns="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3">
            <a:extLst>
              <a:ext uri="{FF2B5EF4-FFF2-40B4-BE49-F238E27FC236}">
                <a16:creationId xmlns:a16="http://schemas.microsoft.com/office/drawing/2014/main" id="{1AB006DE-1E17-A94E-BB89-E26595E13280}"/>
              </a:ext>
            </a:extLst>
          </p:cNvPr>
          <p:cNvSpPr>
            <a:spLocks noGrp="1"/>
          </p:cNvSpPr>
          <p:nvPr>
            <p:ph type="pic" sz="quarter" idx="11" hasCustomPrompt="1"/>
          </p:nvPr>
        </p:nvSpPr>
        <p:spPr>
          <a:xfrm>
            <a:off x="5450901" y="320171"/>
            <a:ext cx="1575197" cy="450882"/>
          </a:xfrm>
          <a:prstGeom prst="rect">
            <a:avLst/>
          </a:prstGeom>
        </p:spPr>
        <p:txBody>
          <a:bodyPr/>
          <a:lstStyle>
            <a:lvl1pPr>
              <a:defRPr sz="750"/>
            </a:lvl1pPr>
          </a:lstStyle>
          <a:p>
            <a:r>
              <a:rPr lang="en-US" dirty="0"/>
              <a:t>Co brand logo</a:t>
            </a:r>
          </a:p>
        </p:txBody>
      </p:sp>
      <p:pic>
        <p:nvPicPr>
          <p:cNvPr id="13" name="Picture 12">
            <a:extLst>
              <a:ext uri="{FF2B5EF4-FFF2-40B4-BE49-F238E27FC236}">
                <a16:creationId xmlns:a16="http://schemas.microsoft.com/office/drawing/2014/main" id="{C6809DFD-D2FB-1143-A098-D836BC5B693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14" name="Picture 13">
            <a:extLst>
              <a:ext uri="{FF2B5EF4-FFF2-40B4-BE49-F238E27FC236}">
                <a16:creationId xmlns:a16="http://schemas.microsoft.com/office/drawing/2014/main" id="{B3C0F9E1-DDAC-E644-A551-495B5BF91DF5}"/>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6082538"/>
            <a:ext cx="9157787" cy="775462"/>
          </a:xfrm>
          <a:prstGeom prst="rect">
            <a:avLst/>
          </a:prstGeom>
        </p:spPr>
      </p:pic>
    </p:spTree>
    <p:extLst>
      <p:ext uri="{BB962C8B-B14F-4D97-AF65-F5344CB8AC3E}">
        <p14:creationId xmlns:p14="http://schemas.microsoft.com/office/powerpoint/2010/main" val="272635245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double / sing - co-brand">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4001" y="320171"/>
            <a:ext cx="4880090" cy="277768"/>
          </a:xfrm>
          <a:prstGeom prst="rect">
            <a:avLst/>
          </a:prstGeom>
        </p:spPr>
        <p:txBody>
          <a:bodyPr wrap="square" lIns="0" tIns="0" rIns="0" bIns="0" anchor="t" anchorCtr="0">
            <a:spAutoFit/>
          </a:bodyPr>
          <a:lstStyle>
            <a:lvl1pPr algn="l">
              <a:lnSpc>
                <a:spcPct val="95000"/>
              </a:lnSpc>
              <a:defRPr sz="1900" baseline="0">
                <a:solidFill>
                  <a:srgbClr val="007937"/>
                </a:solidFill>
              </a:defRPr>
            </a:lvl1pPr>
          </a:lstStyle>
          <a:p>
            <a:r>
              <a:rPr lang="en-US" dirty="0"/>
              <a:t>Click to add headline on one line</a:t>
            </a:r>
          </a:p>
        </p:txBody>
      </p:sp>
      <p:sp>
        <p:nvSpPr>
          <p:cNvPr id="11" name="Content Placeholder 7"/>
          <p:cNvSpPr>
            <a:spLocks noGrp="1"/>
          </p:cNvSpPr>
          <p:nvPr>
            <p:ph sz="quarter" idx="13"/>
          </p:nvPr>
        </p:nvSpPr>
        <p:spPr>
          <a:xfrm>
            <a:off x="4657725" y="947854"/>
            <a:ext cx="4162425" cy="4734489"/>
          </a:xfrm>
          <a:prstGeom prst="rect">
            <a:avLst/>
          </a:prstGeom>
        </p:spPr>
        <p:txBody>
          <a:bodyPr lIns="0" tIns="0" rIns="0" bIns="0"/>
          <a:lstStyle>
            <a:lvl1pPr marL="0" indent="0">
              <a:lnSpc>
                <a:spcPct val="100000"/>
              </a:lnSpc>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p:cNvSpPr>
            <a:spLocks noGrp="1"/>
          </p:cNvSpPr>
          <p:nvPr>
            <p:ph sz="quarter" idx="14"/>
          </p:nvPr>
        </p:nvSpPr>
        <p:spPr>
          <a:xfrm>
            <a:off x="323998" y="947854"/>
            <a:ext cx="4162425" cy="4734489"/>
          </a:xfrm>
          <a:prstGeom prst="rect">
            <a:avLst/>
          </a:prstGeom>
        </p:spPr>
        <p:txBody>
          <a:bodyPr lIns="0" tIns="0" rIns="0" bIns="0"/>
          <a:lstStyle>
            <a:lvl1pPr marL="0" indent="0">
              <a:lnSpc>
                <a:spcPct val="100000"/>
              </a:lnSpc>
              <a:spcBef>
                <a:spcPts val="0"/>
              </a:spcBef>
              <a:spcAft>
                <a:spcPts val="600"/>
              </a:spcAft>
              <a:buFontTx/>
              <a:buNone/>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13">
            <a:extLst>
              <a:ext uri="{FF2B5EF4-FFF2-40B4-BE49-F238E27FC236}">
                <a16:creationId xmlns:a16="http://schemas.microsoft.com/office/drawing/2014/main" id="{F8C1131F-010D-C648-94CE-B45E0E60CAD1}"/>
              </a:ext>
            </a:extLst>
          </p:cNvPr>
          <p:cNvSpPr>
            <a:spLocks noGrp="1"/>
          </p:cNvSpPr>
          <p:nvPr>
            <p:ph type="pic" sz="quarter" idx="11" hasCustomPrompt="1"/>
          </p:nvPr>
        </p:nvSpPr>
        <p:spPr>
          <a:xfrm>
            <a:off x="5450901" y="320171"/>
            <a:ext cx="1575197" cy="450882"/>
          </a:xfrm>
          <a:prstGeom prst="rect">
            <a:avLst/>
          </a:prstGeom>
        </p:spPr>
        <p:txBody>
          <a:bodyPr/>
          <a:lstStyle>
            <a:lvl1pPr>
              <a:defRPr sz="750"/>
            </a:lvl1pPr>
          </a:lstStyle>
          <a:p>
            <a:r>
              <a:rPr lang="en-US" dirty="0"/>
              <a:t>Co brand logo</a:t>
            </a:r>
          </a:p>
        </p:txBody>
      </p:sp>
      <p:pic>
        <p:nvPicPr>
          <p:cNvPr id="13" name="Picture 12">
            <a:extLst>
              <a:ext uri="{FF2B5EF4-FFF2-40B4-BE49-F238E27FC236}">
                <a16:creationId xmlns:a16="http://schemas.microsoft.com/office/drawing/2014/main" id="{4ADC4944-80E6-844E-BA29-F9995D83F7B4}"/>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14" name="Picture 13">
            <a:extLst>
              <a:ext uri="{FF2B5EF4-FFF2-40B4-BE49-F238E27FC236}">
                <a16:creationId xmlns:a16="http://schemas.microsoft.com/office/drawing/2014/main" id="{4DE22E33-3C57-5C47-9EF9-F7B53FE4EEAE}"/>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6082538"/>
            <a:ext cx="9157787" cy="775462"/>
          </a:xfrm>
          <a:prstGeom prst="rect">
            <a:avLst/>
          </a:prstGeom>
        </p:spPr>
      </p:pic>
    </p:spTree>
    <p:extLst>
      <p:ext uri="{BB962C8B-B14F-4D97-AF65-F5344CB8AC3E}">
        <p14:creationId xmlns:p14="http://schemas.microsoft.com/office/powerpoint/2010/main" val="275410891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White divider slide - primary thr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4001" y="1547791"/>
            <a:ext cx="4248000" cy="789447"/>
          </a:xfrm>
          <a:prstGeom prst="rect">
            <a:avLst/>
          </a:prstGeom>
        </p:spPr>
        <p:txBody>
          <a:bodyPr wrap="square" lIns="0" tIns="0" rIns="0" bIns="0" anchor="t" anchorCtr="0">
            <a:spAutoFit/>
          </a:bodyPr>
          <a:lstStyle>
            <a:lvl1pPr algn="l">
              <a:lnSpc>
                <a:spcPct val="95000"/>
              </a:lnSpc>
              <a:defRPr sz="2700" baseline="0">
                <a:solidFill>
                  <a:schemeClr val="tx2"/>
                </a:solidFill>
              </a:defRPr>
            </a:lvl1pPr>
          </a:lstStyle>
          <a:p>
            <a:r>
              <a:rPr lang="en-US" dirty="0"/>
              <a:t>Click to add headline here up to two lines</a:t>
            </a:r>
          </a:p>
        </p:txBody>
      </p:sp>
      <p:sp>
        <p:nvSpPr>
          <p:cNvPr id="3" name="Subtitle 2"/>
          <p:cNvSpPr>
            <a:spLocks noGrp="1"/>
          </p:cNvSpPr>
          <p:nvPr>
            <p:ph type="subTitle" idx="1"/>
          </p:nvPr>
        </p:nvSpPr>
        <p:spPr>
          <a:xfrm>
            <a:off x="324000" y="3003148"/>
            <a:ext cx="4716630" cy="1178169"/>
          </a:xfrm>
          <a:prstGeom prst="rect">
            <a:avLst/>
          </a:prstGeom>
        </p:spPr>
        <p:txBody>
          <a:bodyPr lIns="0" tIns="0" rIns="0" bIns="0">
            <a:normAutofit/>
          </a:bodyPr>
          <a:lstStyle>
            <a:lvl1pPr marL="0" indent="0" algn="l">
              <a:lnSpc>
                <a:spcPct val="95000"/>
              </a:lnSpc>
              <a:spcBef>
                <a:spcPts val="0"/>
              </a:spcBef>
              <a:spcAft>
                <a:spcPts val="1125"/>
              </a:spcAft>
              <a:buNone/>
              <a:defRPr sz="1900" kern="1200" spc="0" baseline="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10" name="Picture 9"/>
          <p:cNvPicPr>
            <a:picLocks/>
          </p:cNvPicPr>
          <p:nvPr/>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7" name="Picture 6">
            <a:extLst>
              <a:ext uri="{FF2B5EF4-FFF2-40B4-BE49-F238E27FC236}">
                <a16:creationId xmlns:a16="http://schemas.microsoft.com/office/drawing/2014/main" id="{692EF57A-5D50-C246-8702-B7F6B98675BE}"/>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5620380"/>
            <a:ext cx="9157787" cy="917448"/>
          </a:xfrm>
          <a:prstGeom prst="rect">
            <a:avLst/>
          </a:prstGeom>
        </p:spPr>
      </p:pic>
    </p:spTree>
    <p:extLst>
      <p:ext uri="{BB962C8B-B14F-4D97-AF65-F5344CB8AC3E}">
        <p14:creationId xmlns:p14="http://schemas.microsoft.com/office/powerpoint/2010/main" val="73364829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White divider slide - cropped thread - co-bran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sp>
        <p:nvSpPr>
          <p:cNvPr id="2" name="Title 1"/>
          <p:cNvSpPr>
            <a:spLocks noGrp="1"/>
          </p:cNvSpPr>
          <p:nvPr>
            <p:ph type="ctrTitle" hasCustomPrompt="1"/>
          </p:nvPr>
        </p:nvSpPr>
        <p:spPr>
          <a:xfrm>
            <a:off x="324001" y="1547791"/>
            <a:ext cx="4248000" cy="789447"/>
          </a:xfrm>
          <a:prstGeom prst="rect">
            <a:avLst/>
          </a:prstGeom>
        </p:spPr>
        <p:txBody>
          <a:bodyPr wrap="square" lIns="0" tIns="0" rIns="0" bIns="0" anchor="t" anchorCtr="0">
            <a:spAutoFit/>
          </a:bodyPr>
          <a:lstStyle>
            <a:lvl1pPr algn="l">
              <a:lnSpc>
                <a:spcPct val="95000"/>
              </a:lnSpc>
              <a:defRPr sz="2700" baseline="0">
                <a:solidFill>
                  <a:schemeClr val="bg1"/>
                </a:solidFill>
              </a:defRPr>
            </a:lvl1pPr>
          </a:lstStyle>
          <a:p>
            <a:r>
              <a:rPr lang="en-US" dirty="0"/>
              <a:t>Click to add headline here up to two lines</a:t>
            </a:r>
          </a:p>
        </p:txBody>
      </p:sp>
      <p:sp>
        <p:nvSpPr>
          <p:cNvPr id="3" name="Subtitle 2"/>
          <p:cNvSpPr>
            <a:spLocks noGrp="1"/>
          </p:cNvSpPr>
          <p:nvPr>
            <p:ph type="subTitle" idx="1"/>
          </p:nvPr>
        </p:nvSpPr>
        <p:spPr>
          <a:xfrm>
            <a:off x="324000" y="3003148"/>
            <a:ext cx="4716630" cy="1178169"/>
          </a:xfrm>
          <a:prstGeom prst="rect">
            <a:avLst/>
          </a:prstGeom>
        </p:spPr>
        <p:txBody>
          <a:bodyPr lIns="0" tIns="0" rIns="0" bIns="0">
            <a:normAutofit/>
          </a:bodyPr>
          <a:lstStyle>
            <a:lvl1pPr marL="0" indent="0" algn="l">
              <a:lnSpc>
                <a:spcPct val="95000"/>
              </a:lnSpc>
              <a:spcBef>
                <a:spcPts val="0"/>
              </a:spcBef>
              <a:spcAft>
                <a:spcPts val="1125"/>
              </a:spcAft>
              <a:buNone/>
              <a:defRPr sz="1900" kern="1200" spc="0"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7" name="Picture 6">
            <a:extLst>
              <a:ext uri="{FF2B5EF4-FFF2-40B4-BE49-F238E27FC236}">
                <a16:creationId xmlns:a16="http://schemas.microsoft.com/office/drawing/2014/main" id="{89BFB3CA-431B-3C41-95EC-DB2327C1E464}"/>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spTree>
    <p:extLst>
      <p:ext uri="{BB962C8B-B14F-4D97-AF65-F5344CB8AC3E}">
        <p14:creationId xmlns:p14="http://schemas.microsoft.com/office/powerpoint/2010/main" val="20893396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lour divider - green">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sp>
        <p:nvSpPr>
          <p:cNvPr id="2" name="Title 1"/>
          <p:cNvSpPr>
            <a:spLocks noGrp="1"/>
          </p:cNvSpPr>
          <p:nvPr>
            <p:ph type="ctrTitle" hasCustomPrompt="1"/>
          </p:nvPr>
        </p:nvSpPr>
        <p:spPr>
          <a:xfrm>
            <a:off x="324001" y="1547791"/>
            <a:ext cx="4248000" cy="789447"/>
          </a:xfrm>
          <a:prstGeom prst="rect">
            <a:avLst/>
          </a:prstGeom>
        </p:spPr>
        <p:txBody>
          <a:bodyPr wrap="square" lIns="0" tIns="0" rIns="0" bIns="0" anchor="t" anchorCtr="0">
            <a:spAutoFit/>
          </a:bodyPr>
          <a:lstStyle>
            <a:lvl1pPr algn="l">
              <a:lnSpc>
                <a:spcPct val="95000"/>
              </a:lnSpc>
              <a:defRPr sz="2700" baseline="0">
                <a:solidFill>
                  <a:schemeClr val="tx1"/>
                </a:solidFill>
              </a:defRPr>
            </a:lvl1pPr>
          </a:lstStyle>
          <a:p>
            <a:r>
              <a:rPr lang="en-US" dirty="0"/>
              <a:t>Click to add headline here up to two lines</a:t>
            </a:r>
          </a:p>
        </p:txBody>
      </p:sp>
      <p:sp>
        <p:nvSpPr>
          <p:cNvPr id="3" name="Subtitle 2"/>
          <p:cNvSpPr>
            <a:spLocks noGrp="1"/>
          </p:cNvSpPr>
          <p:nvPr>
            <p:ph type="subTitle" idx="1"/>
          </p:nvPr>
        </p:nvSpPr>
        <p:spPr>
          <a:xfrm>
            <a:off x="324000" y="3003148"/>
            <a:ext cx="4716630" cy="1178169"/>
          </a:xfrm>
          <a:prstGeom prst="rect">
            <a:avLst/>
          </a:prstGeom>
        </p:spPr>
        <p:txBody>
          <a:bodyPr lIns="0" tIns="0" rIns="0" bIns="0">
            <a:normAutofit/>
          </a:bodyPr>
          <a:lstStyle>
            <a:lvl1pPr marL="0" indent="0" algn="l">
              <a:lnSpc>
                <a:spcPct val="95000"/>
              </a:lnSpc>
              <a:spcBef>
                <a:spcPts val="0"/>
              </a:spcBef>
              <a:spcAft>
                <a:spcPts val="1125"/>
              </a:spcAft>
              <a:buNone/>
              <a:defRPr sz="1900" kern="1200" spc="0" baseline="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7" name="Picture 6">
            <a:extLst>
              <a:ext uri="{FF2B5EF4-FFF2-40B4-BE49-F238E27FC236}">
                <a16:creationId xmlns:a16="http://schemas.microsoft.com/office/drawing/2014/main" id="{CB72938B-49DE-7C47-ADEA-CDA42271B53C}"/>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spTree>
    <p:extLst>
      <p:ext uri="{BB962C8B-B14F-4D97-AF65-F5344CB8AC3E}">
        <p14:creationId xmlns:p14="http://schemas.microsoft.com/office/powerpoint/2010/main" val="317803684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lour divider - teal">
    <p:bg>
      <p:bgPr>
        <a:solidFill>
          <a:schemeClr val="accent3"/>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sp>
        <p:nvSpPr>
          <p:cNvPr id="2" name="Title 1"/>
          <p:cNvSpPr>
            <a:spLocks noGrp="1"/>
          </p:cNvSpPr>
          <p:nvPr>
            <p:ph type="ctrTitle" hasCustomPrompt="1"/>
          </p:nvPr>
        </p:nvSpPr>
        <p:spPr>
          <a:xfrm>
            <a:off x="324001" y="1547791"/>
            <a:ext cx="4248000" cy="789447"/>
          </a:xfrm>
          <a:prstGeom prst="rect">
            <a:avLst/>
          </a:prstGeom>
        </p:spPr>
        <p:txBody>
          <a:bodyPr wrap="square" lIns="0" tIns="0" rIns="0" bIns="0" anchor="t" anchorCtr="0">
            <a:spAutoFit/>
          </a:bodyPr>
          <a:lstStyle>
            <a:lvl1pPr algn="l">
              <a:lnSpc>
                <a:spcPct val="95000"/>
              </a:lnSpc>
              <a:defRPr sz="2700" baseline="0">
                <a:solidFill>
                  <a:schemeClr val="bg1"/>
                </a:solidFill>
              </a:defRPr>
            </a:lvl1pPr>
          </a:lstStyle>
          <a:p>
            <a:r>
              <a:rPr lang="en-US" dirty="0"/>
              <a:t>Click to add headline here up to two lines</a:t>
            </a:r>
          </a:p>
        </p:txBody>
      </p:sp>
      <p:sp>
        <p:nvSpPr>
          <p:cNvPr id="3" name="Subtitle 2"/>
          <p:cNvSpPr>
            <a:spLocks noGrp="1"/>
          </p:cNvSpPr>
          <p:nvPr>
            <p:ph type="subTitle" idx="1"/>
          </p:nvPr>
        </p:nvSpPr>
        <p:spPr>
          <a:xfrm>
            <a:off x="324000" y="3003148"/>
            <a:ext cx="4716630" cy="1178169"/>
          </a:xfrm>
          <a:prstGeom prst="rect">
            <a:avLst/>
          </a:prstGeom>
        </p:spPr>
        <p:txBody>
          <a:bodyPr lIns="0" tIns="0" rIns="0" bIns="0">
            <a:normAutofit/>
          </a:bodyPr>
          <a:lstStyle>
            <a:lvl1pPr marL="0" indent="0" algn="l">
              <a:lnSpc>
                <a:spcPct val="95000"/>
              </a:lnSpc>
              <a:spcBef>
                <a:spcPts val="0"/>
              </a:spcBef>
              <a:spcAft>
                <a:spcPts val="1125"/>
              </a:spcAft>
              <a:buNone/>
              <a:defRPr sz="1900" kern="1200" spc="0"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10" name="Picture 9"/>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7272907" y="320171"/>
            <a:ext cx="1547091" cy="254254"/>
          </a:xfrm>
          <a:prstGeom prst="rect">
            <a:avLst/>
          </a:prstGeom>
        </p:spPr>
      </p:pic>
    </p:spTree>
    <p:extLst>
      <p:ext uri="{BB962C8B-B14F-4D97-AF65-F5344CB8AC3E}">
        <p14:creationId xmlns:p14="http://schemas.microsoft.com/office/powerpoint/2010/main" val="364627506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olour divider - purple">
    <p:bg>
      <p:bgPr>
        <a:solidFill>
          <a:schemeClr val="accent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sp>
        <p:nvSpPr>
          <p:cNvPr id="2" name="Title 1"/>
          <p:cNvSpPr>
            <a:spLocks noGrp="1"/>
          </p:cNvSpPr>
          <p:nvPr>
            <p:ph type="ctrTitle" hasCustomPrompt="1"/>
          </p:nvPr>
        </p:nvSpPr>
        <p:spPr>
          <a:xfrm>
            <a:off x="324001" y="1547791"/>
            <a:ext cx="4248000" cy="789447"/>
          </a:xfrm>
          <a:prstGeom prst="rect">
            <a:avLst/>
          </a:prstGeom>
        </p:spPr>
        <p:txBody>
          <a:bodyPr wrap="square" lIns="0" tIns="0" rIns="0" bIns="0" anchor="t" anchorCtr="0">
            <a:spAutoFit/>
          </a:bodyPr>
          <a:lstStyle>
            <a:lvl1pPr algn="l">
              <a:lnSpc>
                <a:spcPct val="95000"/>
              </a:lnSpc>
              <a:defRPr sz="2700" baseline="0">
                <a:solidFill>
                  <a:schemeClr val="bg1"/>
                </a:solidFill>
              </a:defRPr>
            </a:lvl1pPr>
          </a:lstStyle>
          <a:p>
            <a:r>
              <a:rPr lang="en-US" dirty="0"/>
              <a:t>Click to add headline here up to two lines</a:t>
            </a:r>
          </a:p>
        </p:txBody>
      </p:sp>
      <p:sp>
        <p:nvSpPr>
          <p:cNvPr id="3" name="Subtitle 2"/>
          <p:cNvSpPr>
            <a:spLocks noGrp="1"/>
          </p:cNvSpPr>
          <p:nvPr>
            <p:ph type="subTitle" idx="1"/>
          </p:nvPr>
        </p:nvSpPr>
        <p:spPr>
          <a:xfrm>
            <a:off x="324000" y="3003148"/>
            <a:ext cx="4716630" cy="1178169"/>
          </a:xfrm>
          <a:prstGeom prst="rect">
            <a:avLst/>
          </a:prstGeom>
        </p:spPr>
        <p:txBody>
          <a:bodyPr lIns="0" tIns="0" rIns="0" bIns="0">
            <a:normAutofit/>
          </a:bodyPr>
          <a:lstStyle>
            <a:lvl1pPr marL="0" indent="0" algn="l">
              <a:lnSpc>
                <a:spcPct val="95000"/>
              </a:lnSpc>
              <a:spcBef>
                <a:spcPts val="0"/>
              </a:spcBef>
              <a:spcAft>
                <a:spcPts val="1125"/>
              </a:spcAft>
              <a:buNone/>
              <a:defRPr sz="1900" kern="1200" spc="0"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7" name="Picture 6">
            <a:extLst>
              <a:ext uri="{FF2B5EF4-FFF2-40B4-BE49-F238E27FC236}">
                <a16:creationId xmlns:a16="http://schemas.microsoft.com/office/drawing/2014/main" id="{54592173-F132-6D4E-A59D-0A610ECEB6A3}"/>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7272907" y="320171"/>
            <a:ext cx="1547091" cy="254254"/>
          </a:xfrm>
          <a:prstGeom prst="rect">
            <a:avLst/>
          </a:prstGeom>
        </p:spPr>
      </p:pic>
    </p:spTree>
    <p:extLst>
      <p:ext uri="{BB962C8B-B14F-4D97-AF65-F5344CB8AC3E}">
        <p14:creationId xmlns:p14="http://schemas.microsoft.com/office/powerpoint/2010/main" val="269075785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Colour divider - red">
    <p:bg>
      <p:bgPr>
        <a:solidFill>
          <a:schemeClr val="accent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sp>
        <p:nvSpPr>
          <p:cNvPr id="2" name="Title 1"/>
          <p:cNvSpPr>
            <a:spLocks noGrp="1"/>
          </p:cNvSpPr>
          <p:nvPr>
            <p:ph type="ctrTitle" hasCustomPrompt="1"/>
          </p:nvPr>
        </p:nvSpPr>
        <p:spPr>
          <a:xfrm>
            <a:off x="324001" y="1547791"/>
            <a:ext cx="4248000" cy="789447"/>
          </a:xfrm>
          <a:prstGeom prst="rect">
            <a:avLst/>
          </a:prstGeom>
        </p:spPr>
        <p:txBody>
          <a:bodyPr wrap="square" lIns="0" tIns="0" rIns="0" bIns="0" anchor="t" anchorCtr="0">
            <a:spAutoFit/>
          </a:bodyPr>
          <a:lstStyle>
            <a:lvl1pPr algn="l">
              <a:lnSpc>
                <a:spcPct val="95000"/>
              </a:lnSpc>
              <a:defRPr sz="2700" baseline="0">
                <a:solidFill>
                  <a:schemeClr val="bg1"/>
                </a:solidFill>
              </a:defRPr>
            </a:lvl1pPr>
          </a:lstStyle>
          <a:p>
            <a:r>
              <a:rPr lang="en-US" dirty="0"/>
              <a:t>Click to add headline here up to two lines</a:t>
            </a:r>
          </a:p>
        </p:txBody>
      </p:sp>
      <p:sp>
        <p:nvSpPr>
          <p:cNvPr id="3" name="Subtitle 2"/>
          <p:cNvSpPr>
            <a:spLocks noGrp="1"/>
          </p:cNvSpPr>
          <p:nvPr>
            <p:ph type="subTitle" idx="1"/>
          </p:nvPr>
        </p:nvSpPr>
        <p:spPr>
          <a:xfrm>
            <a:off x="324000" y="3003148"/>
            <a:ext cx="4716630" cy="1178169"/>
          </a:xfrm>
          <a:prstGeom prst="rect">
            <a:avLst/>
          </a:prstGeom>
        </p:spPr>
        <p:txBody>
          <a:bodyPr lIns="0" tIns="0" rIns="0" bIns="0">
            <a:normAutofit/>
          </a:bodyPr>
          <a:lstStyle>
            <a:lvl1pPr marL="0" indent="0" algn="l">
              <a:lnSpc>
                <a:spcPct val="95000"/>
              </a:lnSpc>
              <a:spcBef>
                <a:spcPts val="0"/>
              </a:spcBef>
              <a:spcAft>
                <a:spcPts val="1125"/>
              </a:spcAft>
              <a:buNone/>
              <a:defRPr sz="1900" kern="1200" spc="0"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7" name="Picture 6">
            <a:extLst>
              <a:ext uri="{FF2B5EF4-FFF2-40B4-BE49-F238E27FC236}">
                <a16:creationId xmlns:a16="http://schemas.microsoft.com/office/drawing/2014/main" id="{FB5D6571-D38B-4348-A954-945D56B6F001}"/>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7272907" y="320171"/>
            <a:ext cx="1547091" cy="254254"/>
          </a:xfrm>
          <a:prstGeom prst="rect">
            <a:avLst/>
          </a:prstGeom>
        </p:spPr>
      </p:pic>
    </p:spTree>
    <p:extLst>
      <p:ext uri="{BB962C8B-B14F-4D97-AF65-F5344CB8AC3E}">
        <p14:creationId xmlns:p14="http://schemas.microsoft.com/office/powerpoint/2010/main" val="361536198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slide - single / double">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323999" y="320171"/>
            <a:ext cx="6443026" cy="555537"/>
          </a:xfrm>
          <a:prstGeom prst="rect">
            <a:avLst/>
          </a:prstGeom>
        </p:spPr>
        <p:txBody>
          <a:bodyPr wrap="square" lIns="0" tIns="0" rIns="0" bIns="0" anchor="t" anchorCtr="0">
            <a:spAutoFit/>
          </a:bodyPr>
          <a:lstStyle>
            <a:lvl1pPr algn="l">
              <a:lnSpc>
                <a:spcPct val="95000"/>
              </a:lnSpc>
              <a:defRPr sz="1900" baseline="0">
                <a:solidFill>
                  <a:schemeClr val="tx2"/>
                </a:solidFill>
              </a:defRPr>
            </a:lvl1pPr>
          </a:lstStyle>
          <a:p>
            <a:r>
              <a:rPr lang="en-US" dirty="0"/>
              <a:t>Click to add headline here that spans across two lines of text like this</a:t>
            </a:r>
          </a:p>
        </p:txBody>
      </p:sp>
      <p:sp>
        <p:nvSpPr>
          <p:cNvPr id="14" name="Content Placeholder 7"/>
          <p:cNvSpPr>
            <a:spLocks noGrp="1"/>
          </p:cNvSpPr>
          <p:nvPr>
            <p:ph sz="quarter" idx="10"/>
          </p:nvPr>
        </p:nvSpPr>
        <p:spPr>
          <a:xfrm>
            <a:off x="323850" y="1182029"/>
            <a:ext cx="8496300" cy="4500314"/>
          </a:xfrm>
          <a:prstGeom prst="rect">
            <a:avLst/>
          </a:prstGeom>
        </p:spPr>
        <p:txBody>
          <a:bodyPr lIns="0" tIns="0" rIns="0" bIns="0"/>
          <a:lstStyle>
            <a:lvl1pPr marL="139304" marR="0" indent="-139304" algn="l" defTabSz="685783" rtl="0" eaLnBrk="1" fontAlgn="auto" latinLnBrk="0" hangingPunct="1">
              <a:lnSpc>
                <a:spcPct val="100000"/>
              </a:lnSpc>
              <a:spcBef>
                <a:spcPts val="0"/>
              </a:spcBef>
              <a:spcAft>
                <a:spcPts val="600"/>
              </a:spcAft>
              <a:buClr>
                <a:schemeClr val="tx2"/>
              </a:buClr>
              <a:buSzTx/>
              <a:buFont typeface="Arial" charset="0"/>
              <a:buChar char="•"/>
              <a:tabLst/>
              <a:defRPr lang="en-US" sz="1300" kern="1200" dirty="0" smtClean="0">
                <a:solidFill>
                  <a:schemeClr val="tx1"/>
                </a:solidFill>
                <a:latin typeface="+mn-lt"/>
                <a:ea typeface="+mn-ea"/>
                <a:cs typeface="+mn-cs"/>
              </a:defRPr>
            </a:lvl1pPr>
            <a:lvl2pPr marL="135000" indent="-135000">
              <a:lnSpc>
                <a:spcPct val="100000"/>
              </a:lnSpc>
              <a:spcBef>
                <a:spcPts val="0"/>
              </a:spcBef>
              <a:spcAft>
                <a:spcPts val="600"/>
              </a:spcAft>
              <a:buClr>
                <a:schemeClr val="tx2"/>
              </a:buClr>
              <a:tabLst/>
              <a:defRPr sz="1300"/>
            </a:lvl2pPr>
            <a:lvl3pPr marL="270000" indent="-135000">
              <a:lnSpc>
                <a:spcPct val="100000"/>
              </a:lnSpc>
              <a:spcBef>
                <a:spcPts val="0"/>
              </a:spcBef>
              <a:spcAft>
                <a:spcPts val="600"/>
              </a:spcAft>
              <a:buClr>
                <a:schemeClr val="tx2"/>
              </a:buClr>
              <a:tabLst>
                <a:tab pos="159544" algn="l"/>
              </a:tabLst>
              <a:defRPr sz="1300"/>
            </a:lvl3pPr>
            <a:lvl4pPr marL="405000" indent="-135000">
              <a:lnSpc>
                <a:spcPct val="100000"/>
              </a:lnSpc>
              <a:spcBef>
                <a:spcPts val="0"/>
              </a:spcBef>
              <a:spcAft>
                <a:spcPts val="600"/>
              </a:spcAft>
              <a:buClr>
                <a:schemeClr val="tx2"/>
              </a:buClr>
              <a:defRPr sz="1150"/>
            </a:lvl4pPr>
            <a:lvl5pPr marL="540000" indent="-135000">
              <a:lnSpc>
                <a:spcPct val="100000"/>
              </a:lnSpc>
              <a:spcBef>
                <a:spcPts val="0"/>
              </a:spcBef>
              <a:spcAft>
                <a:spcPts val="600"/>
              </a:spcAft>
              <a:buClr>
                <a:schemeClr val="tx2"/>
              </a:buClr>
              <a:defRPr sz="11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28A4514F-BBD6-5446-A33B-3B674827D72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272909" y="320171"/>
            <a:ext cx="1547091" cy="257048"/>
          </a:xfrm>
          <a:prstGeom prst="rect">
            <a:avLst/>
          </a:prstGeom>
        </p:spPr>
      </p:pic>
      <p:pic>
        <p:nvPicPr>
          <p:cNvPr id="8" name="Picture 7">
            <a:extLst>
              <a:ext uri="{FF2B5EF4-FFF2-40B4-BE49-F238E27FC236}">
                <a16:creationId xmlns:a16="http://schemas.microsoft.com/office/drawing/2014/main" id="{4FDE5999-EAEB-8A4F-A613-17155CC01FC7}"/>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6082538"/>
            <a:ext cx="9157787" cy="775462"/>
          </a:xfrm>
          <a:prstGeom prst="rect">
            <a:avLst/>
          </a:prstGeom>
        </p:spPr>
      </p:pic>
    </p:spTree>
    <p:extLst>
      <p:ext uri="{BB962C8B-B14F-4D97-AF65-F5344CB8AC3E}">
        <p14:creationId xmlns:p14="http://schemas.microsoft.com/office/powerpoint/2010/main" val="8463491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03327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7279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s://survs.com/survey/xrvfoxfaam" TargetMode="External"/><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hyperlink" Target="https://thedailymile.co.uk/parents-and-carer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yourschoolgames.com/active-recovery/" TargetMode="External"/><Relationship Id="rId2" Type="http://schemas.openxmlformats.org/officeDocument/2006/relationships/image" Target="../media/image10.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4001" y="623557"/>
            <a:ext cx="3943200" cy="477656"/>
          </a:xfrm>
        </p:spPr>
        <p:txBody>
          <a:bodyPr/>
          <a:lstStyle/>
          <a:p>
            <a:r>
              <a:rPr lang="en-GB" b="1" dirty="0"/>
              <a:t>Physical Activity </a:t>
            </a:r>
            <a:r>
              <a:rPr lang="en-GB" dirty="0"/>
              <a:t/>
            </a:r>
            <a:br>
              <a:rPr lang="en-GB" dirty="0"/>
            </a:br>
            <a:endParaRPr lang="en-US" dirty="0"/>
          </a:p>
        </p:txBody>
      </p:sp>
      <p:sp>
        <p:nvSpPr>
          <p:cNvPr id="3" name="Subtitle 2"/>
          <p:cNvSpPr>
            <a:spLocks noGrp="1"/>
          </p:cNvSpPr>
          <p:nvPr>
            <p:ph type="subTitle" idx="1"/>
          </p:nvPr>
        </p:nvSpPr>
        <p:spPr>
          <a:xfrm>
            <a:off x="196646" y="3637935"/>
            <a:ext cx="6858000" cy="2546554"/>
          </a:xfrm>
        </p:spPr>
        <p:txBody>
          <a:bodyPr>
            <a:normAutofit fontScale="85000" lnSpcReduction="20000"/>
          </a:bodyPr>
          <a:lstStyle/>
          <a:p>
            <a:r>
              <a:rPr lang="en-GB" dirty="0" smtClean="0"/>
              <a:t>Being </a:t>
            </a:r>
            <a:r>
              <a:rPr lang="en-GB" dirty="0"/>
              <a:t>physically active has many benefits which will improve both your physical and mental health and wellbeing:</a:t>
            </a:r>
          </a:p>
          <a:p>
            <a:pPr marL="342900" lvl="0" indent="-342900">
              <a:buFont typeface="Arial" panose="020B0604020202020204" pitchFamily="34" charset="0"/>
              <a:buChar char="•"/>
            </a:pPr>
            <a:r>
              <a:rPr lang="en-GB" dirty="0"/>
              <a:t>Improved cardiovascular fitness</a:t>
            </a:r>
          </a:p>
          <a:p>
            <a:pPr marL="342900" lvl="0" indent="-342900">
              <a:buFont typeface="Arial" panose="020B0604020202020204" pitchFamily="34" charset="0"/>
              <a:buChar char="•"/>
            </a:pPr>
            <a:r>
              <a:rPr lang="en-GB" dirty="0"/>
              <a:t>Improved sleep </a:t>
            </a:r>
          </a:p>
          <a:p>
            <a:pPr marL="342900" lvl="0" indent="-342900">
              <a:buFont typeface="Arial" panose="020B0604020202020204" pitchFamily="34" charset="0"/>
              <a:buChar char="•"/>
            </a:pPr>
            <a:r>
              <a:rPr lang="en-GB" dirty="0"/>
              <a:t>Improved learning attainment </a:t>
            </a:r>
          </a:p>
          <a:p>
            <a:pPr marL="342900" lvl="0" indent="-342900">
              <a:buFont typeface="Arial" panose="020B0604020202020204" pitchFamily="34" charset="0"/>
              <a:buChar char="•"/>
            </a:pPr>
            <a:r>
              <a:rPr lang="en-GB" dirty="0"/>
              <a:t>Contributes to maintaining a healthy weight </a:t>
            </a:r>
          </a:p>
          <a:p>
            <a:pPr marL="342900" lvl="0" indent="-342900">
              <a:buFont typeface="Arial" panose="020B0604020202020204" pitchFamily="34" charset="0"/>
              <a:buChar char="•"/>
            </a:pPr>
            <a:r>
              <a:rPr lang="en-GB" dirty="0"/>
              <a:t>can improve </a:t>
            </a:r>
            <a:r>
              <a:rPr lang="en-GB" dirty="0" smtClean="0"/>
              <a:t>behaviour</a:t>
            </a:r>
            <a:endParaRPr lang="en-GB" dirty="0"/>
          </a:p>
          <a:p>
            <a:pPr marL="342900" lvl="0" indent="-342900">
              <a:buFont typeface="Arial" panose="020B0604020202020204" pitchFamily="34" charset="0"/>
              <a:buChar char="•"/>
            </a:pPr>
            <a:r>
              <a:rPr lang="en-GB" dirty="0"/>
              <a:t>Improved mental health and overall wellbeing</a:t>
            </a:r>
          </a:p>
          <a:p>
            <a:pPr marL="342900" indent="-342900">
              <a:buFont typeface="Arial" panose="020B0604020202020204" pitchFamily="34" charset="0"/>
              <a:buChar char="•"/>
            </a:pP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646" y="1197746"/>
            <a:ext cx="5860025" cy="2238491"/>
          </a:xfrm>
          <a:prstGeom prst="rect">
            <a:avLst/>
          </a:prstGeom>
        </p:spPr>
      </p:pic>
    </p:spTree>
    <p:extLst>
      <p:ext uri="{BB962C8B-B14F-4D97-AF65-F5344CB8AC3E}">
        <p14:creationId xmlns:p14="http://schemas.microsoft.com/office/powerpoint/2010/main" val="1033858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Active Life Style </a:t>
            </a:r>
            <a:endParaRPr lang="en-US" dirty="0"/>
          </a:p>
        </p:txBody>
      </p:sp>
      <p:sp>
        <p:nvSpPr>
          <p:cNvPr id="2" name="Content Placeholder 1"/>
          <p:cNvSpPr>
            <a:spLocks noGrp="1"/>
          </p:cNvSpPr>
          <p:nvPr>
            <p:ph sz="quarter" idx="14"/>
          </p:nvPr>
        </p:nvSpPr>
        <p:spPr/>
        <p:txBody>
          <a:bodyPr/>
          <a:lstStyle/>
          <a:p>
            <a:r>
              <a:rPr lang="en-GB" b="1" dirty="0"/>
              <a:t>Physical activity should be built into children’s lives </a:t>
            </a:r>
            <a:r>
              <a:rPr lang="en-GB" dirty="0"/>
              <a:t>in order for them to continue to live a physically active life style into adulthood and to reap the health benefits of being physically active. As well as taking part in organised physical activity, try building physical activity into your day, such as:</a:t>
            </a:r>
          </a:p>
          <a:p>
            <a:pPr marL="285750" lvl="0" indent="-285750">
              <a:buFont typeface="Arial" panose="020B0604020202020204" pitchFamily="34" charset="0"/>
              <a:buChar char="•"/>
            </a:pPr>
            <a:r>
              <a:rPr lang="en-GB" dirty="0"/>
              <a:t>Taking the stairs whenever possible </a:t>
            </a:r>
          </a:p>
          <a:p>
            <a:pPr marL="285750" lvl="0" indent="-285750">
              <a:buFont typeface="Arial" panose="020B0604020202020204" pitchFamily="34" charset="0"/>
              <a:buChar char="•"/>
            </a:pPr>
            <a:r>
              <a:rPr lang="en-GB" b="1" dirty="0"/>
              <a:t>Active travel </a:t>
            </a:r>
            <a:r>
              <a:rPr lang="en-GB" dirty="0"/>
              <a:t>– walking, scooting, cycling, walking, jogging, getting off the bus one stop earlier and walking part of the </a:t>
            </a:r>
            <a:r>
              <a:rPr lang="en-GB" dirty="0" smtClean="0"/>
              <a:t>way</a:t>
            </a:r>
          </a:p>
          <a:p>
            <a:pPr marL="285750" lvl="0" indent="-285750">
              <a:buFont typeface="Arial" panose="020B0604020202020204" pitchFamily="34" charset="0"/>
              <a:buChar char="•"/>
            </a:pPr>
            <a:r>
              <a:rPr lang="en-GB" b="1" dirty="0" smtClean="0"/>
              <a:t>Regular Movement</a:t>
            </a:r>
            <a:r>
              <a:rPr lang="en-GB" dirty="0" smtClean="0"/>
              <a:t>- Minimising </a:t>
            </a:r>
            <a:r>
              <a:rPr lang="en-GB" dirty="0"/>
              <a:t>the amount of time spent being sedentary (sitting) for extended periods </a:t>
            </a:r>
          </a:p>
          <a:p>
            <a:pPr marL="285750" lvl="0" indent="-285750">
              <a:buFont typeface="Arial" panose="020B0604020202020204" pitchFamily="34" charset="0"/>
              <a:buChar char="•"/>
            </a:pPr>
            <a:r>
              <a:rPr lang="en-GB" b="1" dirty="0"/>
              <a:t>Standing up regularly </a:t>
            </a:r>
            <a:r>
              <a:rPr lang="en-GB" b="1" dirty="0" smtClean="0"/>
              <a:t>– if your children spend time on video games, </a:t>
            </a:r>
            <a:r>
              <a:rPr lang="en-GB" dirty="0" smtClean="0"/>
              <a:t>whilst </a:t>
            </a:r>
            <a:r>
              <a:rPr lang="en-GB" dirty="0"/>
              <a:t>playing on games consoles or watching </a:t>
            </a:r>
            <a:r>
              <a:rPr lang="en-GB" dirty="0" smtClean="0"/>
              <a:t>television, stand up and play or watch at regular intervals </a:t>
            </a:r>
            <a:endParaRPr lang="en-GB" dirty="0"/>
          </a:p>
          <a:p>
            <a:pPr marL="285750" indent="-285750">
              <a:buFont typeface="Arial" panose="020B0604020202020204" pitchFamily="34" charset="0"/>
              <a:buChar char="•"/>
            </a:pPr>
            <a:endParaRPr lang="en-US" dirty="0"/>
          </a:p>
        </p:txBody>
      </p:sp>
      <p:pic>
        <p:nvPicPr>
          <p:cNvPr id="5" name="Picture Placeholder 4"/>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21001" r="21001"/>
          <a:stretch>
            <a:fillRect/>
          </a:stretch>
        </p:blipFill>
        <p:spPr/>
      </p:pic>
    </p:spTree>
    <p:extLst>
      <p:ext uri="{BB962C8B-B14F-4D97-AF65-F5344CB8AC3E}">
        <p14:creationId xmlns:p14="http://schemas.microsoft.com/office/powerpoint/2010/main" val="503728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3999" y="320171"/>
            <a:ext cx="6443026" cy="555537"/>
          </a:xfrm>
        </p:spPr>
        <p:txBody>
          <a:bodyPr/>
          <a:lstStyle/>
          <a:p>
            <a:r>
              <a:rPr lang="en-GB" b="1" dirty="0"/>
              <a:t>Family Physical Activity </a:t>
            </a:r>
            <a:r>
              <a:rPr lang="en-GB" dirty="0"/>
              <a:t/>
            </a:r>
            <a:br>
              <a:rPr lang="en-GB" dirty="0"/>
            </a:br>
            <a:endParaRPr lang="en-US" dirty="0"/>
          </a:p>
        </p:txBody>
      </p:sp>
      <p:pic>
        <p:nvPicPr>
          <p:cNvPr id="2" name="Picture 1"/>
          <p:cNvPicPr>
            <a:picLocks noChangeAspect="1"/>
          </p:cNvPicPr>
          <p:nvPr/>
        </p:nvPicPr>
        <p:blipFill>
          <a:blip r:embed="rId2"/>
          <a:stretch>
            <a:fillRect/>
          </a:stretch>
        </p:blipFill>
        <p:spPr>
          <a:xfrm>
            <a:off x="323999" y="875708"/>
            <a:ext cx="5243014" cy="2139881"/>
          </a:xfrm>
          <a:prstGeom prst="rect">
            <a:avLst/>
          </a:prstGeom>
        </p:spPr>
      </p:pic>
      <p:sp>
        <p:nvSpPr>
          <p:cNvPr id="3" name="Rectangle 2"/>
          <p:cNvSpPr/>
          <p:nvPr/>
        </p:nvSpPr>
        <p:spPr>
          <a:xfrm>
            <a:off x="323999" y="3104079"/>
            <a:ext cx="8338220" cy="3323987"/>
          </a:xfrm>
          <a:prstGeom prst="rect">
            <a:avLst/>
          </a:prstGeom>
        </p:spPr>
        <p:txBody>
          <a:bodyPr wrap="square">
            <a:spAutoFit/>
          </a:bodyPr>
          <a:lstStyle/>
          <a:p>
            <a:r>
              <a:rPr lang="en-GB" sz="1600" b="1" dirty="0"/>
              <a:t>As a family, you can support each other to be physically active </a:t>
            </a:r>
            <a:r>
              <a:rPr lang="en-GB" sz="1600" dirty="0"/>
              <a:t>and as parents and carers, you can be a role model for the children and young people in the family. There are many ways to be physically active as a family, the most important thing is that being physically active together as a family should be fun. Here are a few ideas: </a:t>
            </a:r>
          </a:p>
          <a:p>
            <a:endParaRPr lang="en-GB" sz="1600" dirty="0" smtClean="0"/>
          </a:p>
          <a:p>
            <a:pPr marL="285750" lvl="0" indent="-285750">
              <a:buFont typeface="Arial" panose="020B0604020202020204" pitchFamily="34" charset="0"/>
              <a:buChar char="•"/>
            </a:pPr>
            <a:r>
              <a:rPr lang="en-GB" sz="1600" dirty="0"/>
              <a:t>Take part in </a:t>
            </a:r>
            <a:r>
              <a:rPr lang="en-GB" sz="1600" b="1" dirty="0"/>
              <a:t>family run events</a:t>
            </a:r>
            <a:r>
              <a:rPr lang="en-GB" sz="1600" dirty="0"/>
              <a:t>, such as the Family Community Virtual Fun Run – Click here for further details and the entry form - </a:t>
            </a:r>
            <a:r>
              <a:rPr lang="en-GB" sz="1600" u="sng" dirty="0">
                <a:hlinkClick r:id="rId3"/>
              </a:rPr>
              <a:t>https://survs.com/survey/xrvfoxfaam</a:t>
            </a:r>
            <a:endParaRPr lang="en-GB" sz="1600" dirty="0"/>
          </a:p>
          <a:p>
            <a:pPr marL="285750" lvl="0" indent="-285750">
              <a:buFont typeface="Arial" panose="020B0604020202020204" pitchFamily="34" charset="0"/>
              <a:buChar char="•"/>
            </a:pPr>
            <a:r>
              <a:rPr lang="en-GB" sz="1600" dirty="0"/>
              <a:t>Do the </a:t>
            </a:r>
            <a:r>
              <a:rPr lang="en-GB" sz="1600" b="1" dirty="0"/>
              <a:t>Daily Mile as a family </a:t>
            </a:r>
            <a:r>
              <a:rPr lang="en-GB" sz="1600" dirty="0"/>
              <a:t>(it is not just for schools!), 15 minutes of walking, running or jogging - </a:t>
            </a:r>
            <a:r>
              <a:rPr lang="en-GB" sz="1600" u="sng" dirty="0">
                <a:hlinkClick r:id="rId4"/>
              </a:rPr>
              <a:t>Parents and Carers | The Daily Mile UK</a:t>
            </a:r>
            <a:endParaRPr lang="en-GB" sz="1600" dirty="0"/>
          </a:p>
          <a:p>
            <a:pPr marL="285750" lvl="0" indent="-285750">
              <a:buFont typeface="Arial" panose="020B0604020202020204" pitchFamily="34" charset="0"/>
              <a:buChar char="•"/>
            </a:pPr>
            <a:r>
              <a:rPr lang="en-GB" sz="1600" dirty="0"/>
              <a:t>Take part in </a:t>
            </a:r>
            <a:r>
              <a:rPr lang="en-GB" sz="1600" b="1" dirty="0"/>
              <a:t>free activity challenges</a:t>
            </a:r>
            <a:r>
              <a:rPr lang="en-GB" sz="1600" dirty="0"/>
              <a:t> </a:t>
            </a:r>
            <a:r>
              <a:rPr lang="en-GB" sz="1600" dirty="0" smtClean="0"/>
              <a:t>by downloading </a:t>
            </a:r>
            <a:r>
              <a:rPr lang="en-GB" sz="1600" dirty="0"/>
              <a:t>the free Strava app </a:t>
            </a:r>
          </a:p>
          <a:p>
            <a:pPr marL="285750" lvl="0" indent="-285750">
              <a:buFont typeface="Arial" panose="020B0604020202020204" pitchFamily="34" charset="0"/>
              <a:buChar char="•"/>
            </a:pPr>
            <a:r>
              <a:rPr lang="en-GB" sz="1600" b="1" dirty="0"/>
              <a:t>Cycle together </a:t>
            </a:r>
            <a:r>
              <a:rPr lang="en-GB" sz="1600" dirty="0"/>
              <a:t>as a family </a:t>
            </a:r>
          </a:p>
          <a:p>
            <a:pPr marL="285750" lvl="0" indent="-285750">
              <a:buFont typeface="Arial" panose="020B0604020202020204" pitchFamily="34" charset="0"/>
              <a:buChar char="•"/>
            </a:pPr>
            <a:r>
              <a:rPr lang="en-GB" sz="1600" dirty="0"/>
              <a:t>Go on long </a:t>
            </a:r>
            <a:r>
              <a:rPr lang="en-GB" sz="1600" b="1" dirty="0"/>
              <a:t>family walks </a:t>
            </a:r>
          </a:p>
          <a:p>
            <a:endParaRPr lang="en-GB" dirty="0"/>
          </a:p>
        </p:txBody>
      </p:sp>
    </p:spTree>
    <p:extLst>
      <p:ext uri="{BB962C8B-B14F-4D97-AF65-F5344CB8AC3E}">
        <p14:creationId xmlns:p14="http://schemas.microsoft.com/office/powerpoint/2010/main" val="4057815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…more Family Physical Activity Ideas</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360" y="740664"/>
            <a:ext cx="3121152" cy="1792224"/>
          </a:xfrm>
          <a:prstGeom prst="rect">
            <a:avLst/>
          </a:prstGeom>
        </p:spPr>
      </p:pic>
      <p:sp>
        <p:nvSpPr>
          <p:cNvPr id="4" name="Rectangle 3"/>
          <p:cNvSpPr/>
          <p:nvPr/>
        </p:nvSpPr>
        <p:spPr>
          <a:xfrm>
            <a:off x="255173" y="2675613"/>
            <a:ext cx="8820001" cy="3539430"/>
          </a:xfrm>
          <a:prstGeom prst="rect">
            <a:avLst/>
          </a:prstGeom>
        </p:spPr>
        <p:txBody>
          <a:bodyPr wrap="square">
            <a:spAutoFit/>
          </a:bodyPr>
          <a:lstStyle/>
          <a:p>
            <a:r>
              <a:rPr lang="en-GB" sz="1600" dirty="0" smtClean="0"/>
              <a:t>• </a:t>
            </a:r>
            <a:r>
              <a:rPr lang="en-GB" sz="1600" b="1" dirty="0" smtClean="0"/>
              <a:t>Swimming</a:t>
            </a:r>
            <a:r>
              <a:rPr lang="en-GB" sz="1600" dirty="0" smtClean="0"/>
              <a:t> </a:t>
            </a:r>
            <a:r>
              <a:rPr lang="en-GB" sz="1600" dirty="0"/>
              <a:t>together as a family – Islington has free swimming lessons for children in the summer holidays and are launching free family swimming lessons this summer! </a:t>
            </a:r>
            <a:r>
              <a:rPr lang="en-GB" sz="1600" dirty="0" smtClean="0"/>
              <a:t> </a:t>
            </a:r>
            <a:endParaRPr lang="en-GB" sz="1600" dirty="0"/>
          </a:p>
          <a:p>
            <a:r>
              <a:rPr lang="en-GB" sz="1600" dirty="0" smtClean="0"/>
              <a:t>• </a:t>
            </a:r>
            <a:r>
              <a:rPr lang="en-GB" sz="1600" b="1" dirty="0" smtClean="0"/>
              <a:t>Joe </a:t>
            </a:r>
            <a:r>
              <a:rPr lang="en-GB" sz="1600" b="1" dirty="0"/>
              <a:t>Wicks </a:t>
            </a:r>
            <a:r>
              <a:rPr lang="en-GB" sz="1600" dirty="0"/>
              <a:t>- Follow along with fitness workouts for all the family on YouTube. </a:t>
            </a:r>
            <a:r>
              <a:rPr lang="en-GB" sz="1600" dirty="0" smtClean="0"/>
              <a:t>Videos</a:t>
            </a:r>
            <a:endParaRPr lang="en-GB" sz="1600" dirty="0"/>
          </a:p>
          <a:p>
            <a:r>
              <a:rPr lang="en-GB" sz="1600" dirty="0" smtClean="0"/>
              <a:t> </a:t>
            </a:r>
            <a:r>
              <a:rPr lang="en-GB" sz="1600" dirty="0"/>
              <a:t>are available online to use at a time that suits you – PE With Joe | </a:t>
            </a:r>
            <a:r>
              <a:rPr lang="en-GB" sz="1600" dirty="0" smtClean="0"/>
              <a:t>2021 </a:t>
            </a:r>
            <a:r>
              <a:rPr lang="en-GB" sz="1600" dirty="0"/>
              <a:t>- YouTube</a:t>
            </a:r>
          </a:p>
          <a:p>
            <a:r>
              <a:rPr lang="en-GB" sz="1600" dirty="0" smtClean="0"/>
              <a:t>• </a:t>
            </a:r>
            <a:r>
              <a:rPr lang="en-GB" sz="1600" b="1" dirty="0" smtClean="0"/>
              <a:t>Change4Life</a:t>
            </a:r>
            <a:r>
              <a:rPr lang="en-GB" sz="1600" dirty="0" smtClean="0"/>
              <a:t> </a:t>
            </a:r>
            <a:r>
              <a:rPr lang="en-GB" sz="1600" dirty="0"/>
              <a:t>- Change 4 Life and Disney have teamed up to create 10 minute Shake Ups and fun physical activity indoor games - Disney Shake Up Games | 10 Minute Shake Up | Change4Life (www.nhs.uk)</a:t>
            </a:r>
          </a:p>
          <a:p>
            <a:r>
              <a:rPr lang="en-GB" sz="1600" dirty="0" smtClean="0"/>
              <a:t>• </a:t>
            </a:r>
            <a:r>
              <a:rPr lang="en-GB" sz="1600" b="1" dirty="0" smtClean="0"/>
              <a:t>YST </a:t>
            </a:r>
            <a:r>
              <a:rPr lang="en-GB" sz="1600" b="1" dirty="0"/>
              <a:t>Family Activities </a:t>
            </a:r>
            <a:r>
              <a:rPr lang="en-GB" sz="1600" dirty="0"/>
              <a:t>Youth Sport Trust have collated a range of Family activities from across the School Games network, including Active Board Games, Garden games and Indoor Games</a:t>
            </a:r>
          </a:p>
          <a:p>
            <a:r>
              <a:rPr lang="en-GB" sz="1600" dirty="0" smtClean="0"/>
              <a:t>• </a:t>
            </a:r>
            <a:r>
              <a:rPr lang="en-GB" sz="1600" b="1" dirty="0" smtClean="0"/>
              <a:t>School </a:t>
            </a:r>
            <a:r>
              <a:rPr lang="en-GB" sz="1600" b="1" dirty="0"/>
              <a:t>Games Active Recovery HUB</a:t>
            </a:r>
            <a:r>
              <a:rPr lang="en-GB" sz="1600" dirty="0"/>
              <a:t>, </a:t>
            </a:r>
            <a:r>
              <a:rPr lang="en-GB" sz="1600" dirty="0" smtClean="0"/>
              <a:t>The </a:t>
            </a:r>
            <a:r>
              <a:rPr lang="en-GB" sz="1600" dirty="0"/>
              <a:t>activity HUB provides an extensive list of activities provided by physical activity and sports organisations. </a:t>
            </a:r>
            <a:r>
              <a:rPr lang="en-GB" sz="1600" dirty="0">
                <a:hlinkClick r:id="rId3"/>
              </a:rPr>
              <a:t>https://www.yourschoolgames.com/active-recovery</a:t>
            </a:r>
            <a:r>
              <a:rPr lang="en-GB" sz="1600" dirty="0" smtClean="0">
                <a:hlinkClick r:id="rId3"/>
              </a:rPr>
              <a:t>/</a:t>
            </a:r>
            <a:endParaRPr lang="en-GB" sz="1600" dirty="0" smtClean="0"/>
          </a:p>
          <a:p>
            <a:r>
              <a:rPr lang="en-GB" sz="1600" dirty="0" smtClean="0"/>
              <a:t> </a:t>
            </a:r>
            <a:endParaRPr lang="en-GB" sz="1600" dirty="0"/>
          </a:p>
        </p:txBody>
      </p:sp>
    </p:spTree>
    <p:extLst>
      <p:ext uri="{BB962C8B-B14F-4D97-AF65-F5344CB8AC3E}">
        <p14:creationId xmlns:p14="http://schemas.microsoft.com/office/powerpoint/2010/main" val="1796755099"/>
      </p:ext>
    </p:extLst>
  </p:cSld>
  <p:clrMapOvr>
    <a:masterClrMapping/>
  </p:clrMapOvr>
</p:sld>
</file>

<file path=ppt/theme/theme1.xml><?xml version="1.0" encoding="utf-8"?>
<a:theme xmlns:a="http://schemas.openxmlformats.org/drawingml/2006/main" name="Master theme">
  <a:themeElements>
    <a:clrScheme name="ISL">
      <a:dk1>
        <a:srgbClr val="000000"/>
      </a:dk1>
      <a:lt1>
        <a:srgbClr val="FFFFFF"/>
      </a:lt1>
      <a:dk2>
        <a:srgbClr val="007833"/>
      </a:dk2>
      <a:lt2>
        <a:srgbClr val="95C11D"/>
      </a:lt2>
      <a:accent1>
        <a:srgbClr val="4C4C4D"/>
      </a:accent1>
      <a:accent2>
        <a:srgbClr val="EFEFEF"/>
      </a:accent2>
      <a:accent3>
        <a:srgbClr val="00A7A8"/>
      </a:accent3>
      <a:accent4>
        <a:srgbClr val="004996"/>
      </a:accent4>
      <a:accent5>
        <a:srgbClr val="58358A"/>
      </a:accent5>
      <a:accent6>
        <a:srgbClr val="CC1135"/>
      </a:accent6>
      <a:hlink>
        <a:srgbClr val="C82B99"/>
      </a:hlink>
      <a:folHlink>
        <a:srgbClr val="ED7418"/>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branded">
  <a:themeElements>
    <a:clrScheme name="ISL">
      <a:dk1>
        <a:srgbClr val="000000"/>
      </a:dk1>
      <a:lt1>
        <a:srgbClr val="FFFFFF"/>
      </a:lt1>
      <a:dk2>
        <a:srgbClr val="007833"/>
      </a:dk2>
      <a:lt2>
        <a:srgbClr val="95C11D"/>
      </a:lt2>
      <a:accent1>
        <a:srgbClr val="4C4C4D"/>
      </a:accent1>
      <a:accent2>
        <a:srgbClr val="EFEFEF"/>
      </a:accent2>
      <a:accent3>
        <a:srgbClr val="00A7A8"/>
      </a:accent3>
      <a:accent4>
        <a:srgbClr val="004996"/>
      </a:accent4>
      <a:accent5>
        <a:srgbClr val="58358A"/>
      </a:accent5>
      <a:accent6>
        <a:srgbClr val="CC1135"/>
      </a:accent6>
      <a:hlink>
        <a:srgbClr val="C82B99"/>
      </a:hlink>
      <a:folHlink>
        <a:srgbClr val="ED7418"/>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2D7C0B25987444A23CB25BF51DAC52" ma:contentTypeVersion="0" ma:contentTypeDescription="Create a new document." ma:contentTypeScope="" ma:versionID="79a3e2dc60d9b28aae5a6e0379815f44">
  <xsd:schema xmlns:xsd="http://www.w3.org/2001/XMLSchema" xmlns:xs="http://www.w3.org/2001/XMLSchema" xmlns:p="http://schemas.microsoft.com/office/2006/metadata/properties" targetNamespace="http://schemas.microsoft.com/office/2006/metadata/properties" ma:root="true" ma:fieldsID="f3e687d5f98ee29b9cfcc2ff24550dc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CC2F58E-5BA9-41FC-BFFE-07851F85FF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50832FF-360C-4750-A3AF-B780D960184F}">
  <ds:schemaRefs>
    <ds:schemaRef ds:uri="http://schemas.microsoft.com/sharepoint/v3/contenttype/forms"/>
  </ds:schemaRefs>
</ds:datastoreItem>
</file>

<file path=customXml/itemProps3.xml><?xml version="1.0" encoding="utf-8"?>
<ds:datastoreItem xmlns:ds="http://schemas.openxmlformats.org/officeDocument/2006/customXml" ds:itemID="{C76E1316-627F-47B9-9D37-018625D7D6A6}">
  <ds:schemaRefs>
    <ds:schemaRef ds:uri="http://schemas.microsoft.com/office/2006/documentManagement/types"/>
    <ds:schemaRef ds:uri="http://purl.org/dc/dcmitype/"/>
    <ds:schemaRef ds:uri="http://purl.org/dc/terms/"/>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EMB_ISL_PPT_Template_2018_V4</Template>
  <TotalTime>1142</TotalTime>
  <Words>506</Words>
  <Application>Microsoft Office PowerPoint</Application>
  <PresentationFormat>On-screen Show (4:3)</PresentationFormat>
  <Paragraphs>30</Paragraphs>
  <Slides>4</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vt:i4>
      </vt:variant>
    </vt:vector>
  </HeadingPairs>
  <TitlesOfParts>
    <vt:vector size="8" baseType="lpstr">
      <vt:lpstr>Arial</vt:lpstr>
      <vt:lpstr>Tahoma</vt:lpstr>
      <vt:lpstr>Master theme</vt:lpstr>
      <vt:lpstr>Co-branded</vt:lpstr>
      <vt:lpstr>Physical Activity  </vt:lpstr>
      <vt:lpstr>Active Life Style </vt:lpstr>
      <vt:lpstr>Family Physical Activity  </vt:lpstr>
      <vt:lpstr>…more Family Physical Activity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standard</dc:title>
  <dc:creator>Ben Clark | Embrace</dc:creator>
  <cp:lastModifiedBy>Miano, Norma</cp:lastModifiedBy>
  <cp:revision>14</cp:revision>
  <dcterms:created xsi:type="dcterms:W3CDTF">2019-02-06T16:13:22Z</dcterms:created>
  <dcterms:modified xsi:type="dcterms:W3CDTF">2021-07-07T10:01:05Z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0x010100E52D7C0B25987444A23CB25BF51DAC52</vt:lpwstr>
  </property>
  <property fmtid="{D5CDD505-2E9C-101B-9397-08002B2CF9AE}" pid="3" name="RecordsSeries">
    <vt:lpwstr/>
  </property>
  <property fmtid="{D5CDD505-2E9C-101B-9397-08002B2CF9AE}" pid="4" name="Involved Teams">
    <vt:lpwstr>1528;#Communications Publishing Team|058b8a09-0bcd-451e-8d47-afc69d8be651</vt:lpwstr>
  </property>
  <property fmtid="{D5CDD505-2E9C-101B-9397-08002B2CF9AE}" pid="5" name="Involved TeamsTaxHTField0">
    <vt:lpwstr>Communications Publishing Team|058b8a09-0bcd-451e-8d47-afc69d8be651</vt:lpwstr>
  </property>
  <property fmtid="{D5CDD505-2E9C-101B-9397-08002B2CF9AE}" pid="6" name="c96fb2fb72de4de78ba8fe87aa837b5e">
    <vt:lpwstr>Communications|39e3c23f-dc56-4aba-86a2-372111e6b9b8</vt:lpwstr>
  </property>
  <property fmtid="{D5CDD505-2E9C-101B-9397-08002B2CF9AE}" pid="7" name="FunctionalArea">
    <vt:lpwstr>5;#Communications|39e3c23f-dc56-4aba-86a2-372111e6b9b8</vt:lpwstr>
  </property>
  <property fmtid="{D5CDD505-2E9C-101B-9397-08002B2CF9AE}" pid="8" name="d9988a70b12c4af6a05dcb8874945a04">
    <vt:lpwstr/>
  </property>
  <property fmtid="{D5CDD505-2E9C-101B-9397-08002B2CF9AE}" pid="9" name="SeriesTag">
    <vt:lpwstr/>
  </property>
  <property fmtid="{D5CDD505-2E9C-101B-9397-08002B2CF9AE}" pid="10" name="SubjectTags">
    <vt:lpwstr/>
  </property>
  <property fmtid="{D5CDD505-2E9C-101B-9397-08002B2CF9AE}" pid="11" name="ProtectiveZone">
    <vt:lpwstr>Protected</vt:lpwstr>
  </property>
  <property fmtid="{D5CDD505-2E9C-101B-9397-08002B2CF9AE}" pid="12" name="k2f552cf5a97436692cf62d3beff7eb8">
    <vt:lpwstr/>
  </property>
  <property fmtid="{D5CDD505-2E9C-101B-9397-08002B2CF9AE}" pid="13" name="TaxCatchAll">
    <vt:lpwstr>1528;#Communications Publishing Team|058b8a09-0bcd-451e-8d47-afc69d8be651;#5;#Communications|39e3c23f-dc56-4aba-86a2-372111e6b9b8;#1024;#Staff publication|4e6d5cad-00c5-4f85-b543-5f5c8c16cd07</vt:lpwstr>
  </property>
  <property fmtid="{D5CDD505-2E9C-101B-9397-08002B2CF9AE}" pid="14" name="Owning Team">
    <vt:lpwstr>1528;#Communications Publishing Team|058b8a09-0bcd-451e-8d47-afc69d8be651</vt:lpwstr>
  </property>
  <property fmtid="{D5CDD505-2E9C-101B-9397-08002B2CF9AE}" pid="15" name="Records Type">
    <vt:lpwstr>1024;#Staff publication|4e6d5cad-00c5-4f85-b543-5f5c8c16cd07</vt:lpwstr>
  </property>
  <property fmtid="{D5CDD505-2E9C-101B-9397-08002B2CF9AE}" pid="16" name="Records TypeTaxHTField0">
    <vt:lpwstr>Staff publication|4e6d5cad-00c5-4f85-b543-5f5c8c16cd07</vt:lpwstr>
  </property>
  <property fmtid="{D5CDD505-2E9C-101B-9397-08002B2CF9AE}" pid="17" name="Owning TeamTaxHTField0">
    <vt:lpwstr>Communications Publishing Team|058b8a09-0bcd-451e-8d47-afc69d8be651</vt:lpwstr>
  </property>
  <property fmtid="{D5CDD505-2E9C-101B-9397-08002B2CF9AE}" pid="18" name="g46d15b1ec8c4177bccc4a36f9126eda">
    <vt:lpwstr/>
  </property>
  <property fmtid="{D5CDD505-2E9C-101B-9397-08002B2CF9AE}" pid="19" name="ReferenceDate">
    <vt:filetime>2019-03-14T10:18:48Z</vt:filetime>
  </property>
  <property fmtid="{D5CDD505-2E9C-101B-9397-08002B2CF9AE}" pid="20" name="OriginalFilename">
    <vt:lpwstr>Powerpoint template standard.pptx</vt:lpwstr>
  </property>
</Properties>
</file>