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7" r:id="rId5"/>
    <p:sldId id="264" r:id="rId6"/>
    <p:sldId id="259" r:id="rId7"/>
    <p:sldId id="258" r:id="rId8"/>
    <p:sldId id="260" r:id="rId9"/>
    <p:sldId id="261" r:id="rId10"/>
    <p:sldId id="262" r:id="rId11"/>
    <p:sldId id="265" r:id="rId12"/>
    <p:sldId id="267" r:id="rId13"/>
    <p:sldId id="268" r:id="rId14"/>
    <p:sldId id="283" r:id="rId15"/>
    <p:sldId id="263" r:id="rId16"/>
    <p:sldId id="273" r:id="rId17"/>
    <p:sldId id="284" r:id="rId18"/>
    <p:sldId id="271" r:id="rId19"/>
    <p:sldId id="272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76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275" r:id="rId43"/>
    <p:sldId id="277" r:id="rId44"/>
    <p:sldId id="27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80150"/>
            <a:ext cx="9613861" cy="4433262"/>
          </a:xfrm>
        </p:spPr>
        <p:txBody>
          <a:bodyPr>
            <a:normAutofit/>
          </a:bodyPr>
          <a:lstStyle/>
          <a:p>
            <a:r>
              <a:rPr lang="en-GB" dirty="0" smtClean="0"/>
              <a:t>Learning Objectives for Week 7</a:t>
            </a:r>
          </a:p>
          <a:p>
            <a:endParaRPr lang="en-GB" dirty="0" smtClean="0"/>
          </a:p>
          <a:p>
            <a:r>
              <a:rPr lang="en-GB" dirty="0" smtClean="0"/>
              <a:t>Learn signs for giving directions</a:t>
            </a:r>
          </a:p>
          <a:p>
            <a:endParaRPr lang="en-GB" dirty="0"/>
          </a:p>
          <a:p>
            <a:r>
              <a:rPr lang="en-GB" dirty="0" smtClean="0"/>
              <a:t>Quiz – let’s see what we remember </a:t>
            </a:r>
            <a:r>
              <a:rPr lang="en-GB" smtClean="0"/>
              <a:t>from the past weeks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Deaf awareness – One girl’s fight</a:t>
            </a:r>
          </a:p>
        </p:txBody>
      </p:sp>
    </p:spTree>
    <p:extLst>
      <p:ext uri="{BB962C8B-B14F-4D97-AF65-F5344CB8AC3E}">
        <p14:creationId xmlns:p14="http://schemas.microsoft.com/office/powerpoint/2010/main" val="637717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Stairs on the third floor are on the left</a:t>
            </a:r>
            <a:endParaRPr lang="en-GB" dirty="0"/>
          </a:p>
        </p:txBody>
      </p:sp>
      <p:pic>
        <p:nvPicPr>
          <p:cNvPr id="4" name="StairLeftAndThirdFlo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20536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Quiz           What </a:t>
            </a:r>
            <a:r>
              <a:rPr lang="en-GB" dirty="0" smtClean="0"/>
              <a:t>do these signs mean</a:t>
            </a:r>
            <a:r>
              <a:rPr lang="en-GB" dirty="0" smtClean="0"/>
              <a:t> </a:t>
            </a:r>
            <a:r>
              <a:rPr lang="en-GB" dirty="0" smtClean="0"/>
              <a:t>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70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are the stairs?</a:t>
            </a:r>
            <a:endParaRPr lang="en-GB" dirty="0"/>
          </a:p>
        </p:txBody>
      </p:sp>
      <p:pic>
        <p:nvPicPr>
          <p:cNvPr id="4" name="StairLeftAndThirdFlo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3533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dirty="0" smtClean="0"/>
              <a:t>Where </a:t>
            </a:r>
            <a:r>
              <a:rPr lang="en-GB" dirty="0" smtClean="0"/>
              <a:t>will you meet me?</a:t>
            </a:r>
            <a:endParaRPr lang="en-GB" dirty="0"/>
          </a:p>
        </p:txBody>
      </p:sp>
      <p:pic>
        <p:nvPicPr>
          <p:cNvPr id="4" name="MeetMeUpstai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0666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am I saying?</a:t>
            </a:r>
            <a:endParaRPr lang="en-GB" dirty="0"/>
          </a:p>
        </p:txBody>
      </p:sp>
      <p:pic>
        <p:nvPicPr>
          <p:cNvPr id="4" name="HelloName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9493" y="252447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39098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the café?</a:t>
            </a:r>
            <a:endParaRPr lang="en-GB" dirty="0"/>
          </a:p>
        </p:txBody>
      </p:sp>
      <p:pic>
        <p:nvPicPr>
          <p:cNvPr id="4" name="sources-5e4180d5b52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898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downstairs on the right?</a:t>
            </a:r>
            <a:endParaRPr lang="en-GB" dirty="0"/>
          </a:p>
        </p:txBody>
      </p:sp>
      <p:pic>
        <p:nvPicPr>
          <p:cNvPr id="4" name="ToiletDownstairsandR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7047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asking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GoodMorningHowAreYo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1292" y="2474026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8446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asking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GoodmorningAreYou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4888" y="2436189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7253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telling you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GoodnightSeeYouTomorr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842" y="2480332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0009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Ann?  (Ann where?)</a:t>
            </a:r>
            <a:endParaRPr lang="en-GB" dirty="0"/>
          </a:p>
        </p:txBody>
      </p:sp>
      <p:pic>
        <p:nvPicPr>
          <p:cNvPr id="6" name="WhereIsAn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1333" y="2298962"/>
            <a:ext cx="6397978" cy="3598863"/>
          </a:xfrm>
        </p:spPr>
      </p:pic>
    </p:spTree>
    <p:extLst>
      <p:ext uri="{BB962C8B-B14F-4D97-AF65-F5344CB8AC3E}">
        <p14:creationId xmlns:p14="http://schemas.microsoft.com/office/powerpoint/2010/main" val="356732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saying?</a:t>
            </a:r>
            <a:endParaRPr lang="en-GB" dirty="0"/>
          </a:p>
        </p:txBody>
      </p:sp>
      <p:pic>
        <p:nvPicPr>
          <p:cNvPr id="4" name="GoodMorningLovelyToSeeYo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2191" y="2549701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72333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telling you about Ian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HimIan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9761" y="2328983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35174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am I </a:t>
            </a:r>
            <a:r>
              <a:rPr lang="en-GB" dirty="0" smtClean="0"/>
              <a:t>telling you about Ann?</a:t>
            </a:r>
            <a:endParaRPr lang="en-GB" dirty="0"/>
          </a:p>
        </p:txBody>
      </p:sp>
      <p:pic>
        <p:nvPicPr>
          <p:cNvPr id="4" name="HerAnn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4621" y="2335289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0531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telling you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YesIDoUnderst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559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asking you to do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AgainP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215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How </a:t>
            </a:r>
            <a:r>
              <a:rPr lang="en-GB" dirty="0" smtClean="0"/>
              <a:t>did you arrive?</a:t>
            </a:r>
            <a:endParaRPr lang="en-GB" dirty="0"/>
          </a:p>
        </p:txBody>
      </p:sp>
      <p:pic>
        <p:nvPicPr>
          <p:cNvPr id="4" name="ArriveHereByMoterbi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179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asking you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6" name="INeedHelpP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6361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asking you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WhereDoYouL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438" y="2399862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136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my family from ?</a:t>
            </a:r>
            <a:endParaRPr lang="en-GB" dirty="0"/>
          </a:p>
        </p:txBody>
      </p:sp>
      <p:pic>
        <p:nvPicPr>
          <p:cNvPr id="4" name="FamilyMeFromLond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72232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many ladies are deaf</a:t>
            </a:r>
            <a:r>
              <a:rPr lang="en-GB" dirty="0" smtClean="0"/>
              <a:t>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TwoWomenBoth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438" y="2374637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25123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Lift on the ground floor is on the left (lift ground floor left)</a:t>
            </a:r>
            <a:endParaRPr lang="en-GB" dirty="0"/>
          </a:p>
        </p:txBody>
      </p:sp>
      <p:pic>
        <p:nvPicPr>
          <p:cNvPr id="4" name="LiftGroundFloorAndLe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999" y="2336800"/>
            <a:ext cx="6397978" cy="3598863"/>
          </a:xfrm>
        </p:spPr>
      </p:pic>
    </p:spTree>
    <p:extLst>
      <p:ext uri="{BB962C8B-B14F-4D97-AF65-F5344CB8AC3E}">
        <p14:creationId xmlns:p14="http://schemas.microsoft.com/office/powerpoint/2010/main" val="186479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colour are the pens ?</a:t>
            </a:r>
            <a:endParaRPr lang="en-GB" dirty="0"/>
          </a:p>
        </p:txBody>
      </p:sp>
      <p:pic>
        <p:nvPicPr>
          <p:cNvPr id="4" name="PensTwoColourR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7648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 smtClean="0"/>
              <a:t>colour are the balls ?</a:t>
            </a:r>
            <a:endParaRPr lang="en-GB" dirty="0"/>
          </a:p>
        </p:txBody>
      </p:sp>
      <p:pic>
        <p:nvPicPr>
          <p:cNvPr id="4" name="BallTwoColourYell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64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 smtClean="0"/>
              <a:t>do I have two of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MeHaveMumDadand2Sist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0180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was it windy and cold ?</a:t>
            </a:r>
            <a:endParaRPr lang="en-GB" dirty="0"/>
          </a:p>
        </p:txBody>
      </p:sp>
      <p:pic>
        <p:nvPicPr>
          <p:cNvPr id="4" name="YesterdayItWasWindyAndReallyCo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961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03" y="671247"/>
            <a:ext cx="9613861" cy="1080938"/>
          </a:xfrm>
        </p:spPr>
        <p:txBody>
          <a:bodyPr/>
          <a:lstStyle/>
          <a:p>
            <a:r>
              <a:rPr lang="en-GB" dirty="0" smtClean="0"/>
              <a:t>What season don’t I like ?</a:t>
            </a:r>
            <a:endParaRPr lang="en-GB" dirty="0"/>
          </a:p>
        </p:txBody>
      </p:sp>
      <p:pic>
        <p:nvPicPr>
          <p:cNvPr id="4" name="MeDontLikeAutum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55718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18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is my favourite weather ?</a:t>
            </a:r>
            <a:endParaRPr lang="en-GB" dirty="0"/>
          </a:p>
        </p:txBody>
      </p:sp>
      <p:pic>
        <p:nvPicPr>
          <p:cNvPr id="4" name="WeatherMeFavouriteSp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0246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am I </a:t>
            </a:r>
            <a:r>
              <a:rPr lang="en-GB" dirty="0" smtClean="0"/>
              <a:t>asking you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YourCarWh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8063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did I get to work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MeArriveWorkBu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5212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did I get to work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MeArriveWork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9314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many sisters do I have</a:t>
            </a:r>
            <a:r>
              <a:rPr lang="en-GB" dirty="0" smtClean="0"/>
              <a:t>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Mehavesis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5621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Café is second left</a:t>
            </a:r>
            <a:endParaRPr lang="en-GB" dirty="0"/>
          </a:p>
        </p:txBody>
      </p:sp>
      <p:pic>
        <p:nvPicPr>
          <p:cNvPr id="6" name="Cafe2ndLe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8915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I have one of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MeHave2SistesrAnd1Broth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2176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girl’s fight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https://bda.org.uk/one-girls-fight/</a:t>
            </a:r>
          </a:p>
        </p:txBody>
      </p:sp>
    </p:spTree>
    <p:extLst>
      <p:ext uri="{BB962C8B-B14F-4D97-AF65-F5344CB8AC3E}">
        <p14:creationId xmlns:p14="http://schemas.microsoft.com/office/powerpoint/2010/main" val="165987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 me upstairs</a:t>
            </a:r>
            <a:endParaRPr lang="en-GB" dirty="0"/>
          </a:p>
        </p:txBody>
      </p:sp>
      <p:pic>
        <p:nvPicPr>
          <p:cNvPr id="4" name="MeetMeUpstai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53963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Toilet downstairs and right</a:t>
            </a:r>
            <a:endParaRPr lang="en-GB" dirty="0"/>
          </a:p>
        </p:txBody>
      </p:sp>
      <p:pic>
        <p:nvPicPr>
          <p:cNvPr id="4" name="ToiletDownstairsandR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3273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Office 1</a:t>
            </a:r>
            <a:r>
              <a:rPr lang="en-GB" baseline="30000" dirty="0" smtClean="0"/>
              <a:t>st</a:t>
            </a:r>
            <a:r>
              <a:rPr lang="en-GB" dirty="0" smtClean="0"/>
              <a:t> floor and 3</a:t>
            </a:r>
            <a:r>
              <a:rPr lang="en-GB" baseline="30000" dirty="0" smtClean="0"/>
              <a:t>rd</a:t>
            </a:r>
            <a:r>
              <a:rPr lang="en-GB" dirty="0" smtClean="0"/>
              <a:t> right</a:t>
            </a:r>
            <a:endParaRPr lang="en-GB" dirty="0"/>
          </a:p>
        </p:txBody>
      </p:sp>
      <p:pic>
        <p:nvPicPr>
          <p:cNvPr id="4" name="Office1stFloorAnd3rdR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8921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Tom is waiting upstairs on the left</a:t>
            </a:r>
            <a:endParaRPr lang="en-GB" dirty="0"/>
          </a:p>
        </p:txBody>
      </p:sp>
      <p:pic>
        <p:nvPicPr>
          <p:cNvPr id="4" name="TomWaitingUpstairsandLe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3963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 want to see Eve and Ann?</a:t>
            </a:r>
            <a:endParaRPr lang="en-GB" dirty="0"/>
          </a:p>
        </p:txBody>
      </p:sp>
      <p:pic>
        <p:nvPicPr>
          <p:cNvPr id="4" name="YouWantToSeeEveAndAn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1118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a0dc8397e2a3f1afdb79b843148ae111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4e27fab920473e4351fe4ab2726f000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455B7F-DFAD-49E2-BC82-39693D3B47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BF2B8E-35BE-4484-81AC-9DC541DC3524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e0e7bb2f-ff26-4fae-befd-4a9a53791a98"/>
    <ds:schemaRef ds:uri="b3fe5981-60c0-4104-a1b1-a1fac9687ed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CF50E1-88CC-4978-896E-E28E073C0B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308</TotalTime>
  <Words>289</Words>
  <Application>Microsoft Office PowerPoint</Application>
  <PresentationFormat>Widescreen</PresentationFormat>
  <Paragraphs>49</Paragraphs>
  <Slides>41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Trebuchet MS</vt:lpstr>
      <vt:lpstr>Berlin</vt:lpstr>
      <vt:lpstr>WEEK 6</vt:lpstr>
      <vt:lpstr>Where is Ann?  (Ann where?)</vt:lpstr>
      <vt:lpstr>Lift on the ground floor is on the left (lift ground floor left)</vt:lpstr>
      <vt:lpstr>Café is second left</vt:lpstr>
      <vt:lpstr>Meet me upstairs</vt:lpstr>
      <vt:lpstr>Toilet downstairs and right</vt:lpstr>
      <vt:lpstr>Office 1st floor and 3rd right</vt:lpstr>
      <vt:lpstr>Tom is waiting upstairs on the left</vt:lpstr>
      <vt:lpstr>You want to see Eve and Ann?</vt:lpstr>
      <vt:lpstr>Stairs on the third floor are on the left</vt:lpstr>
      <vt:lpstr>Quiz           What do these signs mean ? </vt:lpstr>
      <vt:lpstr>Where are the stairs?</vt:lpstr>
      <vt:lpstr> Where will you meet me?</vt:lpstr>
      <vt:lpstr>What am I saying?</vt:lpstr>
      <vt:lpstr>Where is the café?</vt:lpstr>
      <vt:lpstr>What is downstairs on the right?</vt:lpstr>
      <vt:lpstr>What am I asking?</vt:lpstr>
      <vt:lpstr>What am I asking?</vt:lpstr>
      <vt:lpstr>What am I telling you?</vt:lpstr>
      <vt:lpstr>What am I saying?</vt:lpstr>
      <vt:lpstr>What am I telling you about Ian?</vt:lpstr>
      <vt:lpstr>What am I telling you about Ann?</vt:lpstr>
      <vt:lpstr>What am I telling you?</vt:lpstr>
      <vt:lpstr>What am I asking you to do?</vt:lpstr>
      <vt:lpstr> How did you arrive?</vt:lpstr>
      <vt:lpstr>What am I asking you?</vt:lpstr>
      <vt:lpstr>What am I asking you ?</vt:lpstr>
      <vt:lpstr>Where is my family from ?</vt:lpstr>
      <vt:lpstr>How many ladies are deaf ?</vt:lpstr>
      <vt:lpstr>What colour are the pens ?</vt:lpstr>
      <vt:lpstr>What colour are the balls ?</vt:lpstr>
      <vt:lpstr>What do I have two of ?</vt:lpstr>
      <vt:lpstr>When was it windy and cold ?</vt:lpstr>
      <vt:lpstr>What season don’t I like ?</vt:lpstr>
      <vt:lpstr>When is my favourite weather ?</vt:lpstr>
      <vt:lpstr>What am I asking you ?</vt:lpstr>
      <vt:lpstr>How did I get to work ?</vt:lpstr>
      <vt:lpstr>How did I get to work ?</vt:lpstr>
      <vt:lpstr>How many sisters do I have ?</vt:lpstr>
      <vt:lpstr>What do I have one of ?</vt:lpstr>
      <vt:lpstr>One girl’s fight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6</dc:title>
  <dc:creator>Moore, Alison</dc:creator>
  <cp:lastModifiedBy>Moore, Alison</cp:lastModifiedBy>
  <cp:revision>17</cp:revision>
  <dcterms:created xsi:type="dcterms:W3CDTF">2021-07-02T11:09:31Z</dcterms:created>
  <dcterms:modified xsi:type="dcterms:W3CDTF">2021-07-06T08:31:37Z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