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0" r:id="rId7"/>
    <p:sldId id="261" r:id="rId8"/>
    <p:sldId id="265" r:id="rId9"/>
    <p:sldId id="282" r:id="rId10"/>
    <p:sldId id="278" r:id="rId11"/>
    <p:sldId id="266" r:id="rId12"/>
    <p:sldId id="269" r:id="rId13"/>
    <p:sldId id="270" r:id="rId14"/>
    <p:sldId id="271" r:id="rId15"/>
    <p:sldId id="272" r:id="rId16"/>
    <p:sldId id="273" r:id="rId17"/>
    <p:sldId id="281" r:id="rId18"/>
    <p:sldId id="279" r:id="rId19"/>
    <p:sldId id="280" r:id="rId20"/>
    <p:sldId id="277" r:id="rId21"/>
    <p:sldId id="257" r:id="rId22"/>
    <p:sldId id="275" r:id="rId23"/>
    <p:sldId id="276" r:id="rId24"/>
    <p:sldId id="263" r:id="rId25"/>
    <p:sldId id="264" r:id="rId26"/>
    <p:sldId id="262"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p:scale>
          <a:sx n="98" d="100"/>
          <a:sy n="98"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9.48905" units="1/cm"/>
          <inkml:channelProperty channel="Y" name="resolution" value="109.28962" units="1/cm"/>
          <inkml:channelProperty channel="T" name="resolution" value="1" units="1/dev"/>
        </inkml:channelProperties>
      </inkml:inkSource>
      <inkml:timestamp xml:id="ts0" timeString="2021-10-14T12:25:48.72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FAF849F-860A-4A3A-B3C1-8E26054EA976}" emma:medium="tactile" emma:mode="ink">
          <msink:context xmlns:msink="http://schemas.microsoft.com/ink/2010/main" type="inkDrawing" rotatedBoundingBox="4597,5487 15476,7266 15424,7579 4546,5800" shapeName="Other">
            <msink:destinationLink direction="with" ref="{18E8BA64-4CBB-46F8-B07D-C054885FC682}"/>
            <msink:destinationLink direction="with" ref="{C82A009B-18A8-47B0-A1E9-76A759A70FF7}"/>
          </msink:context>
        </emma:interpretation>
      </emma:emma>
    </inkml:annotationXML>
    <inkml:trace contextRef="#ctx0" brushRef="#br0">0 0 0,'15'0'63,"29"0"-63,-15 0 16,15 0-16,-1 0 15,-28 0-15,14 0 16,15 0-16,-15 0 15,44 0-15,-44 0 16,30 0-16,-15 0 16,14 0-16,30 14 15,14 30-15,-44-44 16,73 44-16,-101-44 16,101 58-16,-73-43 15,1 14-15,-15-29 16,-1 15-16,16-15 15,-1 43-15,15 1 16,-29-29-16,-15-15 16,103 87-16,-103-87 15,44 15-15,14-15 16,-28 15-16,-1-15 16,73 58-1,-116-58-15,43 0 0,1 15 16,28-15-1,74 29-15,-103-29 16,30 0-16,29 29 16,-15 15-16,-44-44 15,30 14-15,0 16 16,-15-16-16,43 45 16,-72-45-16,14-14 15,1 0-15,-15 29 16,-1-14-16,16-15 15,14 44-15,-44-44 16,59 0-16,-45 14 16,16-14-16,28 0 15,30 30-15,-29-30 16,43 29-16,-14-29 16,14 44-16,-14-44 15,-29 29-15,-1-15 16,45-14-16,-45 30 15,-28-30-15,-1 0 16,44 43-16,-43-43 16,-1 30-16,15-30 15,-44 0-15,44 0 16,15 14-16,-74-14 16,16 0-1,43 0-15,-59 0 16,59 15-16,-58-15 15,-1 0-15,74 29 16,-74-15-16,45-14 16,-45 0-16,45 0 15,-45 0-15,16 15 16,43-15-16,-59 0 16,45 0-16,-45 0 15,1 0-15,-1 0 16,16 0-16,-1 0 15,0 15-15,29-15 16,-14 0-16,15 29 16,-16-29-16,16 0 15,-15 0-15,43 44 16,-28-44-16,-16 0 16,16 0-16,-1 0 15,15 0-15,-15 14 16,1-14-16,14 29 15,-15-29-15,1 15 16,28-15-16,-43 0 16,73 29-1,-103-14-15,74-15 16,0 29-16,-74-29 16,45 0-16,-1 15 15,-14-15-15,-30 0 16,16 0-16,57 29 15,-72-29-15,72 0 16,-57 14-16,13 1 16,45-15-16,-44 0 15,43 0-15,-58 29 16,59-29-16,-15 15 16,-15-15-16,59 29 15,-29-29-15,-1 0 16,30 0-16,-15 44 15,-72-44-15,86 0 16,-43 0-16,-14 0 16,-1 0-16,15 29 15,-44-29-15,15 0 16,-15 0-16,-14 15 16,14-15-16,-14 0 15,14 0 16,15 14 16,-30-14-47,45 0 16,28 0-16,-43 44 16,14-44-16,-28 0 15,-1 0-15,0 0 16,15 0 109,-30 15-110,16-1-15,43-14 16,14 29-16,-28-29 16,-1 0-16,30 30 15,-74-16-15,30-14 16,-29 0-16</inkml:trace>
  </inkml:traceGroup>
</inkml:ink>
</file>

<file path=ppt/ink/ink10.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44:41.01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4305AE8-1CC1-4FD3-84A5-1A6783CA12E8}" emma:medium="tactile" emma:mode="ink">
          <msink:context xmlns:msink="http://schemas.microsoft.com/ink/2010/main" type="writingRegion" rotatedBoundingBox="6968,13772 12748,14523 12652,15262 6872,14511"/>
        </emma:interpretation>
      </emma:emma>
    </inkml:annotationXML>
    <inkml:traceGroup>
      <inkml:annotationXML>
        <emma:emma xmlns:emma="http://www.w3.org/2003/04/emma" version="1.0">
          <emma:interpretation id="{2A1A3619-49D2-4C9E-B73F-07EA5229AA07}" emma:medium="tactile" emma:mode="ink">
            <msink:context xmlns:msink="http://schemas.microsoft.com/ink/2010/main" type="paragraph" rotatedBoundingBox="6968,13772 12748,14523 12652,15262 6872,14511" alignmentLevel="1"/>
          </emma:interpretation>
        </emma:emma>
      </inkml:annotationXML>
      <inkml:traceGroup>
        <inkml:annotationXML>
          <emma:emma xmlns:emma="http://www.w3.org/2003/04/emma" version="1.0">
            <emma:interpretation id="{BC86B594-FDBD-43E7-B73A-1415109017CA}" emma:medium="tactile" emma:mode="ink">
              <msink:context xmlns:msink="http://schemas.microsoft.com/ink/2010/main" type="line" rotatedBoundingBox="6968,13772 12748,14523 12652,15262 6872,14511"/>
            </emma:interpretation>
          </emma:emma>
        </inkml:annotationXML>
        <inkml:traceGroup>
          <inkml:annotationXML>
            <emma:emma xmlns:emma="http://www.w3.org/2003/04/emma" version="1.0">
              <emma:interpretation id="{5015D3E1-CF68-408F-AC03-9CC20CE778A8}" emma:medium="tactile" emma:mode="ink">
                <msink:context xmlns:msink="http://schemas.microsoft.com/ink/2010/main" type="inkWord" rotatedBoundingBox="6964,13810 7448,13873 7359,14557 6875,14494"/>
              </emma:interpretation>
              <emma:one-of disjunction-type="recognition" id="oneOf0">
                <emma:interpretation id="interp0" emma:lang="" emma:confidence="1">
                  <emma:literal/>
                </emma:interpretation>
              </emma:one-of>
            </emma:emma>
          </inkml:annotationXML>
          <inkml:trace contextRef="#ctx0" brushRef="#br0">-4567-583 0,'0'0'0,"0"0"0,0 0 16,0 0-16,0 0 15,0 0 1,0 40-16,0-24 16,4 4-16,0 4 15,4 8 1,0 8-16,4 12 16,0 4-1,0 4-15,0-1 16,0-3-1,-4 0-15,0-8 16,-4-8-16,0-8 16,0-8-1,0-4-15,4-5 16,0-3 0,0-4-16,0-4 15,-1-4 1,-7 0-16,0 0 15,48-24-15,-28 5 16,0-9 0,0-8-16,0-8 15,0-4 1,0 0-16,0 0 16,0 0-1,4 1-15,4-1 16,0-4-16,0-8 15</inkml:trace>
        </inkml:traceGroup>
        <inkml:traceGroup>
          <inkml:annotationXML>
            <emma:emma xmlns:emma="http://www.w3.org/2003/04/emma" version="1.0">
              <emma:interpretation id="{3AB44399-A5C5-4964-8480-5448D605F986}" emma:medium="tactile" emma:mode="ink">
                <msink:context xmlns:msink="http://schemas.microsoft.com/ink/2010/main" type="inkWord" rotatedBoundingBox="7361,13823 7570,13850 7474,14589 7265,14562"/>
              </emma:interpretation>
              <emma:one-of disjunction-type="recognition" id="oneOf1">
                <emma:interpretation id="interp1" emma:lang="" emma:confidence="0">
                  <emma:literal>L</emma:literal>
                </emma:interpretation>
                <emma:interpretation id="interp2" emma:lang="" emma:confidence="0">
                  <emma:literal>l</emma:literal>
                </emma:interpretation>
                <emma:interpretation id="interp3" emma:lang="" emma:confidence="0">
                  <emma:literal>I</emma:literal>
                </emma:interpretation>
                <emma:interpretation id="interp4" emma:lang="" emma:confidence="0">
                  <emma:literal>|</emma:literal>
                </emma:interpretation>
                <emma:interpretation id="interp5" emma:lang="" emma:confidence="0">
                  <emma:literal>(</emma:literal>
                </emma:interpretation>
              </emma:one-of>
            </emma:emma>
          </inkml:annotationXML>
          <inkml:trace contextRef="#ctx0" brushRef="#br0" timeOffset="5073.0479">-4112-563 0,'0'0'16,"0"0"-1,0 0-15,0 0 16,0 0-16,0 0 16,0 0-1,0 0-15,0 0 16,0 0 0,0 0-16,0 0 15,0 0-15,0 0 16,0 0-1,0 0-15,-40 32 16,40-24 0,0 0-16,0 0 15,0 0 1,0 0-16,0 4 16,-4 8-16,0 4 15,-4 12 1,0 8-16,-4 8 15,0 0 1,0-5-16,4-3 16,0-4-1,4-4-15,0-4 16,4-8-16,4 0 16,0 0-1,4 0-15,0 4 16,4-4-1,0-1-15,0 1 16,4-4-16,0-4 16,4-8-1,0-8-15,-20 0 16,55-52 0</inkml:trace>
        </inkml:traceGroup>
        <inkml:traceGroup>
          <inkml:annotationXML>
            <emma:emma xmlns:emma="http://www.w3.org/2003/04/emma" version="1.0">
              <emma:interpretation id="{70E6466E-654F-481A-ADEA-5A2DBA6B9194}" emma:medium="tactile" emma:mode="ink">
                <msink:context xmlns:msink="http://schemas.microsoft.com/ink/2010/main" type="inkWord" rotatedBoundingBox="11531,14394 12744,14551 12652,15262 11438,15104"/>
              </emma:interpretation>
              <emma:one-of disjunction-type="recognition" id="oneOf2">
                <emma:interpretation id="interp6" emma:lang="" emma:confidence="1">
                  <emma:literal/>
                </emma:interpretation>
              </emma:one-of>
            </emma:emma>
          </inkml:annotationXML>
          <inkml:trace contextRef="#ctx0" brushRef="#br0" timeOffset="2465.0059">0 0 0,'0'0'15,"0"0"-15,0 0 16,0 0-16,0 0 16,0 0-1,0 0-15,0 0 16,0 0 0,0 0-16,12 48 15,-12-32 1,0 8-16,0 11 15,0 9 1,0 12-16,4 4 16,4 4-16,0 0 15,4-5 1,0-3-16,3-4 16,1-8-1,-4-8-15,4-8 16,-4-8-16,0-4 15,0-8 1,0-4-16,0-4 16,-12 0-1,48-28-15,-12-4 16,4-16 0,4-12-16,-4-4 15,-9 1-15,-7 3 16,-4 8-1,-8 12-15,-4 8 16,-4 4 0,-4 8-16,0 4 15,0 4 1,0 4-16,0 0 16,0 4-16,0 0 15,0 0 1,4 4-16,0 0 15,0 4 1,0 8-16,4 12 16,4 20-1,0 16-15,-4 12 16,0 4-16,0-5 16,4-7-1,4-4-15,4-12 16,0-4-1,4-8-15,4-8 16,0-13-16,-4-7 16,4-12-1,11-12-15,25-19 16,28-37 0,20-36-16,3-27 15</inkml:trace>
        </inkml:traceGroup>
      </inkml:traceGroup>
    </inkml:traceGroup>
  </inkml:traceGroup>
</inkml:ink>
</file>

<file path=ppt/ink/ink11.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3:12:56.20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38EFE5E-5246-412E-90FC-408481DAB337}" emma:medium="tactile" emma:mode="ink">
          <msink:context xmlns:msink="http://schemas.microsoft.com/ink/2010/main" type="writingRegion" rotatedBoundingBox="14812,14158 32081,13511 32269,18532 15001,19179"/>
        </emma:interpretation>
      </emma:emma>
    </inkml:annotationXML>
    <inkml:traceGroup>
      <inkml:annotationXML>
        <emma:emma xmlns:emma="http://www.w3.org/2003/04/emma" version="1.0">
          <emma:interpretation id="{86CA3DE4-E62B-4EAE-9243-C0310375D8A3}" emma:medium="tactile" emma:mode="ink">
            <msink:context xmlns:msink="http://schemas.microsoft.com/ink/2010/main" type="paragraph" rotatedBoundingBox="14812,14158 30810,13559 30976,17990 14979,18589" alignmentLevel="1"/>
          </emma:interpretation>
        </emma:emma>
      </inkml:annotationXML>
      <inkml:traceGroup>
        <inkml:annotationXML>
          <emma:emma xmlns:emma="http://www.w3.org/2003/04/emma" version="1.0">
            <emma:interpretation id="{6D89AAA0-F1B5-4FE3-929F-81B0379CCD0E}" emma:medium="tactile" emma:mode="ink">
              <msink:context xmlns:msink="http://schemas.microsoft.com/ink/2010/main" type="line" rotatedBoundingBox="14812,14158 30810,13559 30976,17990 14979,18589"/>
            </emma:interpretation>
          </emma:emma>
        </inkml:annotationXML>
        <inkml:traceGroup>
          <inkml:annotationXML>
            <emma:emma xmlns:emma="http://www.w3.org/2003/04/emma" version="1.0">
              <emma:interpretation id="{8FE9D249-B320-48D2-94F1-6984573A5A71}" emma:medium="tactile" emma:mode="ink">
                <msink:context xmlns:msink="http://schemas.microsoft.com/ink/2010/main" type="inkWord" rotatedBoundingBox="14851,15192 18079,15071 18150,16951 14922,17072"/>
              </emma:interpretation>
              <emma:one-of disjunction-type="recognition" id="oneOf0">
                <emma:interpretation id="interp0" emma:lang="" emma:confidence="1">
                  <emma:literal/>
                </emma:interpretation>
              </emma:one-of>
            </emma:emma>
          </inkml:annotationXML>
          <inkml:trace contextRef="#ctx0" brushRef="#br0">1930 1273 0,'0'0'0,"0"0"16,0 0-16,0 0 15,0 0 1,0 0-16,0 0 16,-33-48-1,7 19-15,-7-5 16,-11 1-16,-15 0 15,-15 7 1,0 8 0,4 10-16,7 8 15,11 8-15,1 10 16,3 15 0,3 23-16,12 18 15,7 14 1,8 4-16,11-10 15,10-12-15,12-7 16,18-12 0,15-18-16,19-18 15,6-19 1,12-21-16,0-20 16,-7-14-16,-15-7 15,-15 3 1,-19 11-16,-10 12 15,-8 10 1,-8 12-16,-3 7 16,0 3-1,0 5-15,0 3 16,4 3-16,0 12 16,7 11-1,7 22-15,12 11 16,10 4-1,8-4-15,4-7 16,0-16 0,3-13-16,0-20 15,19-21-15</inkml:trace>
          <inkml:trace contextRef="#ctx0" brushRef="#br0" timeOffset="525.0841">3160 1004 0,'0'0'0,"0"0"0,0 0 16,0 0 0,0 0-16,0 0 15,0 0 1,-37 0-16,11 3 16,-15 5-1,-14 6-15,-19 9 16,-4 2-16,8 5 15,11 3 1,22-3-16,19-4 16,14-4-1,12 0-15,14 7 16,18 5 0,16 3-16,14-1 15,4-2-15,7-5 16,0 1-1,-11-4-15,-11-1 16,-18 1 0,-19-4-16,-15-3 15,-14-1 1,-15 8-16,-19 7 16,-18 1-16,-7-5 15,3-7 1,0-11-16,12-7 15,6-8 1,8-7-16,8-3 16,10-5-16,12-3 15,7 3 1,11 1-16,11 3 16</inkml:trace>
          <inkml:trace contextRef="#ctx0" brushRef="#br0" timeOffset="-644.0015">0 0 0,'0'0'0,"0"0"0,0 0 15,0 0 1,0 0-16,0 0 16,0 0-16,0 0 15,0 0 1,0 0-16,0 0 15,0 0 1,0 0-16,37-11 16,-30 36-16,4 23 15,4 19 1,7 18-16,0 14 16,0 8-1,0 15-15,1 4 16,-5-8-1,-3-4-15,0-7 16,-1 0-16,-3-11 16,0-11-1,-3-15-15,-1-14 16,1-16 0,-5-10-16,1-12 15,-4-10 1,0-8-16,0-4 15,0-14-15,0-23 16,4-29 0,7-22-16,7-15 15,8-1 1,4 13-16,-1 17 16,4 19-16,1 18 15,-1 19 1,-4 18-16,5 16 15,10 17 1,8 26-16,-4 16 16,-8 10-1,-7 4-15,-7 0 16,-7-4-16,-1-4 16,-3-14-1,-4-11-15,4-12 16,-4-10-1,4-12-15,-1-7 16,1-11 0,7-7-16</inkml:trace>
        </inkml:traceGroup>
        <inkml:traceGroup>
          <inkml:annotationXML>
            <emma:emma xmlns:emma="http://www.w3.org/2003/04/emma" version="1.0">
              <emma:interpretation id="{7672A256-482C-4332-94DD-8373D381C835}" emma:medium="tactile" emma:mode="ink">
                <msink:context xmlns:msink="http://schemas.microsoft.com/ink/2010/main" type="inkWord" rotatedBoundingBox="19119,16137 22128,15272 22863,17826 19854,18691"/>
              </emma:interpretation>
              <emma:one-of disjunction-type="recognition" id="oneOf1">
                <emma:interpretation id="interp1" emma:lang="" emma:confidence="1">
                  <emma:literal/>
                </emma:interpretation>
              </emma:one-of>
            </emma:emma>
          </inkml:annotationXML>
          <inkml:trace contextRef="#ctx0" brushRef="#br0" timeOffset="2507.0811">6271 889 0,'0'0'15,"0"0"1,0 0-16,0 0 16,74-40-16,-18 10 15,6-3 1,5 0-16,7 7 15,11 4 1,11 3-16,0 8 16,-4 7-1,-4 4-15,5 0 16</inkml:trace>
          <inkml:trace contextRef="#ctx0" brushRef="#br0" timeOffset="2179.5337">7187 96 0,'0'0'16,"0"0"-16,0 0 15,0 0-15,0 0 16,11 40-1,-7 12-15,-1 33 16,1 33 0,0 22-16,-1 11 15,-3 5 1,0-5-16,4-11 16,4-14-16,-1-23 15,0-22 1,4-18-16,0-15 15,4-11 1,0-8-16,7-6 16,4-9-1,7-6-15,4-8 16,15-11-16,7-11 16,4-12-1,-8-10-15,-11-15 16</inkml:trace>
          <inkml:trace contextRef="#ctx0" brushRef="#br0" timeOffset="1247.9793">5315 1129 0,'0'0'15,"0"0"-15,0 0 16,0 0 0,-37-22-16,-11 4 15,-18 3 1,-12 4-16,8 11 16,-3 11-1,-9 15-15,-3 14 16,12 12-16,21 3 15,19-3 1,18-4-16,19-11 16,7-4-1,11-3-15,7-8 16,1-11-16,-4-7 16,0-8-1,7-11-15,0-11 16,-3-7-1,-5-4-15,-6 0 16,-4 0 0,-8 8-16,0 7 15,1 7-15,-1 7 16,4 12 0,15 15-16,15 29 15,18 33 1,3 30-16,-2 7 15,-12 3-15,-12-2 16,-10-9 0,-11-10-16,-8-19 15,-7-7 1,-14-4-16,-20 0 16,-17-3-1,-16-12-15,-3-14 16,0-15-16,7-15 15,8-15 1,-4-14-16,-4-19 16,4-22-1,11-26-15</inkml:trace>
          <inkml:trace contextRef="#ctx0" brushRef="#br0" timeOffset="1772.9772">5958 1484 0,'0'0'16,"0"0"-16,0 0 15,0 0 1,0 0-16,0 0 15,0 0 1,0 0-16,0 0 16,0 0-16,51 29 15,1-36 1,33-19-16,18-15 16,1-14-1,-19-4-15,-30 7 16,-18 4-1,-19 8-15,-14 3 16,-19 0 0,-22 0-16,-25 7 15,-16 12-15,-3 14 16,-4 15 0,-4 11-16,-3 19 15,15 11 1,25 3-16,26 0 15,26-7-15,15 4 16,18 3 0,22-3-16,23-19 15,10-18 1,23-26-16,22-33 16</inkml:trace>
          <inkml:trace contextRef="#ctx0" brushRef="#br0" timeOffset="12517.0595">6201 3145 0,'0'0'15,"0"0"-15,0 0 16,0 0 0,0 0-16,0 0 15,0 0 1,0 0-16</inkml:trace>
        </inkml:traceGroup>
        <inkml:traceGroup>
          <inkml:annotationXML>
            <emma:emma xmlns:emma="http://www.w3.org/2003/04/emma" version="1.0">
              <emma:interpretation id="{14F2FFD9-7E2E-40D6-B4BF-F6831F55033B}" emma:medium="tactile" emma:mode="ink">
                <msink:context xmlns:msink="http://schemas.microsoft.com/ink/2010/main" type="inkWord" rotatedBoundingBox="23378,15900 25281,15828 25302,16401 23399,16472"/>
              </emma:interpretation>
              <emma:one-of disjunction-type="recognition" id="oneOf2">
                <emma:interpretation id="interp2" emma:lang="" emma:confidence="1">
                  <emma:literal/>
                </emma:interpretation>
              </emma:one-of>
            </emma:emma>
          </inkml:annotationXML>
          <inkml:trace contextRef="#ctx0" brushRef="#br0" timeOffset="3012.1745">8538 1015 0,'0'0'16,"0"0"-16,0 0 15,0 0 1,0 0-16,63 11 16,-1-11-1,23-4-15,19-7 16,14-4 0,7-3-16,1-1 15,-8 1-15,-18 7 16,-19 3-1,-11 5-15,-7-1 16,0 0 0,-4 1-16,-4-1 15,-3-3 1,-4-8-16</inkml:trace>
          <inkml:trace contextRef="#ctx0" brushRef="#br0" timeOffset="3418.1701">9834 649 0,'0'0'0,"0"0"15,0 0-15,0 0 16,59 0-1,-4 0-15,12 0 16,3 0-16,0 0 16,-7 0-1,-4 0-15,-11 4 16,-8 0 0,-7 3-16,-14 4 15,-8 0 1,-7 4-16,-4-15 15,-26 63-15,-18-8 16,-27 12 0,-25 3-16,-7-4 15,3-7 1,23-11-16,14-7 16,15-8-1,11-11-15</inkml:trace>
        </inkml:traceGroup>
        <inkml:traceGroup>
          <inkml:annotationXML>
            <emma:emma xmlns:emma="http://www.w3.org/2003/04/emma" version="1.0">
              <emma:interpretation id="{417C444D-25A2-480B-BC43-D05D15D69AD6}" emma:medium="tactile" emma:mode="ink">
                <msink:context xmlns:msink="http://schemas.microsoft.com/ink/2010/main" type="inkWord" rotatedBoundingBox="26410,14950 30856,14784 30932,16800 26486,16966"/>
              </emma:interpretation>
              <emma:one-of disjunction-type="recognition" id="oneOf3">
                <emma:interpretation id="interp3" emma:lang="" emma:confidence="1">
                  <emma:literal/>
                </emma:interpretation>
              </emma:one-of>
            </emma:emma>
          </inkml:annotationXML>
          <inkml:trace contextRef="#ctx0" brushRef="#br0" timeOffset="4498.2696">11565-85 0,'0'0'16,"0"0"-16,0 0 15,0 0 1,0 0-16,0 0 16,0 0-16,11 74 15,7 10 1,8 38-16,11 22 15,11 15 1,4 7-16,0-11 16,-4-11-1,-8-15-15,-7-11 16,-7-18-16,-7-19 16,-5-18-1,-2-19-15,-5-10 16,-3-12-1,-1-11-15,1-11 16,0-4 0,-1-14-16,5-23 15,3-29-15,7-30 16,4-11 0,4-7-16,4 8 15,-1 14 1,12 14-16,7 23 15,7 22 1,4 23-16,-3 14 16,3 18-16,4 23 15,-12 14 1,-6 12-16,-12-1 16,-11 0-1,-7-3-15,-4 0 16,-4-4-16,1-7 15,-1-4 1,0-11-16,1-8 16,-1-10-1,4-8-15</inkml:trace>
          <inkml:trace contextRef="#ctx0" brushRef="#br0" timeOffset="5082.3355">14027 863 0,'0'0'16,"0"0"-16,0 0 16,0 0-16,0 0 15,-33-37 1,-30 8-16,-29 3 15,-12 15 1,1 22-16,-8 22 16,1 19-16,-1 11 15,19 3 1,25-7-16,30-11 16,22-11-1,19-11-15,15-4 16,14-7-1,11-11-15,19-12 16,26-14-16,18-11 16,7-11-1,-14-4-15,-27 3 16,-21 8 0,-19 8-16,-14 10 15,-8 5 1,-4 6-16,-3 8 15,0 4-15,-1 7 16,8 11 0,4 19-16,7 14 15,8 15 1,11 11-16,18 1 16,18-5-1,8-18-15,4-22 16,3-26-16,11-22 15,34-26 1</inkml:trace>
          <inkml:trace contextRef="#ctx0" brushRef="#br0" timeOffset="5706.5087">15574 956 0,'0'0'0,"0"0"16,0 0-1,0 0-15,0 0 16,0 0-1,-59-22-15,-26 7 16,-37 7 0,-18 12-16,-19 18 15,0 15-15,23 7 16,25 8 0,26 0-16,37-8 15,30-7 1,18-11-16,18-4 15,26-7 1,34-12-16,40-17 16,44-31-16,23-28 15,-4-27 1,-19-22-16,-21-7 16,-42-4-1,-29 0-15,-25 0 16,-16 0-1,-14 8-15,-4 7 16,-7 11-16,-8 11 16,0 11-1,1 22-15,-1 22 16,0 19 0,4 15-16,0 7 15,0 0-15,0 0 16,8 133-1,-5 3-15,1 53 16,-4 32 0,0 1-16,0-16 15,0-3 1,7-26-16,5-21 16,6-27-16,8-33 15,7-26 1,15-22-16,11-26 15,8-22 1</inkml:trace>
        </inkml:traceGroup>
        <inkml:traceGroup>
          <inkml:annotationXML>
            <emma:emma xmlns:emma="http://www.w3.org/2003/04/emma" version="1.0">
              <emma:interpretation id="{7AF420CB-E5C7-4573-A162-D134B96454E0}" emma:medium="tactile" emma:mode="ink">
                <msink:context xmlns:msink="http://schemas.microsoft.com/ink/2010/main" type="inkWord" rotatedBoundingBox="30522,13570 30536,13569 30537,13584 30522,13585"/>
              </emma:interpretation>
              <emma:one-of disjunction-type="recognition" id="oneOf4">
                <emma:interpretation id="interp4" emma:lang="" emma:confidence="0">
                  <emma:literal>.</emma:literal>
                </emma:interpretation>
                <emma:interpretation id="interp5" emma:lang="" emma:confidence="0">
                  <emma:literal>`</emma:literal>
                </emma:interpretation>
                <emma:interpretation id="interp6" emma:lang="" emma:confidence="0">
                  <emma:literal>'</emma:literal>
                </emma:interpretation>
                <emma:interpretation id="interp7" emma:lang="" emma:confidence="0">
                  <emma:literal>l</emma:literal>
                </emma:interpretation>
                <emma:interpretation id="interp8" emma:lang="" emma:confidence="0">
                  <emma:literal>,</emma:literal>
                </emma:interpretation>
              </emma:one-of>
            </emma:emma>
          </inkml:annotationXML>
          <inkml:trace contextRef="#ctx0" brushRef="#br0" timeOffset="19364.1564">15670-1632 0,'0'0'0,"0"0"15,0 0 1,0 0-16,0 0 15,0 0 1,0 0-16,0 0 16,0 0-16</inkml:trace>
        </inkml:traceGroup>
      </inkml:traceGroup>
    </inkml:traceGroup>
    <inkml:traceGroup>
      <inkml:annotationXML>
        <emma:emma xmlns:emma="http://www.w3.org/2003/04/emma" version="1.0">
          <emma:interpretation id="{442D8DDC-C8FB-43ED-96B0-799B7DB84C18}" emma:medium="tactile" emma:mode="ink">
            <msink:context xmlns:msink="http://schemas.microsoft.com/ink/2010/main" type="paragraph" rotatedBoundingBox="29540,17128 32122,16777 32358,18513 29776,18864" alignmentLevel="2"/>
          </emma:interpretation>
        </emma:emma>
      </inkml:annotationXML>
      <inkml:traceGroup>
        <inkml:annotationXML>
          <emma:emma xmlns:emma="http://www.w3.org/2003/04/emma" version="1.0">
            <emma:interpretation id="{A08DDEFE-B21F-4F41-BFEE-3463B5BB1453}" emma:medium="tactile" emma:mode="ink">
              <msink:context xmlns:msink="http://schemas.microsoft.com/ink/2010/main" type="line" rotatedBoundingBox="29540,17128 32122,16777 32358,18513 29776,18864"/>
            </emma:interpretation>
          </emma:emma>
        </inkml:annotationXML>
        <inkml:traceGroup>
          <inkml:annotationXML>
            <emma:emma xmlns:emma="http://www.w3.org/2003/04/emma" version="1.0">
              <emma:interpretation id="{EBD766DD-1E24-4B80-B852-8EC27E1278E2}" emma:medium="tactile" emma:mode="ink">
                <msink:context xmlns:msink="http://schemas.microsoft.com/ink/2010/main" type="inkWord" rotatedBoundingBox="29544,17160 31727,16863 31917,18263 29734,18560"/>
              </emma:interpretation>
              <emma:one-of disjunction-type="recognition" id="oneOf5">
                <emma:interpretation id="interp9" emma:lang="" emma:confidence="1">
                  <emma:literal/>
                </emma:interpretation>
              </emma:one-of>
            </emma:emma>
          </inkml:annotationXML>
          <inkml:trace contextRef="#ctx0" brushRef="#br0" timeOffset="7896.5228">15397 2392 0,'0'0'16,"0"0"-16,0 0 15,0 0 1,0 0-16,-63-30 16,19 12-16,-15-1 15,-12 8 1,1 7-16,4 8 16,-1 7-1,5 11-15,10 8 16,11 7-1,15 3-15,15-3 16,15-7-16,15-4 16,14-8-1,15-10-15,15-16 16,10-14 0,5-19-16,-8-7 15,-11-3-15,-15-1 16,-14 11-1,-12 8-15,-10 11 16,-5 11 0,-3 7-16,0 4 15,0 8 1,0 10-16,4 30 16,7 41-16,11 29 15,8 15 1,-1-8-16,1-7 15,-12-14 1,-10-19-16,-12-19 16,-11-11-1,-11-10-15,-10-16 16,-9-14-16,-10-19 16,-19-14-1,-22-26-15,4-15 16,18-8-1,30 4-15,25 4 16,23 8-16,22-12 16,25-7-1,38-8-15,29 8 16,4 18 0,-4 23-16,-18 21 15,-19 16 1,-7 7-16,-11 7 15,-19 4-15,-11 3 16,-11-3 0,-3-4-16,-5-3 15,1-5 1,4 1-16,7-8 16,7-3-1,7-4-15,12-11 16,3-11-16,1-11 15,-8-15 1,-11-4-16,-15-3 16,-15 3-1,-10 8-15,-16-4 16,-18 3 0,-15 12-16,-3 15 15,0 18-15,-1 11 16,-6 15-1,3 14-15,11 8 16,18 0 0,19-7-16,11-12 15,15-3-15,18-7 16,19-16 0</inkml:trace>
          <inkml:trace contextRef="#ctx0" brushRef="#br0" timeOffset="8233.5275">16858 1664 0,'0'0'0,"0"0"16,0 0-1,0 0-15,0 0 16,0 0-1,26 59-15,-29 4 16,-12 41-16,-11 32 16,-7 23-1,-4-8-15,4-10 16,7-23 0,11-26-16,8-22 15,7-22-15,3-11 16,5-15-1,-1-7-15,0-11 16,-7-4 0,0 0-16</inkml:trace>
        </inkml:traceGroup>
        <inkml:traceGroup>
          <inkml:annotationXML>
            <emma:emma xmlns:emma="http://www.w3.org/2003/04/emma" version="1.0">
              <emma:interpretation id="{5EB53C1C-77DA-4878-B650-DECA403530D0}" emma:medium="tactile" emma:mode="ink">
                <msink:context xmlns:msink="http://schemas.microsoft.com/ink/2010/main" type="inkWord" rotatedBoundingBox="29783,17095 32122,16777 32358,18513 30019,18831"/>
              </emma:interpretation>
              <emma:one-of disjunction-type="recognition" id="oneOf6">
                <emma:interpretation id="interp10" emma:lang="" emma:confidence="0">
                  <emma:literal>*</emma:literal>
                </emma:interpretation>
                <emma:interpretation id="interp11" emma:lang="" emma:confidence="0">
                  <emma:literal>+</emma:literal>
                </emma:interpretation>
                <emma:interpretation id="interp12" emma:lang="" emma:confidence="0">
                  <emma:literal>&amp;</emma:literal>
                </emma:interpretation>
                <emma:interpretation id="interp13" emma:lang="" emma:confidence="0">
                  <emma:literal>x</emma:literal>
                </emma:interpretation>
                <emma:interpretation id="interp14" emma:lang="" emma:confidence="0">
                  <emma:literal>~</emma:literal>
                </emma:interpretation>
              </emma:one-of>
            </emma:emma>
          </inkml:annotationXML>
          <inkml:trace contextRef="#ctx0" brushRef="#br0" timeOffset="10253.6178">14932 1893 0,'0'0'0,"0"0"16,0 0-16,51 8 16,5 10-1,43 34 1,49 36-16,29 34 16,19 26-16,7 11 15,-15-4 1,0-11-16,8-11 15,-4-15-15,0-11 16,-11-26 0,-34-22-16,-28-26 15,-35-18 1</inkml:trace>
          <inkml:trace contextRef="#ctx0" brushRef="#br0" timeOffset="9847.1101">17176 1831 0,'0'0'0,"0"0"15,0 0-15,0 0 16,0 0 0,-48 11-16,-15 11 15,-36 18 1,-12 12-16,4 7 15,11 4 1,7 0-16,1-8 16,-12 4-16,-7 0 15,0 4 1,7 0-16,12-4 16,-1 0-1,0-4-15,-3-3 16,7-4-1,8-8-15,14-10 16,15-4-16,7-8 16,8 1-1,4-5-15,-1 1 16,4-4 0,0 0-16,0 0 15,4 1-15,0-5 16,4 0-1,3-3-15,4-4 16,3-4 0</inkml:trace>
          <inkml:trace contextRef="#ctx0" brushRef="#br0" timeOffset="8470.522">16390 2329 0,'0'0'16,"0"0"-16,0 0 16,0 0-1,51 11-15,8-4 16,37 4-16,30-3 16,10-5-1,1 1-15,-19 0 16,-14 3-1,-20 4-15,-28-3 16,-30-8 0</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9.48905" units="1/cm"/>
          <inkml:channelProperty channel="Y" name="resolution" value="109.28962" units="1/cm"/>
          <inkml:channelProperty channel="T" name="resolution" value="1" units="1/dev"/>
        </inkml:channelProperties>
      </inkml:inkSource>
      <inkml:timestamp xml:id="ts0" timeString="2021-10-14T13:13:48.86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FDFCCB7-036D-47DE-8F4C-8B7E2CE1AE78}" emma:medium="tactile" emma:mode="ink">
          <msink:context xmlns:msink="http://schemas.microsoft.com/ink/2010/main" type="writingRegion" rotatedBoundingBox="12024,8160 12039,8160 12039,8175 12024,8175"/>
        </emma:interpretation>
      </emma:emma>
    </inkml:annotationXML>
    <inkml:traceGroup>
      <inkml:annotationXML>
        <emma:emma xmlns:emma="http://www.w3.org/2003/04/emma" version="1.0">
          <emma:interpretation id="{EBFD3F4A-D208-41CC-9B8C-74D4D6A94F3E}" emma:medium="tactile" emma:mode="ink">
            <msink:context xmlns:msink="http://schemas.microsoft.com/ink/2010/main" type="paragraph" rotatedBoundingBox="12024,8160 12039,8160 12039,8175 12024,8175" alignmentLevel="1"/>
          </emma:interpretation>
        </emma:emma>
      </inkml:annotationXML>
      <inkml:traceGroup>
        <inkml:annotationXML>
          <emma:emma xmlns:emma="http://www.w3.org/2003/04/emma" version="1.0">
            <emma:interpretation id="{373D5620-0278-4F75-A18D-AC8837F7598A}" emma:medium="tactile" emma:mode="ink">
              <msink:context xmlns:msink="http://schemas.microsoft.com/ink/2010/main" type="line" rotatedBoundingBox="12024,8160 12039,8160 12039,8175 12024,8175"/>
            </emma:interpretation>
          </emma:emma>
        </inkml:annotationXML>
        <inkml:traceGroup>
          <inkml:annotationXML>
            <emma:emma xmlns:emma="http://www.w3.org/2003/04/emma" version="1.0">
              <emma:interpretation id="{97D80FAE-6A6D-417E-8374-6095F392355F}" emma:medium="tactile" emma:mode="ink">
                <msink:context xmlns:msink="http://schemas.microsoft.com/ink/2010/main" type="inkWord" rotatedBoundingBox="12024,8160 12039,8160 12039,8175 12024,8175"/>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l</emma:literal>
                </emma:interpretation>
                <emma:interpretation id="interp4" emma:lang="" emma:confidence="0">
                  <emma:literal>,</emma:literal>
                </emma:interpretation>
              </emma:one-of>
            </emma:emma>
          </inkml:annotationXML>
          <inkml:trace contextRef="#ctx0" brushRef="#br0">0 0 0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1:48.04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18E8BA64-4CBB-46F8-B07D-C054885FC682}" emma:medium="tactile" emma:mode="ink">
          <msink:context xmlns:msink="http://schemas.microsoft.com/ink/2010/main" type="inkDrawing" rotatedBoundingBox="6725,6555 15236,13787 14916,14163 6406,6931" semanticType="callout" shapeName="Other">
            <msink:sourceLink direction="with" ref="{CFAF849F-860A-4A3A-B3C1-8E26054EA976}"/>
            <msink:sourceLink direction="with" ref="{972F16A5-B57D-414D-9BA9-411C35019519}"/>
          </msink:context>
        </emma:interpretation>
      </emma:emma>
    </inkml:annotationXML>
    <inkml:trace contextRef="#ctx0" brushRef="#br0">0 0 0,'0'0'0,"0"0"16,0 0-16,0 0 15,0 0 1,0 0-16,0 0 15,0 0 1,43 32-16,-15-16 16,20 4-16,20 8 15,20 4 1,3 0-16,1 0 16,-4 0-1,0 0-15,15 8 16,13 3-1,4 9-15,-1 8 16,-11 4-16,-8 0 16,7 0-1,5 3-15,4 1 16,-5 0 0,-15 4-16,-8 4 15,0 7-15,7 9 16,9 0-1,4 0-15,-8-9 16,-13-7 0,-7-4-16,8 12 15,11 7 1,9 5-16,4 0 16,-8-4-1,-17-13-15,-11-3 16,0 4-16,8 8 15,7 11 1,1-3-16,0 0 16,-8-13-1,-13-3-15,-7 0 16,4 12-16,4 7 16,8 9-1,7-4-15,5-4 16,-8-13-1,-8-3-15,-13-4 16,-3 0-16,-4-1 16,0 1-1,8-4-15,4-4 16,3 0 0,1-9-16,-4 1 15,-4-4 1,-4-4-16,-5 0 15,-3-1 1,8 1-16,8 0 16,12 4-16,7 0 15,-3-8 1,-4-4-16,-4-5 16,-5-3-1,1 4-15,16 4 16,8 4-16,7 4 15,-3 0 1,-12-1-16,-8 1 16,-9 0-1,-3-4-15,4 0 16,4 0 0,4-5-16,-1 1 15,-3-4-15,-8 0 16,-8 0-1,-8 0-15,-9-4 16,5 4 0,4-1-16,4 5 15,0 0 1,4 0-16,0-4 16,-5 0-16,-3-4 15,-4-4 1,-4-9-16,-8 1 15,-4-4 1,-4 0-16,0 0 16,0 0-1,-1 0-15,1 4 16,4 4-16,4 4 16,8 4-1,4 0-15,0 3 16,0 1-1,-1-4-15,-3-4 16,-4-4-16,-4-4 16,-8-4-1,-4-4-15,0-4 16,-4 0 0,0 0-16,0 0 15,0-4 1,0 0-16,0-1 15,0 1-15,3 0 16,1 0 0,4 4-16,0 4 15</inkml:trace>
  </inkml:traceGroup>
</inkml:ink>
</file>

<file path=ppt/ink/ink3.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2:34.88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6E19122-BA8F-4DEE-A96F-87834A56AA4B}" emma:medium="tactile" emma:mode="ink">
          <msink:context xmlns:msink="http://schemas.microsoft.com/ink/2010/main" type="writingRegion" rotatedBoundingBox="25323,10026 27480,10026 27480,10234 25323,10234"/>
        </emma:interpretation>
      </emma:emma>
    </inkml:annotationXML>
    <inkml:traceGroup>
      <inkml:annotationXML>
        <emma:emma xmlns:emma="http://www.w3.org/2003/04/emma" version="1.0">
          <emma:interpretation id="{0E13134C-D356-4924-BA4B-E7CD17D0D5FB}" emma:medium="tactile" emma:mode="ink">
            <msink:context xmlns:msink="http://schemas.microsoft.com/ink/2010/main" type="paragraph" rotatedBoundingBox="25323,10026 27480,10026 27480,10234 25323,10234" alignmentLevel="1"/>
          </emma:interpretation>
        </emma:emma>
      </inkml:annotationXML>
      <inkml:traceGroup>
        <inkml:annotationXML>
          <emma:emma xmlns:emma="http://www.w3.org/2003/04/emma" version="1.0">
            <emma:interpretation id="{E36B0A02-D78C-4ADB-8679-2E1CA0468B92}" emma:medium="tactile" emma:mode="ink">
              <msink:context xmlns:msink="http://schemas.microsoft.com/ink/2010/main" type="line" rotatedBoundingBox="25323,10026 27480,10026 27480,10234 25323,10234"/>
            </emma:interpretation>
          </emma:emma>
        </inkml:annotationXML>
        <inkml:traceGroup>
          <inkml:annotationXML>
            <emma:emma xmlns:emma="http://www.w3.org/2003/04/emma" version="1.0">
              <emma:interpretation id="{806D3F97-69F4-4196-BD07-0936CA860934}" emma:medium="tactile" emma:mode="ink">
                <msink:context xmlns:msink="http://schemas.microsoft.com/ink/2010/main" type="inkWord" rotatedBoundingBox="25323,10026 27480,10026 27480,10234 25323,10234"/>
              </emma:interpretation>
              <emma:one-of disjunction-type="recognition" id="oneOf0">
                <emma:interpretation id="interp0" emma:lang="" emma:confidence="0">
                  <emma:literal>-</emma:literal>
                </emma:interpretation>
                <emma:interpretation id="interp1" emma:lang="" emma:confidence="0">
                  <emma:literal>_</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p</emma:literal>
                </emma:interpretation>
              </emma:one-of>
            </emma:emma>
          </inkml:annotationXML>
          <inkml:trace contextRef="#ctx0" brushRef="#br0">0 168 0,'0'0'0,"0"0"0,0 0 0,0 0 16,0 0-1,0 0-15,0 0 16,56 0-16,-21 0 15,21 0 1,16-4-16,20-4 16,12 0-1,7 0-15,9 4 16,4-4 0,-1 4-16,5-4 15,-5 0 1,-3 0-16,-12 0 15,-17 0-15,-3 0 16,-4-4 0,-8 0-16,0 0 15,-1 0 1,-11 4-16,-8 0 16,-12 4-16,-8 0 15,-8 0 1,-4 4-16,-4 0 15,-8 0 1,-5 0-16,-3 0 16,-4 0-1,0 0-15,0 0 16,0 0-16,-119 44 16,27-16-1,-32 8-15,-31 4 16,-45-4-1,-27-12-15</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2:39.91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5FBFC61-E0F9-42F2-ADE1-93930E6072E3}" emma:medium="tactile" emma:mode="ink">
          <msink:context xmlns:msink="http://schemas.microsoft.com/ink/2010/main" type="inkDrawing" rotatedBoundingBox="6736,8412 15203,9363 15161,9737 6694,8786" shapeName="Other"/>
        </emma:interpretation>
      </emma:emma>
    </inkml:annotationXML>
    <inkml:trace contextRef="#ctx0" brushRef="#br0">0 42 0,'0'0'0,"0"0"0,0 0 16,0 0-16,43-16 16,1 4-16,12 0 15,16 4 1,12 4-16,19 8 16,21 4-1,24 8-15,23 12 16,13 8-16,7 8 15,1 7 1,-1 5-16,0 8 16,-3 0-1,-1 0-15,-11-8 16,-9-9 0,-7-7-16,-13-8 15,-3-4-15,0 0 16,-1-4-1,-7-4-15,-1-4 16,5 0 0,4-4-16,-1 0 15,-3-4 1,-5-4-16,-3 0 16,4-4-16,-5 0 15,1-4 1,-5 4-16,9 0 15,8 4 1,3 0-16,-3 0 16,-1 0-1,5 0-15,0 0 16,-5 0-16,-7 0 16,-1 0-1,9 4-15,0 0 16,-9 0-1,-3-4-15,3 0 16,1 0-16,-8 0 16,-9 0-1,-11 0-15,0 3 16,7 5 0,9 4-16,-4 4 15,-13 0 1,-15 0-16,-12 0 15,-8-4-15,-9 0 16,-11 0 0,-8 0-16</inkml:trace>
  </inkml:traceGroup>
</inkml:ink>
</file>

<file path=ppt/ink/ink5.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4:38.56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6AC14F5-4758-46C6-8FF6-C156CE018D72}" emma:medium="tactile" emma:mode="ink">
          <msink:context xmlns:msink="http://schemas.microsoft.com/ink/2010/main" type="inkDrawing" rotatedBoundingBox="6770,9453 14450,11208 14381,11514 6700,9759" semanticType="callout" shapeName="Other">
            <msink:sourceLink direction="with" ref="{972F16A5-B57D-414D-9BA9-411C35019519}"/>
          </msink:context>
        </emma:interpretation>
      </emma:emma>
    </inkml:annotationXML>
    <inkml:trace contextRef="#ctx0" brushRef="#br0">0 174 0,'0'0'0,"0"0"0,0 0 16,0 0-16,0 0 15,0 0 1,16-40-16,-4 24 15,0 0 1,4 0-16,3 5 16,5-1-16,8 0 15,4 4 1,0 0-16,12 0 16,8 0-1,16 4-15,19 4 16,21 8-1,12 4-15,-5 8 16,5 4-16,4-1 16,11 9-1,1-4-15,-13 4 16,1 0 0,0 0-16,11 4 15,9 4 1,-1 4-16,1 0 15,15 7-15,-3 1 16,4 4 0,-1 0-16,1 0 15,-9-4 1,1-1-16,-9-3 16,-7-4-16,7 4 15,-3 0 1,-4-4-16,-5 0 15,5 0 1,3-5-16,-7 1 16,-12-8-1,-1 0-15,5-4 16,0 0-16,-9-4 16,-11-4-1,-8-4-15,-9-4 16,9-4-1,8 0-15,3 0 16,-15 0-16,-8 0 16,-12 0-1,-1 4-15,9 0 16,8-1 0,4 1-16,-5 0 15,-11 0 1,-12-4-16,-4 4 15,-4 0-15,3 0 16,9 0 0,8 0-16,0 0 15,0-4 1,-9 0-16,-11 0 16,-8 0-1,-12 0-15,-4 0 16,-4 0-1,-4 0-15,-4 0 16,-5 0-16,1 0 16,-4 0-1,0 0-15,0 0 16</inkml:trace>
  </inkml:traceGroup>
</inkml:ink>
</file>

<file path=ppt/ink/ink6.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5:59.38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82A009B-18A8-47B0-A1E9-76A759A70FF7}" emma:medium="tactile" emma:mode="ink">
          <msink:context xmlns:msink="http://schemas.microsoft.com/ink/2010/main" type="inkDrawing" rotatedBoundingBox="7072,10732 13825,3683 14874,4689 8121,11737" semanticType="callout" shapeName="Other">
            <msink:sourceLink direction="with" ref="{CFAF849F-860A-4A3A-B3C1-8E26054EA976}"/>
            <msink:sourceLink direction="with" ref="{972F16A5-B57D-414D-9BA9-411C35019519}"/>
          </msink:context>
        </emma:interpretation>
      </emma:emma>
    </inkml:annotationXML>
    <inkml:trace contextRef="#ctx0" brushRef="#br0">0 6235 0,'0'0'0,"0"0"0,0 0 15,59-16 1,9 4-16,40-3 15,24-5 1,19-4-16,9 0 16,7-8-1,5 0-15,3-8 16,13-12-16,3-12 16,8-15-1,9-13-15,-9-4 16,-3-8-1,-5-3-15,-7-5 16,-13-12 0,-3-3-16,-13-9 15,-3-3-15,-5-9 16,1-8 0,-12-3-16,-21-5 15,-3 1 1,0-1-16,7-15 15,-3-5 1,-12-3-16,-13 7 16,-7-7-16,4-4 15,8-1 1,3 9-16,5-1 16,-16 13-1,-13 11-15,-3 5 16,0 3-16,12-3 15,16 3 1,7 4-16,-7 13 16,-12 11-1,-9 16-15,1 5 16,12-1-16,12 4 16,3 9-1,-3 11-15,-12 16 16,-4 16-1,-5 12-15,5 8 16,8 4 0,-9 8-16,-3 4 15,-16 5 1,-8 3-16,-4 4 16,0 0-16,11 4 15,9 3 1,8 5-16,-8 4 15,3 8 1</inkml:trace>
  </inkml:traceGroup>
</inkml:ink>
</file>

<file path=ppt/ink/ink7.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7:42.86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5BF86CE-CF90-4D4F-802C-B6A63395AA14}" emma:medium="tactile" emma:mode="ink">
          <msink:context xmlns:msink="http://schemas.microsoft.com/ink/2010/main" type="inkDrawing" rotatedBoundingBox="8485,11771 15180,16675 14148,18082 7454,13179" semanticType="callout" shapeName="Other">
            <msink:sourceLink direction="with" ref="{972F16A5-B57D-414D-9BA9-411C35019519}"/>
          </msink:context>
        </emma:interpretation>
      </emma:emma>
    </inkml:annotationXML>
    <inkml:trace contextRef="#ctx0" brushRef="#br0">0 0 0,'0'0'0,"0"0"0,0 0 16,0 0-16,0 0 16,0 0-1,52 4-15,-8 4 16,15 8 0,21 12-16,20 11 15,19 13 1,17 16-16,0 12 15,-13 4-15,-3 3 16,0 1 0,3-4-16,5 0 15,-8-1 1,-17 1-16,-7 12 16,4 8-16,-1 3 15,1 1 1,-8 4-16,-4 3 15,-13 5 1,-3 8-16,-8-5 16,-4 5-1,12 3-15,3 9 16,9 8-16,0-5 16,-4-3-1,-9-13-15,-3 1 16,-4-4-1,4-5-15,8-3 16,15-4 0,1-5-16,4-3 15,-8-4-15,-9-12 16,9-5 0,8-7-16,12-8 15,3-8 1,1-4-16,-8-5 15,3 1 1,9-4-16,8 0 16,-5-4-16,-15-8 15,-12-12 1,-5-4-16,5-4 16,4-5-1,4-3-15,-5-4 16,-11-4-16,0-4 15,8-4 1,11-3-16,9-5 16,4 0-1,-13 0-15,-15 0 16,-12-4 0,-4 4-16,-1 0 15,1 4-15,4 0 16,0 0-1,-4 4-15,-5-4 16,-7 0 0,-4 4-16,-4 0 15,-4 0 1,-4 0-16,-5 0 16,-3 4-16,-4 0 15,-4 4 1,-4 0-16</inkml:trace>
  </inkml:traceGroup>
</inkml:ink>
</file>

<file path=ppt/ink/ink8.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38:05.93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3989606-BAF0-42B2-99A1-B51FDBB8FB46}" emma:medium="tactile" emma:mode="ink">
          <msink:context xmlns:msink="http://schemas.microsoft.com/ink/2010/main" type="writingRegion" rotatedBoundingBox="1076,13751 8301,13356 8556,18011 1331,18407"/>
        </emma:interpretation>
      </emma:emma>
    </inkml:annotationXML>
    <inkml:traceGroup>
      <inkml:annotationXML>
        <emma:emma xmlns:emma="http://www.w3.org/2003/04/emma" version="1.0">
          <emma:interpretation id="{0A72FA4F-3315-490E-8DB1-AE3434E11376}" emma:medium="tactile" emma:mode="ink">
            <msink:context xmlns:msink="http://schemas.microsoft.com/ink/2010/main" type="paragraph" rotatedBoundingBox="1076,13751 8301,13356 8438,15847 1213,16243" alignmentLevel="1"/>
          </emma:interpretation>
        </emma:emma>
      </inkml:annotationXML>
      <inkml:traceGroup>
        <inkml:annotationXML>
          <emma:emma xmlns:emma="http://www.w3.org/2003/04/emma" version="1.0">
            <emma:interpretation id="{B7E27894-35C5-42BD-AD50-F51A44DBEDF7}" emma:medium="tactile" emma:mode="ink">
              <msink:context xmlns:msink="http://schemas.microsoft.com/ink/2010/main" type="line" rotatedBoundingBox="1076,13751 8301,13356 8438,15847 1213,16243"/>
            </emma:interpretation>
          </emma:emma>
        </inkml:annotationXML>
        <inkml:traceGroup>
          <inkml:annotationXML>
            <emma:emma xmlns:emma="http://www.w3.org/2003/04/emma" version="1.0">
              <emma:interpretation id="{FAAFFA2C-B424-4305-90E2-13035C02D271}" emma:medium="tactile" emma:mode="ink">
                <msink:context xmlns:msink="http://schemas.microsoft.com/ink/2010/main" type="inkWord" rotatedBoundingBox="1076,13751 5667,13500 5776,15486 1185,15738"/>
              </emma:interpretation>
              <emma:one-of disjunction-type="recognition" id="oneOf0">
                <emma:interpretation id="interp0" emma:lang="" emma:confidence="1">
                  <emma:literal/>
                </emma:interpretation>
              </emma:one-of>
            </emma:emma>
          </inkml:annotationXML>
          <inkml:trace contextRef="#ctx0" brushRef="#br0">175 463 0,'0'0'0,"0"0"0,0 0 15,0 0-15,0 0 16,0 0 0,0 0-16,0 0 15,0 0-15,0 0 16,0 0 0,0 0-16,8-56 15,56-4 1,24-7-16,15-5 15,-7 8 1,-8 12-16,0 12 16,-17 12-16,-15 12 15,-8 8 1,-24 8-16,-8 8 16,-8 8-1,-8 12-15,-24 32 16,-16 40-1,-24 23-15,-7 1 16,-1-16-16,8-17 16,16-23-1,8-20-15,8-12 16,16-16 0,16-8-16,0-8 15,0 0-15,16-4 16,0 0-1,16-4-15,16 0 16,16 0 0,8 4-16,7 4 15,1 8 1,-16 8-16,-16 16 16,-16 8-16,-16 7 15,-16 9 1,-8 12-16,-24 12 15,-16 12 1,-16 3-16,-8-3 16,1-8-1,-9-13-15,-16-15 16,0-12-16,9-20 16,7-16-1,16-12-15,8-4 16,8-8-1,0-4-15,17-8 16,-1-4 0,16 0-16,16 0 15,0-3-15</inkml:trace>
          <inkml:trace contextRef="#ctx0" brushRef="#br0" timeOffset="772.0402">2233-243 0,'0'0'16,"0"0"0,0 0-16,0 0 15,-64 28-15,33-8 16,-17 8-1,-16 12-15,0 12 16,-8 11 0,-8 17-16,1 12 15,7 4 1,16 3-16,8 1 16,16-4-16,8 3 15,16 9 1,0 4-16,8-8 15,8-5 1,8 1-16,8-8 16,8-13-16,8-11 15,8-12 1,-8-16-16,8-12 16,-8-12-1,-9-8-15,1-8 16,0-8-1,0-4-15,0-8 16,0-8-16,-8-4 16,-8 0-1,-8 4-15,-8 4 16,-8 0 0,0 0-16,-16 1 15,-16 3 1,-8 4-16,-8 8 15,-7 4-15,7 8 16,0 8 0,8 4-16,8 8 15,16 7 1,8 5-16,8 0 16</inkml:trace>
          <inkml:trace contextRef="#ctx0" brushRef="#br0" timeOffset="2788.1407">2800 1703 0,'0'0'16,"0"0"-16,0 0 15,0 0 1,0 0-16,0 0 16,0 0-1</inkml:trace>
          <inkml:trace contextRef="#ctx0" brushRef="#br0" timeOffset="3903.5182">4515 80 0,'0'0'15,"0"0"1,0 0-16,0 0 16,0 0-16,0 0 15,0 0 1,0 0-16,-60-52 15,20 36 1,-8 4-16,0 4 16,4 8-1,-12 12-15,-7 12 16,-9 24 0,0 24-16,-16 28 15,9 15-15,-1 5 16,8 0-1,8 3-15,16-3 16,16-12 0,8-9-16,9-19 15,15-12-15,8-4 16,7-1 0,17-3-16,16-4 15,8-8 1,-8-16-16,8-16 15,-16-8 1,8-12-16,-9-8 16,9-8-16,-8-4 15,-8-4 1,-8-4-16,-16 0 16,0 0-1,-16 0-15,0-7 16,-16-5-16,-8-4 15,0 4 1,-16 8-16,8 8 16,-7 12-1,7 12-15,0 12 16,0 12 0,8 16-16</inkml:trace>
        </inkml:traceGroup>
        <inkml:traceGroup>
          <inkml:annotationXML>
            <emma:emma xmlns:emma="http://www.w3.org/2003/04/emma" version="1.0">
              <emma:interpretation id="{972F16A5-B57D-414D-9BA9-411C35019519}" emma:medium="tactile" emma:mode="ink">
                <msink:context xmlns:msink="http://schemas.microsoft.com/ink/2010/main" type="inkWord" rotatedBoundingBox="6734,14007 8332,13919 8438,15847 6840,15935">
                  <msink:destinationLink direction="with" ref="{65BF86CE-CF90-4D4F-802C-B6A63395AA14}"/>
                  <msink:destinationLink direction="with" ref="{76AC14F5-4758-46C6-8FF6-C156CE018D72}"/>
                  <msink:destinationLink direction="with" ref="{C82A009B-18A8-47B0-A1E9-76A759A70FF7}"/>
                  <msink:destinationLink direction="with" ref="{18E8BA64-4CBB-46F8-B07D-C054885FC682}"/>
                </msink:context>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t</emma:literal>
                </emma:interpretation>
                <emma:interpretation id="interp5" emma:lang="" emma:confidence="0">
                  <emma:literal>#</emma:literal>
                </emma:interpretation>
              </emma:one-of>
            </emma:emma>
          </inkml:annotationXML>
          <inkml:trace contextRef="#ctx0" brushRef="#br0" timeOffset="5422.1231">5659 152 0,'0'0'16,"0"0"-16,0 0 16,0 0-1,0 0-15,0 0 16,0 0-16,0 0 15,0 0 1,-44 0-16,32 12 16,-3 4-1,3 8-15,4 4 16,4 0-16,8 0 16,4-1-1,11 1-15,9-4 16,4-12-1,4-8-15,4-8 16,4-12 0,0-12-16,-4-4 15,-8 1-15,-8-1 16,-8 4 0,-12 4-16,-4 8 15,-4 0 1,-8 4-16,-4 0 15,-8 4 1,-4 8-16,0 4 16,-4 4-16,0 8 15,4 4 1,4 4-16,8 4 16,8 0-1,8 0-15</inkml:trace>
          <inkml:trace contextRef="#ctx0" brushRef="#br0" timeOffset="5989.7433">7183 551 0,'0'0'0,"0"0"16,0 0-16,0 0 15,0 0 1,0 0-16,0 0 15,-28-48 1,0 24-16,-12 0 16,-12 4-1,-4 8-15,-3 12 16,-9 16-16,-12 16 16,-8 16-1,-7 20-15,-5 15 16,4 9-1,8 12-15,17 4 16,15-1-16,16 1 16,12-4-1,8-1-15,12-3 16,12-4 0,16 3-16,20-3 15,20-8 1,15-20-16,9-20 15,16-25 1,12-19-16,31-23 16,41-37-16</inkml:trace>
        </inkml:traceGroup>
      </inkml:traceGroup>
    </inkml:traceGroup>
    <inkml:traceGroup>
      <inkml:annotationXML>
        <emma:emma xmlns:emma="http://www.w3.org/2003/04/emma" version="1.0">
          <emma:interpretation id="{6912FE47-5B17-48B7-AFBB-ECCE65B35735}" emma:medium="tactile" emma:mode="ink">
            <msink:context xmlns:msink="http://schemas.microsoft.com/ink/2010/main" type="paragraph" rotatedBoundingBox="1718,16683 6313,16300 6459,18042 1863,18425" alignmentLevel="1"/>
          </emma:interpretation>
        </emma:emma>
      </inkml:annotationXML>
      <inkml:traceGroup>
        <inkml:annotationXML>
          <emma:emma xmlns:emma="http://www.w3.org/2003/04/emma" version="1.0">
            <emma:interpretation id="{13E488C5-2435-4653-99B3-E1292EF153F6}" emma:medium="tactile" emma:mode="ink">
              <msink:context xmlns:msink="http://schemas.microsoft.com/ink/2010/main" type="line" rotatedBoundingBox="1718,16683 6313,16300 6459,18042 1863,18425"/>
            </emma:interpretation>
          </emma:emma>
        </inkml:annotationXML>
        <inkml:traceGroup>
          <inkml:annotationXML>
            <emma:emma xmlns:emma="http://www.w3.org/2003/04/emma" version="1.0">
              <emma:interpretation id="{7C5BF9B9-AEF9-42FA-B07E-BD9EAC41B53F}" emma:medium="tactile" emma:mode="ink">
                <msink:context xmlns:msink="http://schemas.microsoft.com/ink/2010/main" type="inkWord" rotatedBoundingBox="1718,16683 4971,16412 5116,18154 1863,18425"/>
              </emma:interpretation>
              <emma:one-of disjunction-type="recognition" id="oneOf2">
                <emma:interpretation id="interp6" emma:lang="" emma:confidence="1">
                  <emma:literal/>
                </emma:interpretation>
              </emma:one-of>
            </emma:emma>
          </inkml:annotationXML>
          <inkml:trace contextRef="#ctx0" brushRef="#br0" timeOffset="10026.6322">2122 3614 0,'0'0'16,"0"0"-16,0 0 15,0 0 1,0 0-16,0 0 16,63-8-1,-15 4-15,8-4 16,0 0-16,0 0 16,0-4-1,-9 0-15,9 4 16,0-4-1,0 0-15,0-4 16,8-4 0,-9-8-16,9-8 15,0-7-15,-8-1 16,8 0 0,-8 0-16,-1 0 15,-7 0 1,-8-4-16,0 4 15,-8 5 1,-8 3-16,-8 8 16,-8 8-16,0 4 15,-8 8 1,0 4-16,0 0 16,0 4-1,0 0-15,0 4 16,0 0-16,0 4 15,0 0 1,8 4-16,8 0 16,8 0-1,8-4-15,-1-8 16,9-4 0,8-8-16,0-12 15,-8-8 1,0-4-16,-16-4 15,0 0-15,-16-4 16,-8 8 0,0 1-16,-16-1 15,-8 4 1,-8 8-16,-8 8 16,-8 8-16,8 8 15,0 8 1,0 8-16,9 8 15,-1 12 1,8 12-16,0 11 16,16 9-1,0 4-15,8 4 16,8-4-16,0-1 16</inkml:trace>
          <inkml:trace contextRef="#ctx0" brushRef="#br0" timeOffset="9145.5084">1970 2872 0,'0'0'0,"0"0"15,0 0 1,0 0-16,0 0 16,0 0-1,0 0-15,0 0 16,48-32 0,-16 16-16,8 0 15,0 0-15,7 4 16,-7 4-1,-8 4-15,0 0 16,-8 4 0,0 4-16,0 4 15,0 8 1,-8 4-16,8 12 16,0 12-16,-8 8 15,0 4 1,-8 7-16,-1 1 15,-7 4 1,-7 8-16,-1 12 16,0 11-16,-8 9 15,8 0 1,-8-13-16,8-3 16,0-12-1,0-4-15,8-8 16,-8-5-1,8-7-15,0-4 16,0-8-16,-8-4 16,8-8-1,-8-8-15,-8-8 16,8-4 0</inkml:trace>
          <inkml:trace contextRef="#ctx0" brushRef="#br0" timeOffset="8530.48">558 3016 0,'0'0'0,"0"0"15,0 0 1,0 0-16,0 0 15,0 0 1,0 0-16,0 0 16,48-44-16,-16 20 15,8-8 1,24-4-16,7 0 16,1 8-1,-8 8-15,-16 8 16,-8 8-1,-16 8-15,-8 12 16,-16 12-16,0 16 16,-32 40-1,-16 27-15,-24 17 16,0-8 0,0-21-16,17-19 15,15-24 1,8-16-16,16-20 15,8-12-15,8-8 16,0 0 0,0 0-16,80-56 15,15 0 1,25-12-16,0 9 16,-17 11-16,-23 16 15,-8 12 1,-16 16-16,-8 8 15,-8 8 1,7 16-16,-15 12 16,-8 15-1,-8 9-15,-24 12 16,-8 16-16,-24 7 16,0 1-1,-15-8-15,-1-16 16,-8-12-1,0-13-15,-8-15 16,17-12 0,-1-8-16,16-12 15,16-8-15,0-8 16,8-12 0,8-16-16</inkml:trace>
        </inkml:traceGroup>
        <inkml:traceGroup>
          <inkml:annotationXML>
            <emma:emma xmlns:emma="http://www.w3.org/2003/04/emma" version="1.0">
              <emma:interpretation id="{1B22442E-461C-4EDB-A161-20F9A7AEE609}" emma:medium="tactile" emma:mode="ink">
                <msink:context xmlns:msink="http://schemas.microsoft.com/ink/2010/main" type="inkWord" rotatedBoundingBox="5575,17666 6421,17595 6422,17605 5576,17675"/>
              </emma:interpretation>
              <emma:one-of disjunction-type="recognition" id="oneOf3">
                <emma:interpretation id="interp7" emma:lang="" emma:confidence="0">
                  <emma:literal>-</emma:literal>
                </emma:interpretation>
                <emma:interpretation id="interp8" emma:lang="" emma:confidence="0">
                  <emma:literal>_</emma:literal>
                </emma:interpretation>
                <emma:interpretation id="interp9" emma:lang="" emma:confidence="0">
                  <emma:literal>.</emma:literal>
                </emma:interpretation>
                <emma:interpretation id="interp10" emma:lang="" emma:confidence="0">
                  <emma:literal>=</emma:literal>
                </emma:interpretation>
                <emma:interpretation id="interp11" emma:lang="" emma:confidence="0">
                  <emma:literal>~</emma:literal>
                </emma:interpretation>
              </emma:one-of>
            </emma:emma>
          </inkml:annotationXML>
          <inkml:trace contextRef="#ctx0" brushRef="#br0" timeOffset="10481.6596">4399 3805 0,'0'0'16,"0"0"-1,0 0-15,0 0 16,0 0-16,0 0 16,0 0-1,44 0-15,-12-4 16,16 0 0,23-4-16,25 0 15,12 0-15,-5 0 16,-11-4-1,-16 4-15,-12 1 16,-8 3 0,0 0-16</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ax="10980" units="cm"/>
          <inkml:channel name="Y" type="integer" max="7320"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0-14T12:41:09.31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7D056FC-04B4-4965-9BA7-F1EA12D0A0B0}" emma:medium="tactile" emma:mode="ink">
          <msink:context xmlns:msink="http://schemas.microsoft.com/ink/2010/main" type="writingRegion" rotatedBoundingBox="13798,3156 15267,9264 5129,11702 3660,5595"/>
        </emma:interpretation>
      </emma:emma>
    </inkml:annotationXML>
    <inkml:traceGroup>
      <inkml:annotationXML>
        <emma:emma xmlns:emma="http://www.w3.org/2003/04/emma" version="1.0">
          <emma:interpretation id="{B3A090AE-4DC1-4741-A9A5-E65979F7AD60}" emma:medium="tactile" emma:mode="ink">
            <msink:context xmlns:msink="http://schemas.microsoft.com/ink/2010/main" type="paragraph" rotatedBoundingBox="10456,4762 14368,4622 14421,6117 10510,6258" alignmentLevel="2"/>
          </emma:interpretation>
        </emma:emma>
      </inkml:annotationXML>
      <inkml:traceGroup>
        <inkml:annotationXML>
          <emma:emma xmlns:emma="http://www.w3.org/2003/04/emma" version="1.0">
            <emma:interpretation id="{25DB373D-AA8B-4487-B1B6-EBC05B43CB47}" emma:medium="tactile" emma:mode="ink">
              <msink:context xmlns:msink="http://schemas.microsoft.com/ink/2010/main" type="line" rotatedBoundingBox="10456,4762 14368,4622 14421,6117 10510,6258"/>
            </emma:interpretation>
          </emma:emma>
        </inkml:annotationXML>
        <inkml:traceGroup>
          <inkml:annotationXML>
            <emma:emma xmlns:emma="http://www.w3.org/2003/04/emma" version="1.0">
              <emma:interpretation id="{F59A85AD-07D5-4BDF-A4B7-9D5421235EC1}" emma:medium="tactile" emma:mode="ink">
                <msink:context xmlns:msink="http://schemas.microsoft.com/ink/2010/main" type="inkWord" rotatedBoundingBox="10470,5147 12494,5074 12534,6185 10510,6258"/>
              </emma:interpretation>
              <emma:one-of disjunction-type="recognition" id="oneOf0">
                <emma:interpretation id="interp0" emma:lang="" emma:confidence="1">
                  <emma:literal/>
                </emma:interpretation>
              </emma:one-of>
            </emma:emma>
          </inkml:annotationXML>
          <inkml:trace contextRef="#ctx0" brushRef="#br0">6922-372 0,'0'0'0,"0"0"16,0 0-16,0 0 16,0 0-1,0 0-15,0 0 16,0 0-1,0 0-15,-16 47 16,-4 9-16,-4 32 16,-4 32-1,0 11-15,4 5 16,4-8 0,4-17-16,4-19 15,4-20-15,4-20 16,0-16-1,4-13-15,-4-7 16,4-8 0,0-8-16,-4-4 15,0-12 1,-4-15-16,0-25 16,0-20-16,0-12 15,4-4 1,8-7-16,8-5 15,12-4 1,16 5-16,16 11 16,12 16-1,4 16-15,-5 16 16,-11 17-16,-8 11 16,-12 12-1,-4 8-15,0 12 16,0 15-1,-4 13-15,-12 12 16,-12 8 0,-16 8-16,-20 8 15,-24 3-15,-24-3 16,-12-16 0,5-12-16,11-16 15,16-8 1,16-13-16,12-3 15,12-4 1,4-4-16,4 0 16,4 0-16,4 0 15,4 0 1,4 4-16,8 8 16,16 8-1,20 12-15,24 8 16,12 0-16,-5-4 15,-15-8 1,-8-8-16,-4-4 16,-4-5-1,4-3-15</inkml:trace>
          <inkml:trace contextRef="#ctx0" brushRef="#br0" timeOffset="1536.6151">8684 282 0,'0'0'0,"0"0"16,0 0-16,0 0 16,0 0-1,0 0-15,0 0 16,0 0-1,0 0-15,0 0 16,-43-40-16,27 16 16,-12-4-1,-4-4-15,-16 0 16,-8 0 0,-8 8-16,-4 8 15,8 8 1,8 8-16,0 4 15,4 4-15,4 4 16,0 4 0,4 8-16,4 0 15,4 4 1,8 4-16,4 4 16,8 0-16,4-4 15,8 0 1,4 0-16,8-5 15,4-3 1,8-4-16,4-4 16,8-8-1,4-4-15,8-8 16,8-4-16,4-8 16,4-8-1,-4-8-15,-12 1 16,-4-1-1,-8 0-15,-8 4 16,-8 4 0,-4 8-16,-4 4 15,-4 4-15,-4 4 16,0 4 0,0 4-16,0 0 15,0 8 1,0 4-16,4 8 15,4 4-15,0 8 16,4 0 0,0 3-16,0-3 15,0-4 1,0-8-16,4-8 16,3-12-1</inkml:trace>
        </inkml:traceGroup>
        <inkml:traceGroup>
          <inkml:annotationXML>
            <emma:emma xmlns:emma="http://www.w3.org/2003/04/emma" version="1.0">
              <emma:interpretation id="{7507300D-CF5C-499E-8510-837C2B4FEF74}" emma:medium="tactile" emma:mode="ink">
                <msink:context xmlns:msink="http://schemas.microsoft.com/ink/2010/main" type="inkWord" rotatedBoundingBox="12917,4674 14368,4622 14420,6090 12970,6142"/>
              </emma:interpretation>
              <emma:one-of disjunction-type="recognition" id="oneOf1">
                <emma:interpretation id="interp1" emma:lang="" emma:confidence="0">
                  <emma:literal>sh</emma:literal>
                </emma:interpretation>
                <emma:interpretation id="interp2" emma:lang="" emma:confidence="0">
                  <emma:literal>s h</emma:literal>
                </emma:interpretation>
                <emma:interpretation id="interp3" emma:lang="" emma:confidence="0">
                  <emma:literal>S h</emma:literal>
                </emma:interpretation>
                <emma:interpretation id="interp4" emma:lang="" emma:confidence="0">
                  <emma:literal>5 h</emma:literal>
                </emma:interpretation>
                <emma:interpretation id="interp5" emma:lang="" emma:confidence="0">
                  <emma:literal>4 h</emma:literal>
                </emma:interpretation>
              </emma:one-of>
            </emma:emma>
          </inkml:annotationXML>
          <inkml:trace contextRef="#ctx0" brushRef="#br0" timeOffset="2120.6455">9672-37 0,'0'0'0,"0"0"16,0 0-1,0 0-15,0 0 16,0 0 0,0 0-16,-68 16 15,16-4-15,-8 4 16,0 3 0,4 5-16,8-4 15,8 0 1,8 0-16,12-4 15,4 0 1,8-4-16,8-4 16,0-8-16,0 0 15,0 0 1,44 32-16,-8-16 16,12 4-1,12 4-15,0 4 16,-8 4-1,-4 0-15,-12 3 16,-8 1-16,-12-4 16,-12-8-1,-12 0-15,-12 4 16,-16 0 0,-20 4-16,0-8 15,0-12 1,8-8-16,0-8 15,0-8-15,0-8 16,8-8 0,8-16-16,16-12 15</inkml:trace>
          <inkml:trace contextRef="#ctx0" brushRef="#br0" timeOffset="2754.2304">10321-879 0,'0'0'16,"0"0"-16,0 0 16,0 0-1,0 72-15,-8 4 16,-11 27-1,-9 21-15,-8 12 16,-4 3 0,1-15-16,3-16 15,8-25-15,4-15 16,8-12 0,4-8-16,1-4 15,3-4 1,4-9-16,0-3 15,0-8 1,4-4-16,0-4 16,0-8-16,0 0 15,4-4 1,-4 0-16,0 0 16,0 0-1,51-84-15,-15 41 16,8-5-16,3 4 15,1 4 1,0 8-16,-5 8 16,-7 8-1,-4 4-15,-8 8 16,-1 8 0,-3 4-16,4 4 15,-4 4-15,4 8 16,-4 4-1,-8 0-15,-1 0 16,-7 0 0,0-4-16,-8-4 15,-4 4 1</inkml:trace>
        </inkml:traceGroup>
      </inkml:traceGroup>
    </inkml:traceGroup>
    <inkml:traceGroup>
      <inkml:annotationXML>
        <emma:emma xmlns:emma="http://www.w3.org/2003/04/emma" version="1.0">
          <emma:interpretation id="{FF38B587-9F48-4158-84CB-FF3B271E410A}" emma:medium="tactile" emma:mode="ink">
            <msink:context xmlns:msink="http://schemas.microsoft.com/ink/2010/main" type="paragraph" rotatedBoundingBox="5553,5140 7022,11247 5129,11702 3660,5595" alignmentLevel="1"/>
          </emma:interpretation>
        </emma:emma>
      </inkml:annotationXML>
      <inkml:traceGroup>
        <inkml:annotationXML>
          <emma:emma xmlns:emma="http://www.w3.org/2003/04/emma" version="1.0">
            <emma:interpretation id="{2B7D4072-9762-4404-8CEE-87DC099F85A0}" emma:medium="tactile" emma:mode="ink">
              <msink:context xmlns:msink="http://schemas.microsoft.com/ink/2010/main" type="line" rotatedBoundingBox="5553,5140 7022,11247 5129,11702 3660,5595"/>
            </emma:interpretation>
          </emma:emma>
        </inkml:annotationXML>
        <inkml:traceGroup>
          <inkml:annotationXML>
            <emma:emma xmlns:emma="http://www.w3.org/2003/04/emma" version="1.0">
              <emma:interpretation id="{94825C7A-A576-43F6-98A1-6AA8488C8D51}" emma:medium="tactile" emma:mode="ink">
                <msink:context xmlns:msink="http://schemas.microsoft.com/ink/2010/main" type="inkWord" rotatedBoundingBox="4166,5473 4313,6083 3909,6180 3762,5570"/>
              </emma:interpretation>
              <emma:one-of disjunction-type="recognition" id="oneOf2">
                <emma:interpretation id="interp6" emma:lang="" emma:confidence="1">
                  <emma:literal/>
                </emma:interpretation>
              </emma:one-of>
            </emma:emma>
          </inkml:annotationXML>
          <inkml:trace contextRef="#ctx0" brushRef="#br0" timeOffset="6521.1477">352 38 0,'0'0'0,"0"0"0,0 0 16,0 0-16,0 0 15,0 0 1,0 0-16,0 0 16,0 0-16,0 0 15,-48-20 1,32 13-16,-8 3 15,0 0 1,0 0-16,0 4 16,8 4-16,-7 4 15,-1 3 1,0 9-16,0 8 16,0 8-1,0 4-15,8 0 16,8 4-1,0 0-15,8-4 16,0-4-16,8-1 16,0 1-1,0-4-15,0-8 16,0-8 0,0-8-16,0-8 15,-8 0 1,0 0-16,48-40 15,-24 4-15,8-4 16,-9-3 0,1 7-16,0 8 15,-8 8 1,-8 8-16,0 8 16,0 4-16,-8 4 15,0 0 1,0-4-16,0 0 15,-24 76 1,8-29-16,8 5 16,8 4-1,0-4-15,16-4 16,16-4 0</inkml:trace>
        </inkml:traceGroup>
        <inkml:traceGroup>
          <inkml:annotationXML>
            <emma:emma xmlns:emma="http://www.w3.org/2003/04/emma" version="1.0">
              <emma:interpretation id="{3B7A38B7-4D0F-4165-86C9-A79BBA6CD652}" emma:medium="tactile" emma:mode="ink">
                <msink:context xmlns:msink="http://schemas.microsoft.com/ink/2010/main" type="inkWord" rotatedBoundingBox="5906,6604 6673,9795 5022,10192 4255,7001"/>
              </emma:interpretation>
              <emma:one-of disjunction-type="recognition" id="oneOf3">
                <emma:interpretation id="interp7" emma:lang="" emma:confidence="1">
                  <emma:literal/>
                </emma:interpretation>
              </emma:one-of>
            </emma:emma>
          </inkml:annotationXML>
          <inkml:trace contextRef="#ctx0" brushRef="#br0" timeOffset="175194.0983">1836 3923 0,'0'0'0,"0"0"16,0 0-1,0 0-15,0 0 16,0 0-16</inkml:trace>
          <inkml:trace contextRef="#ctx0" brushRef="#br0" timeOffset="174937.1009">1612 4202 0,'0'0'0,"0"0"0,0 0 15,0 0-15,0 0 16,0 0-16,-56 44 15,41-28 1,-1 4-16,8 0 16,0 8-1,0 4-15,0 4 16,8 8-16,0 0 16,0-1-1,0 1-15,8-8 16</inkml:trace>
          <inkml:trace contextRef="#ctx0" brushRef="#br0" timeOffset="159815.7844">2051 2966 0,'0'0'0,"0"0"15,0 0-15,0 0 16,0 0 0,0 0-16,0 0 15,-12 40 1,8-20-16,0 12 15,-4 12-15,0 7 16,4 5 0,0-4-16,0-8 15,4-12 1,4-4-16,0-8 16,4-4-1,8-8-15,0-8 16,-16 0-16</inkml:trace>
          <inkml:trace contextRef="#ctx0" brushRef="#br0" timeOffset="148769.5926">783 1406 0,'0'0'0,"0"0"0,0 0 16,0 0-16,0 0 15,0 0 1,0 0-16,0 0 16,0 0-16,56 48 15,-25-40 1,9 0-16,8-4 16,0-4-1,0-4-15,0 0 16,0 0-1,-16 0-15,-1 0 16,-15 4-16,0 0 16,0 0-1,-16 4-15,8 0 16,-8 4 0,0-8-16,0 0 15,-71 76-15,-1-24 16,-8 8-1,-8 8-15,0-1 16,17 5 0,7-8-16,8-8 15,16-12 1,8-12-16,16-8 16,0-9-16,16-3 15,0-4 1,0-4-16,8 0 15,0 0 1,8 0-16,16 4 16,16 4-1,16 0-15,16 0 16,-9-4-16</inkml:trace>
          <inkml:trace contextRef="#ctx0" brushRef="#br0" timeOffset="160116.7816">2342 2272 0,'0'0'0,"0"0"16,0 0-16,0 0 16,0 0-16</inkml:trace>
        </inkml:traceGroup>
        <inkml:traceGroup>
          <inkml:annotationXML>
            <emma:emma xmlns:emma="http://www.w3.org/2003/04/emma" version="1.0">
              <emma:interpretation id="{FEC6780D-B5DE-4187-9608-B8038FA2BE15}" emma:medium="tactile" emma:mode="ink">
                <msink:context xmlns:msink="http://schemas.microsoft.com/ink/2010/main" type="inkWord" rotatedBoundingBox="5648,11111 5754,11552 5129,11702 5022,11261"/>
              </emma:interpretation>
              <emma:one-of disjunction-type="recognition" id="oneOf4">
                <emma:interpretation id="interp8" emma:lang="" emma:confidence="1">
                  <emma:literal/>
                </emma:interpretation>
              </emma:one-of>
            </emma:emma>
          </inkml:annotationXML>
          <inkml:trace contextRef="#ctx0" brushRef="#br0" timeOffset="188507.5011">1816 5602 0,'0'0'0,"0"0"0,0 0 16,0 0-1,0 0-15,0 0 16,0 0-16,0 0 16,0 0-1,0 0-15,0 0 16,0 0 0,0 0-16,0 0 15,0 0-15,-60 24 16,24-4-1,-4 4-15,-12 12 16,4 8 0,-7 8-16,7 0 15,0 3 1,8-3-16,8-4 16,0-4-1,16-4-15,0-8 16,16-8-16,0-8 15,0-4 1,8-4-16,0-4 16,0-4-1,-8 0-15,56-24 16,-16-4-16,8-8 16,0-4-1,-8-4-15,-9 0 16,-7 4-1,-8 8-15,-4 5 16,-8 7 0,-4 4-16,0 4 15,-4 4-15,0 4 16,4 4 0,0 0-16,0 0 15,0 0 1,0 0-16,-32 111 15,32-75 1,16 0-16,0 0 16,12-8-16,8-8 15,4-12 1</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44335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00119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62923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26161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0A429E-85C1-4E76-814B-2D67C1792566}" type="datetimeFigureOut">
              <a:rPr lang="en-GB" smtClean="0"/>
              <a:t>14/10/2021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320395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0A429E-85C1-4E76-814B-2D67C1792566}" type="datetimeFigureOut">
              <a:rPr lang="en-GB" smtClean="0"/>
              <a:t>14/10/2021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136547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0A429E-85C1-4E76-814B-2D67C1792566}" type="datetimeFigureOut">
              <a:rPr lang="en-GB" smtClean="0"/>
              <a:t>14/10/2021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428397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0A429E-85C1-4E76-814B-2D67C1792566}" type="datetimeFigureOut">
              <a:rPr lang="en-GB" smtClean="0"/>
              <a:t>14/10/2021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154190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A429E-85C1-4E76-814B-2D67C1792566}" type="datetimeFigureOut">
              <a:rPr lang="en-GB" smtClean="0"/>
              <a:t>14/10/2021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406533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0A429E-85C1-4E76-814B-2D67C1792566}" type="datetimeFigureOut">
              <a:rPr lang="en-GB" smtClean="0"/>
              <a:t>14/10/2021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62710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0A429E-85C1-4E76-814B-2D67C1792566}" type="datetimeFigureOut">
              <a:rPr lang="en-GB" smtClean="0"/>
              <a:t>14/10/2021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59815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A429E-85C1-4E76-814B-2D67C1792566}" type="datetimeFigureOut">
              <a:rPr lang="en-GB" smtClean="0"/>
              <a:t>14/10/2021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EBA97-6B9F-488A-9E30-A73DF1A5F5E1}" type="slidenum">
              <a:rPr lang="en-GB" smtClean="0"/>
              <a:t>‹#›</a:t>
            </a:fld>
            <a:endParaRPr lang="en-GB"/>
          </a:p>
        </p:txBody>
      </p:sp>
    </p:spTree>
    <p:extLst>
      <p:ext uri="{BB962C8B-B14F-4D97-AF65-F5344CB8AC3E}">
        <p14:creationId xmlns:p14="http://schemas.microsoft.com/office/powerpoint/2010/main" val="34967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6.emf"/><Relationship Id="rId12" Type="http://schemas.openxmlformats.org/officeDocument/2006/relationships/customXml" Target="../ink/ink6.xml"/><Relationship Id="rId17" Type="http://schemas.openxmlformats.org/officeDocument/2006/relationships/image" Target="../media/image11.emf"/><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image" Target="../media/image8.emf"/><Relationship Id="rId5" Type="http://schemas.openxmlformats.org/officeDocument/2006/relationships/image" Target="../media/image5.emf"/><Relationship Id="rId15" Type="http://schemas.openxmlformats.org/officeDocument/2006/relationships/image" Target="../media/image10.emf"/><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emf"/><Relationship Id="rId14" Type="http://schemas.openxmlformats.org/officeDocument/2006/relationships/customXml" Target="../ink/ink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ustomXml" Target="../ink/ink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customXml" Target="../ink/ink10.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ustomXml" Target="../ink/ink11.xml"/><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customXml" Target="../ink/ink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041"/>
            <a:ext cx="9144000" cy="1413642"/>
          </a:xfrm>
        </p:spPr>
        <p:txBody>
          <a:bodyPr>
            <a:normAutofit/>
          </a:bodyPr>
          <a:lstStyle/>
          <a:p>
            <a:r>
              <a:rPr lang="en-GB" sz="3200" dirty="0" smtClean="0"/>
              <a:t>Good afternoon</a:t>
            </a:r>
            <a:br>
              <a:rPr lang="en-GB" sz="3200" dirty="0" smtClean="0"/>
            </a:br>
            <a:r>
              <a:rPr lang="en-GB" sz="3200" dirty="0" smtClean="0"/>
              <a:t>Welcome to your online ESOL class</a:t>
            </a:r>
            <a:endParaRPr lang="en-GB" sz="3200" dirty="0"/>
          </a:p>
        </p:txBody>
      </p:sp>
      <p:sp>
        <p:nvSpPr>
          <p:cNvPr id="3" name="Subtitle 2"/>
          <p:cNvSpPr>
            <a:spLocks noGrp="1"/>
          </p:cNvSpPr>
          <p:nvPr>
            <p:ph type="subTitle" idx="1"/>
          </p:nvPr>
        </p:nvSpPr>
        <p:spPr>
          <a:xfrm>
            <a:off x="1524000" y="1707931"/>
            <a:ext cx="9144000" cy="3549869"/>
          </a:xfrm>
        </p:spPr>
        <p:txBody>
          <a:bodyPr/>
          <a:lstStyle/>
          <a:p>
            <a:pPr algn="l"/>
            <a:r>
              <a:rPr lang="en-GB" dirty="0" smtClean="0"/>
              <a:t>Today we will:</a:t>
            </a:r>
          </a:p>
          <a:p>
            <a:pPr marL="342900" indent="-342900" algn="l">
              <a:buFont typeface="Arial" panose="020B0604020202020204" pitchFamily="34" charset="0"/>
              <a:buChar char="•"/>
            </a:pPr>
            <a:r>
              <a:rPr lang="en-GB" dirty="0" smtClean="0"/>
              <a:t>Have a spelling test</a:t>
            </a:r>
          </a:p>
          <a:p>
            <a:pPr marL="342900" indent="-342900" algn="l">
              <a:buFont typeface="Arial" panose="020B0604020202020204" pitchFamily="34" charset="0"/>
              <a:buChar char="•"/>
            </a:pPr>
            <a:r>
              <a:rPr lang="en-GB" dirty="0" smtClean="0"/>
              <a:t>Look at a story in pictures and describe what happened</a:t>
            </a:r>
          </a:p>
          <a:p>
            <a:pPr marL="342900" indent="-342900" algn="l">
              <a:buFont typeface="Arial" panose="020B0604020202020204" pitchFamily="34" charset="0"/>
              <a:buChar char="•"/>
            </a:pPr>
            <a:r>
              <a:rPr lang="en-GB" dirty="0" smtClean="0"/>
              <a:t>Write about the story</a:t>
            </a:r>
          </a:p>
          <a:p>
            <a:pPr marL="342900" indent="-342900" algn="l">
              <a:buFont typeface="Arial" panose="020B0604020202020204" pitchFamily="34" charset="0"/>
              <a:buChar char="•"/>
            </a:pPr>
            <a:r>
              <a:rPr lang="en-GB" dirty="0" smtClean="0"/>
              <a:t>Write about our experience of going to the doctor</a:t>
            </a:r>
          </a:p>
          <a:p>
            <a:pPr marL="342900" indent="-342900" algn="l">
              <a:buFont typeface="Arial" panose="020B0604020202020204" pitchFamily="34" charset="0"/>
              <a:buChar char="•"/>
            </a:pPr>
            <a:r>
              <a:rPr lang="en-GB" dirty="0" smtClean="0"/>
              <a:t>Listen to dialogues to get detailed information</a:t>
            </a:r>
          </a:p>
          <a:p>
            <a:pPr marL="342900" indent="-342900" algn="l">
              <a:buFont typeface="Arial" panose="020B0604020202020204" pitchFamily="34" charset="0"/>
              <a:buChar char="•"/>
            </a:pPr>
            <a:endParaRPr lang="en-GB" dirty="0"/>
          </a:p>
        </p:txBody>
      </p:sp>
    </p:spTree>
    <p:extLst>
      <p:ext uri="{BB962C8B-B14F-4D97-AF65-F5344CB8AC3E}">
        <p14:creationId xmlns:p14="http://schemas.microsoft.com/office/powerpoint/2010/main" val="16230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Write the same sentences about Tom in Past Simple.</a:t>
            </a:r>
            <a:endParaRPr lang="en-GB" sz="3200" dirty="0"/>
          </a:p>
        </p:txBody>
      </p:sp>
      <p:sp>
        <p:nvSpPr>
          <p:cNvPr id="3" name="Content Placeholder 2"/>
          <p:cNvSpPr>
            <a:spLocks noGrp="1"/>
          </p:cNvSpPr>
          <p:nvPr>
            <p:ph sz="half" idx="1"/>
          </p:nvPr>
        </p:nvSpPr>
        <p:spPr/>
        <p:txBody>
          <a:bodyPr/>
          <a:lstStyle/>
          <a:p>
            <a:pPr marL="0" indent="0">
              <a:buNone/>
            </a:pPr>
            <a:r>
              <a:rPr lang="en-GB" dirty="0" smtClean="0"/>
              <a:t>1 Yesterday……</a:t>
            </a:r>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7005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4020"/>
          </a:xfrm>
        </p:spPr>
        <p:txBody>
          <a:bodyPr>
            <a:normAutofit/>
          </a:bodyPr>
          <a:lstStyle/>
          <a:p>
            <a:pPr algn="ctr"/>
            <a:r>
              <a:rPr lang="en-GB" sz="3200" dirty="0"/>
              <a:t>A</a:t>
            </a:r>
            <a:r>
              <a:rPr lang="en-GB" sz="3200" dirty="0" smtClean="0"/>
              <a:t>nd more practice</a:t>
            </a:r>
            <a:endParaRPr lang="en-GB" sz="3200" dirty="0"/>
          </a:p>
        </p:txBody>
      </p:sp>
      <p:sp>
        <p:nvSpPr>
          <p:cNvPr id="3" name="Content Placeholder 2"/>
          <p:cNvSpPr>
            <a:spLocks noGrp="1"/>
          </p:cNvSpPr>
          <p:nvPr>
            <p:ph sz="half" idx="1"/>
          </p:nvPr>
        </p:nvSpPr>
        <p:spPr>
          <a:xfrm>
            <a:off x="838200" y="1008993"/>
            <a:ext cx="5181600" cy="5167970"/>
          </a:xfrm>
        </p:spPr>
        <p:txBody>
          <a:bodyPr>
            <a:normAutofit fontScale="62500" lnSpcReduction="20000"/>
          </a:bodyPr>
          <a:lstStyle/>
          <a:p>
            <a:endParaRPr lang="en-US" dirty="0"/>
          </a:p>
          <a:p>
            <a:r>
              <a:rPr lang="en-US" dirty="0"/>
              <a:t>1.	It wasn’t  warm, so </a:t>
            </a:r>
            <a:r>
              <a:rPr lang="en-US" dirty="0" err="1" smtClean="0"/>
              <a:t>I_put_________</a:t>
            </a:r>
            <a:r>
              <a:rPr lang="en-US" dirty="0" err="1"/>
              <a:t>on</a:t>
            </a:r>
            <a:r>
              <a:rPr lang="en-US" dirty="0"/>
              <a:t> my pullover.(put)</a:t>
            </a:r>
          </a:p>
          <a:p>
            <a:r>
              <a:rPr lang="en-US" dirty="0"/>
              <a:t>2.	The film was very </a:t>
            </a:r>
            <a:r>
              <a:rPr lang="en-US" dirty="0" err="1"/>
              <a:t>good.I</a:t>
            </a:r>
            <a:r>
              <a:rPr lang="en-US" dirty="0"/>
              <a:t> _________</a:t>
            </a:r>
          </a:p>
          <a:p>
            <a:r>
              <a:rPr lang="en-US" dirty="0"/>
              <a:t>(enjoy) it very much.</a:t>
            </a:r>
          </a:p>
          <a:p>
            <a:r>
              <a:rPr lang="en-US" dirty="0"/>
              <a:t>3.	She _________(cook) the dinner.</a:t>
            </a:r>
          </a:p>
          <a:p>
            <a:r>
              <a:rPr lang="en-US" dirty="0"/>
              <a:t>4.	They ____(go) on a sightseeing tour . </a:t>
            </a:r>
          </a:p>
          <a:p>
            <a:r>
              <a:rPr lang="en-US" dirty="0"/>
              <a:t>5.	It ___________ (be) cold outside yesterday evening.</a:t>
            </a:r>
          </a:p>
          <a:p>
            <a:r>
              <a:rPr lang="en-US" dirty="0"/>
              <a:t>6.	</a:t>
            </a:r>
            <a:r>
              <a:rPr lang="en-US" dirty="0" err="1"/>
              <a:t>Tim</a:t>
            </a:r>
            <a:r>
              <a:rPr lang="en-US" dirty="0" err="1" smtClean="0"/>
              <a:t>___didn’t</a:t>
            </a:r>
            <a:r>
              <a:rPr lang="en-US" dirty="0" smtClean="0"/>
              <a:t> fight_(</a:t>
            </a:r>
            <a:r>
              <a:rPr lang="en-US" dirty="0"/>
              <a:t>not fight) with his friend.</a:t>
            </a:r>
          </a:p>
          <a:p>
            <a:r>
              <a:rPr lang="en-US" dirty="0"/>
              <a:t>7.	Sue_____(have ) a baby last week. They are happy .</a:t>
            </a:r>
          </a:p>
          <a:p>
            <a:r>
              <a:rPr lang="en-US" dirty="0"/>
              <a:t>8.	Peter _________(not use ) computer.</a:t>
            </a:r>
          </a:p>
          <a:p>
            <a:r>
              <a:rPr lang="en-US" dirty="0"/>
              <a:t>9.	</a:t>
            </a:r>
            <a:r>
              <a:rPr lang="en-US" dirty="0" err="1"/>
              <a:t>Why_______you</a:t>
            </a:r>
            <a:r>
              <a:rPr lang="en-US" dirty="0"/>
              <a:t> ________(shout) at me?</a:t>
            </a:r>
          </a:p>
          <a:p>
            <a:r>
              <a:rPr lang="en-US" dirty="0"/>
              <a:t>10.	Who________(be)your best friend at school?</a:t>
            </a:r>
          </a:p>
          <a:p>
            <a:endParaRPr lang="en-GB" dirty="0"/>
          </a:p>
        </p:txBody>
      </p:sp>
      <p:sp>
        <p:nvSpPr>
          <p:cNvPr id="4" name="Content Placeholder 3"/>
          <p:cNvSpPr>
            <a:spLocks noGrp="1"/>
          </p:cNvSpPr>
          <p:nvPr>
            <p:ph sz="half" idx="2"/>
          </p:nvPr>
        </p:nvSpPr>
        <p:spPr>
          <a:xfrm>
            <a:off x="6172200" y="1203434"/>
            <a:ext cx="5181600" cy="4973529"/>
          </a:xfrm>
        </p:spPr>
        <p:txBody>
          <a:bodyPr>
            <a:normAutofit fontScale="62500" lnSpcReduction="20000"/>
          </a:bodyPr>
          <a:lstStyle/>
          <a:p>
            <a:r>
              <a:rPr lang="en-US" dirty="0"/>
              <a:t>10.	Who________(be)your best friend at school?</a:t>
            </a:r>
          </a:p>
          <a:p>
            <a:r>
              <a:rPr lang="en-US" dirty="0"/>
              <a:t>11.	My parents _________(not phone) me </a:t>
            </a:r>
          </a:p>
          <a:p>
            <a:r>
              <a:rPr lang="en-US" dirty="0"/>
              <a:t>12.	A few years ago I___________(want) to buy a new car.</a:t>
            </a:r>
          </a:p>
          <a:p>
            <a:r>
              <a:rPr lang="en-US" dirty="0"/>
              <a:t>13.	I___________(not have) enough money.</a:t>
            </a:r>
          </a:p>
          <a:p>
            <a:r>
              <a:rPr lang="en-US" dirty="0"/>
              <a:t>14.	I _____(start) to work .</a:t>
            </a:r>
          </a:p>
          <a:p>
            <a:r>
              <a:rPr lang="en-US" dirty="0"/>
              <a:t>15.	My </a:t>
            </a:r>
            <a:r>
              <a:rPr lang="en-US" dirty="0" err="1"/>
              <a:t>neighbours</a:t>
            </a:r>
            <a:r>
              <a:rPr lang="en-US" dirty="0"/>
              <a:t> _________(need) a babysitter.</a:t>
            </a:r>
          </a:p>
          <a:p>
            <a:r>
              <a:rPr lang="en-US" dirty="0"/>
              <a:t>16.	</a:t>
            </a:r>
            <a:r>
              <a:rPr lang="en-US" dirty="0" smtClean="0"/>
              <a:t>Their </a:t>
            </a:r>
            <a:r>
              <a:rPr lang="en-US" dirty="0"/>
              <a:t>boys ___(be) real monsters.</a:t>
            </a:r>
          </a:p>
          <a:p>
            <a:r>
              <a:rPr lang="en-US" dirty="0"/>
              <a:t>17.	I________(cannot) do this job .</a:t>
            </a:r>
          </a:p>
          <a:p>
            <a:r>
              <a:rPr lang="en-US" dirty="0"/>
              <a:t>18.	We ____(go) on holiday. </a:t>
            </a:r>
          </a:p>
          <a:p>
            <a:r>
              <a:rPr lang="en-US" dirty="0"/>
              <a:t>19.	My husband ____(drive) very carefully. </a:t>
            </a:r>
          </a:p>
          <a:p>
            <a:r>
              <a:rPr lang="en-US" dirty="0"/>
              <a:t>20.	You ___________ (not  get ) any good idea.   </a:t>
            </a:r>
          </a:p>
          <a:p>
            <a:endParaRPr lang="en-US" dirty="0"/>
          </a:p>
          <a:p>
            <a:endParaRPr lang="en-GB" dirty="0"/>
          </a:p>
        </p:txBody>
      </p:sp>
    </p:spTree>
    <p:extLst>
      <p:ext uri="{BB962C8B-B14F-4D97-AF65-F5344CB8AC3E}">
        <p14:creationId xmlns:p14="http://schemas.microsoft.com/office/powerpoint/2010/main" val="162629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690"/>
            <a:ext cx="10515600" cy="472965"/>
          </a:xfrm>
        </p:spPr>
        <p:txBody>
          <a:bodyPr>
            <a:normAutofit fontScale="90000"/>
          </a:bodyPr>
          <a:lstStyle/>
          <a:p>
            <a:pPr algn="ctr"/>
            <a:r>
              <a:rPr lang="en-US" sz="3200" dirty="0"/>
              <a:t>One of your </a:t>
            </a:r>
            <a:r>
              <a:rPr lang="en-US" sz="3200" dirty="0" smtClean="0"/>
              <a:t>relatives has  </a:t>
            </a:r>
            <a:r>
              <a:rPr lang="en-US" sz="3200" dirty="0"/>
              <a:t>just come back from holiday :Please ask her about it and write down the questions and the </a:t>
            </a:r>
            <a:r>
              <a:rPr lang="en-US" sz="3200" dirty="0" smtClean="0"/>
              <a:t>answers.</a:t>
            </a:r>
            <a:r>
              <a:rPr lang="en-US" sz="3200" dirty="0"/>
              <a:t/>
            </a:r>
            <a:br>
              <a:rPr lang="en-US" sz="3200" dirty="0"/>
            </a:br>
            <a:endParaRPr lang="en-GB" sz="3200" dirty="0"/>
          </a:p>
        </p:txBody>
      </p:sp>
      <p:sp>
        <p:nvSpPr>
          <p:cNvPr id="3" name="Content Placeholder 2"/>
          <p:cNvSpPr>
            <a:spLocks noGrp="1"/>
          </p:cNvSpPr>
          <p:nvPr>
            <p:ph sz="half" idx="1"/>
          </p:nvPr>
        </p:nvSpPr>
        <p:spPr>
          <a:xfrm>
            <a:off x="838200" y="1319048"/>
            <a:ext cx="5181600" cy="4857915"/>
          </a:xfrm>
        </p:spPr>
        <p:txBody>
          <a:bodyPr>
            <a:normAutofit fontScale="47500" lnSpcReduction="20000"/>
          </a:bodyPr>
          <a:lstStyle/>
          <a:p>
            <a:pPr marL="0" indent="0">
              <a:buNone/>
            </a:pPr>
            <a:r>
              <a:rPr lang="en-US" sz="4200" dirty="0" smtClean="0"/>
              <a:t>1 Where </a:t>
            </a:r>
            <a:r>
              <a:rPr lang="en-US" sz="4200" dirty="0"/>
              <a:t>/go?________________________</a:t>
            </a:r>
          </a:p>
          <a:p>
            <a:pPr marL="0" indent="0">
              <a:buNone/>
            </a:pPr>
            <a:r>
              <a:rPr lang="en-US" sz="4200" dirty="0"/>
              <a:t>I went to____________________________</a:t>
            </a:r>
          </a:p>
          <a:p>
            <a:pPr marL="0" indent="0">
              <a:buNone/>
            </a:pPr>
            <a:r>
              <a:rPr lang="en-US" sz="4200" dirty="0"/>
              <a:t>2. go /alone?_________________________</a:t>
            </a:r>
          </a:p>
          <a:p>
            <a:pPr marL="0" indent="0">
              <a:buNone/>
            </a:pPr>
            <a:r>
              <a:rPr lang="en-US" sz="4200" dirty="0"/>
              <a:t>No,_______________________________</a:t>
            </a:r>
          </a:p>
          <a:p>
            <a:pPr marL="0" indent="0">
              <a:buNone/>
            </a:pPr>
            <a:r>
              <a:rPr lang="en-US" sz="4200" dirty="0"/>
              <a:t>3.Food/good?________________________</a:t>
            </a:r>
          </a:p>
          <a:p>
            <a:pPr marL="0" indent="0">
              <a:buNone/>
            </a:pPr>
            <a:r>
              <a:rPr lang="en-US" sz="4200" dirty="0"/>
              <a:t>Yes,________________________________</a:t>
            </a:r>
          </a:p>
          <a:p>
            <a:pPr marL="0" indent="0">
              <a:buNone/>
            </a:pPr>
            <a:r>
              <a:rPr lang="en-US" sz="4200" dirty="0"/>
              <a:t>4. make /friends________________________</a:t>
            </a:r>
          </a:p>
          <a:p>
            <a:pPr marL="0" indent="0">
              <a:buNone/>
            </a:pPr>
            <a:r>
              <a:rPr lang="en-US" sz="4200" dirty="0"/>
              <a:t>__________________________________</a:t>
            </a:r>
          </a:p>
          <a:p>
            <a:pPr marL="0" indent="0">
              <a:buNone/>
            </a:pPr>
            <a:r>
              <a:rPr lang="en-US" sz="4200" dirty="0"/>
              <a:t>Yes?_____________________________</a:t>
            </a:r>
          </a:p>
          <a:p>
            <a:pPr marL="0" indent="0">
              <a:buNone/>
            </a:pPr>
            <a:r>
              <a:rPr lang="en-US" sz="4200" dirty="0"/>
              <a:t>5.Stay /at an </a:t>
            </a:r>
            <a:r>
              <a:rPr lang="en-US" sz="4200" dirty="0" err="1"/>
              <a:t>apartman</a:t>
            </a:r>
            <a:r>
              <a:rPr lang="en-US" sz="4200" dirty="0"/>
              <a:t>?________________</a:t>
            </a:r>
          </a:p>
          <a:p>
            <a:pPr marL="0" indent="0">
              <a:buNone/>
            </a:pPr>
            <a:r>
              <a:rPr lang="en-US" sz="4200" dirty="0"/>
              <a:t>__________________________________</a:t>
            </a:r>
          </a:p>
          <a:p>
            <a:pPr marL="0" indent="0">
              <a:buNone/>
            </a:pPr>
            <a:r>
              <a:rPr lang="en-US" sz="4200" dirty="0"/>
              <a:t>No,______________________________</a:t>
            </a:r>
          </a:p>
          <a:p>
            <a:pPr marL="0" indent="0">
              <a:buNone/>
            </a:pPr>
            <a:endParaRPr lang="en-GB" dirty="0"/>
          </a:p>
        </p:txBody>
      </p:sp>
      <p:sp>
        <p:nvSpPr>
          <p:cNvPr id="4" name="Content Placeholder 3"/>
          <p:cNvSpPr>
            <a:spLocks noGrp="1"/>
          </p:cNvSpPr>
          <p:nvPr>
            <p:ph sz="half" idx="2"/>
          </p:nvPr>
        </p:nvSpPr>
        <p:spPr>
          <a:xfrm>
            <a:off x="6172200" y="1266497"/>
            <a:ext cx="5181600" cy="5307724"/>
          </a:xfrm>
        </p:spPr>
        <p:txBody>
          <a:bodyPr>
            <a:noAutofit/>
          </a:bodyPr>
          <a:lstStyle/>
          <a:p>
            <a:pPr marL="0" indent="0">
              <a:buNone/>
            </a:pPr>
            <a:r>
              <a:rPr lang="en-US" sz="2000" dirty="0"/>
              <a:t>6.stay /at a hotel</a:t>
            </a:r>
          </a:p>
          <a:p>
            <a:pPr marL="0" indent="0">
              <a:buNone/>
            </a:pPr>
            <a:r>
              <a:rPr lang="en-US" sz="2000" dirty="0"/>
              <a:t>___________________________________</a:t>
            </a:r>
          </a:p>
          <a:p>
            <a:pPr marL="0" indent="0">
              <a:buNone/>
            </a:pPr>
            <a:r>
              <a:rPr lang="en-US" sz="2000" dirty="0"/>
              <a:t>Yes,_____________________________</a:t>
            </a:r>
          </a:p>
          <a:p>
            <a:pPr marL="0" indent="0">
              <a:buNone/>
            </a:pPr>
            <a:r>
              <a:rPr lang="en-US" sz="2000" dirty="0"/>
              <a:t>7.How long /stay there?</a:t>
            </a:r>
          </a:p>
          <a:p>
            <a:pPr marL="0" indent="0">
              <a:buNone/>
            </a:pPr>
            <a:r>
              <a:rPr lang="en-US" sz="2000" dirty="0"/>
              <a:t>__________________________________</a:t>
            </a:r>
          </a:p>
          <a:p>
            <a:pPr marL="0" indent="0">
              <a:buNone/>
            </a:pPr>
            <a:r>
              <a:rPr lang="en-US" sz="2000" dirty="0"/>
              <a:t>I_____________________________</a:t>
            </a:r>
          </a:p>
          <a:p>
            <a:pPr marL="0" indent="0">
              <a:buNone/>
            </a:pPr>
            <a:r>
              <a:rPr lang="en-US" sz="2000" dirty="0"/>
              <a:t>8.the weather/ nice?</a:t>
            </a:r>
          </a:p>
          <a:p>
            <a:pPr marL="0" indent="0">
              <a:buNone/>
            </a:pPr>
            <a:r>
              <a:rPr lang="en-US" sz="2000" dirty="0"/>
              <a:t>________________________________</a:t>
            </a:r>
          </a:p>
          <a:p>
            <a:pPr marL="0" indent="0">
              <a:buNone/>
            </a:pPr>
            <a:r>
              <a:rPr lang="en-US" sz="2000" dirty="0"/>
              <a:t>Yes,_____________________________</a:t>
            </a:r>
          </a:p>
          <a:p>
            <a:pPr marL="0" indent="0">
              <a:buNone/>
            </a:pPr>
            <a:r>
              <a:rPr lang="en-US" sz="2000" dirty="0"/>
              <a:t>9.What /do /in the evenings?</a:t>
            </a:r>
          </a:p>
          <a:p>
            <a:pPr marL="0" indent="0">
              <a:buNone/>
            </a:pPr>
            <a:r>
              <a:rPr lang="en-US" sz="2000" dirty="0" smtClean="0"/>
              <a:t>____________________________________</a:t>
            </a:r>
            <a:endParaRPr lang="en-US" sz="2000" dirty="0"/>
          </a:p>
          <a:p>
            <a:pPr marL="0" indent="0">
              <a:buNone/>
            </a:pPr>
            <a:r>
              <a:rPr lang="en-US" sz="2000" dirty="0"/>
              <a:t>10.meet /anybody interesting?</a:t>
            </a:r>
          </a:p>
          <a:p>
            <a:pPr marL="0" indent="0">
              <a:buNone/>
            </a:pPr>
            <a:r>
              <a:rPr lang="en-US" sz="2000" dirty="0" smtClean="0"/>
              <a:t>_________________________</a:t>
            </a:r>
            <a:endParaRPr lang="en-US" sz="2000" dirty="0"/>
          </a:p>
          <a:p>
            <a:pPr marL="0" indent="0">
              <a:buNone/>
            </a:pPr>
            <a:endParaRPr lang="en-GB" sz="2000" dirty="0"/>
          </a:p>
        </p:txBody>
      </p:sp>
    </p:spTree>
    <p:extLst>
      <p:ext uri="{BB962C8B-B14F-4D97-AF65-F5344CB8AC3E}">
        <p14:creationId xmlns:p14="http://schemas.microsoft.com/office/powerpoint/2010/main" val="1704057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Giving advice:</a:t>
            </a:r>
            <a:br>
              <a:rPr lang="en-GB" sz="3200" dirty="0" smtClean="0"/>
            </a:br>
            <a:r>
              <a:rPr lang="en-GB" sz="3200" dirty="0" smtClean="0"/>
              <a:t>Reading, listening and speaking</a:t>
            </a:r>
            <a:endParaRPr lang="en-GB" sz="3200" dirty="0"/>
          </a:p>
        </p:txBody>
      </p:sp>
      <p:sp>
        <p:nvSpPr>
          <p:cNvPr id="3" name="Content Placeholder 2"/>
          <p:cNvSpPr>
            <a:spLocks noGrp="1"/>
          </p:cNvSpPr>
          <p:nvPr>
            <p:ph sz="half" idx="1"/>
          </p:nvPr>
        </p:nvSpPr>
        <p:spPr/>
        <p:txBody>
          <a:bodyPr>
            <a:normAutofit lnSpcReduction="10000"/>
          </a:bodyPr>
          <a:lstStyle/>
          <a:p>
            <a:r>
              <a:rPr lang="en-GB" dirty="0" smtClean="0"/>
              <a:t>Read the text. Where would you find it?</a:t>
            </a:r>
          </a:p>
          <a:p>
            <a:r>
              <a:rPr lang="en-GB" dirty="0" err="1" smtClean="0"/>
              <a:t>SfL</a:t>
            </a:r>
            <a:r>
              <a:rPr lang="en-GB" dirty="0" smtClean="0"/>
              <a:t> Entry 3 Unit 3 page 8 </a:t>
            </a:r>
          </a:p>
          <a:p>
            <a:r>
              <a:rPr lang="en-GB" smtClean="0"/>
              <a:t>Listening track 16 </a:t>
            </a:r>
            <a:endParaRPr lang="en-GB" dirty="0" smtClean="0"/>
          </a:p>
          <a:p>
            <a:endParaRPr lang="en-GB" dirty="0"/>
          </a:p>
        </p:txBody>
      </p:sp>
      <p:sp>
        <p:nvSpPr>
          <p:cNvPr id="4" name="Content Placeholder 3"/>
          <p:cNvSpPr>
            <a:spLocks noGrp="1"/>
          </p:cNvSpPr>
          <p:nvPr>
            <p:ph sz="half" idx="2"/>
          </p:nvPr>
        </p:nvSpPr>
        <p:spPr/>
        <p:txBody>
          <a:bodyPr>
            <a:normAutofit lnSpcReduction="10000"/>
          </a:bodyPr>
          <a:lstStyle/>
          <a:p>
            <a:r>
              <a:rPr lang="en-US" dirty="0"/>
              <a:t> One way of giving advice is to use should.</a:t>
            </a:r>
          </a:p>
          <a:p>
            <a:r>
              <a:rPr lang="en-US" i="1" dirty="0"/>
              <a:t>What should I do?</a:t>
            </a:r>
          </a:p>
          <a:p>
            <a:r>
              <a:rPr lang="en-US" i="1" dirty="0"/>
              <a:t>I think you should see the doctor.</a:t>
            </a:r>
          </a:p>
          <a:p>
            <a:r>
              <a:rPr lang="en-US" i="1" dirty="0"/>
              <a:t>You should eat healthy meals. </a:t>
            </a:r>
          </a:p>
          <a:p>
            <a:r>
              <a:rPr lang="en-US" i="1" dirty="0"/>
              <a:t>You shouldn’t eat chocolate</a:t>
            </a:r>
            <a:r>
              <a:rPr lang="en-US" dirty="0"/>
              <a:t>.</a:t>
            </a:r>
          </a:p>
          <a:p>
            <a:r>
              <a:rPr lang="en-US" dirty="0" smtClean="0"/>
              <a:t> </a:t>
            </a:r>
            <a:r>
              <a:rPr lang="en-US" dirty="0"/>
              <a:t>Should is a modal verb and is followed by the infinitive, without to.</a:t>
            </a:r>
          </a:p>
          <a:p>
            <a:r>
              <a:rPr lang="en-US" dirty="0"/>
              <a:t>You should </a:t>
            </a:r>
            <a:r>
              <a:rPr lang="en-US" strike="sngStrike" dirty="0"/>
              <a:t>to</a:t>
            </a:r>
            <a:r>
              <a:rPr lang="en-US" dirty="0"/>
              <a:t> take exercise.</a:t>
            </a:r>
          </a:p>
          <a:p>
            <a:pPr marL="0" indent="0">
              <a:buNone/>
            </a:pPr>
            <a:endParaRPr lang="en-GB" dirty="0"/>
          </a:p>
        </p:txBody>
      </p:sp>
    </p:spTree>
    <p:extLst>
      <p:ext uri="{BB962C8B-B14F-4D97-AF65-F5344CB8AC3E}">
        <p14:creationId xmlns:p14="http://schemas.microsoft.com/office/powerpoint/2010/main" val="452205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0468" t="23865" r="33494" b="3552"/>
          <a:stretch/>
        </p:blipFill>
        <p:spPr>
          <a:xfrm>
            <a:off x="3515711" y="2864069"/>
            <a:ext cx="3657600" cy="3158359"/>
          </a:xfrm>
          <a:prstGeom prst="rect">
            <a:avLst/>
          </a:prstGeom>
        </p:spPr>
      </p:pic>
    </p:spTree>
    <p:extLst>
      <p:ext uri="{BB962C8B-B14F-4D97-AF65-F5344CB8AC3E}">
        <p14:creationId xmlns:p14="http://schemas.microsoft.com/office/powerpoint/2010/main" val="1093884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fontScale="90000"/>
          </a:bodyPr>
          <a:lstStyle/>
          <a:p>
            <a:r>
              <a:rPr lang="en-US" dirty="0"/>
              <a:t>Read the newspaper article below. Why do you think Daniel is overweight?</a:t>
            </a:r>
            <a:br>
              <a:rPr lang="en-US" dirty="0"/>
            </a:br>
            <a:endParaRPr lang="en-GB" dirty="0"/>
          </a:p>
        </p:txBody>
      </p:sp>
      <p:sp>
        <p:nvSpPr>
          <p:cNvPr id="3" name="Content Placeholder 2"/>
          <p:cNvSpPr>
            <a:spLocks noGrp="1"/>
          </p:cNvSpPr>
          <p:nvPr>
            <p:ph idx="1"/>
          </p:nvPr>
        </p:nvSpPr>
        <p:spPr/>
        <p:txBody>
          <a:bodyPr/>
          <a:lstStyle/>
          <a:p>
            <a:r>
              <a:rPr lang="en-US" dirty="0"/>
              <a:t>Daniel is one of the growing number of overweight children in Britain.</a:t>
            </a:r>
          </a:p>
          <a:p>
            <a:r>
              <a:rPr lang="en-US" dirty="0"/>
              <a:t>Daniel says: ‘I usually get up late, so I don’t have time for breakfast, but I eat a packet of crisps in the car on the way to school. At break-time, I eat some biscuits and drink a can of Coke. We’ve got a new canteen at school and there’s a good choice of food for lunch. Tuesdays and Fridays are my </a:t>
            </a:r>
            <a:r>
              <a:rPr lang="en-US" dirty="0" err="1"/>
              <a:t>favourite</a:t>
            </a:r>
            <a:r>
              <a:rPr lang="en-US" dirty="0"/>
              <a:t> days because we can have chips.</a:t>
            </a:r>
          </a:p>
          <a:p>
            <a:r>
              <a:rPr lang="en-US" dirty="0"/>
              <a:t>I’m always starving when I get home, so I eat a piece of cake. I usually play on the computer or watch TV until my mum calls me for supper. We have something like pizza, pasta or </a:t>
            </a:r>
            <a:r>
              <a:rPr lang="en-US" dirty="0" err="1"/>
              <a:t>chilli</a:t>
            </a:r>
            <a:r>
              <a:rPr lang="en-US" dirty="0"/>
              <a:t> con carne.’</a:t>
            </a:r>
          </a:p>
          <a:p>
            <a:endParaRPr lang="en-GB" dirty="0"/>
          </a:p>
        </p:txBody>
      </p:sp>
    </p:spTree>
    <p:extLst>
      <p:ext uri="{BB962C8B-B14F-4D97-AF65-F5344CB8AC3E}">
        <p14:creationId xmlns:p14="http://schemas.microsoft.com/office/powerpoint/2010/main" val="3855564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Listen to some extracts from a radio </a:t>
            </a:r>
            <a:r>
              <a:rPr lang="en-US" sz="3200" dirty="0" err="1"/>
              <a:t>programme</a:t>
            </a:r>
            <a:r>
              <a:rPr lang="en-US" sz="3200" dirty="0"/>
              <a:t> about children’s lifestyles. The extracts mention </a:t>
            </a:r>
            <a:r>
              <a:rPr lang="en-US" sz="3200" u="sng" dirty="0"/>
              <a:t>three problems </a:t>
            </a:r>
            <a:r>
              <a:rPr lang="en-US" sz="3200" dirty="0"/>
              <a:t>that affect children’s health. </a:t>
            </a:r>
            <a:r>
              <a:rPr lang="en-US" sz="3200" u="sng" dirty="0"/>
              <a:t>What are they</a:t>
            </a:r>
            <a:r>
              <a:rPr lang="en-US" sz="3200" dirty="0"/>
              <a:t>?</a:t>
            </a:r>
            <a:br>
              <a:rPr lang="en-US" sz="3200" dirty="0"/>
            </a:br>
            <a:endParaRPr lang="en-GB" sz="3200" dirty="0"/>
          </a:p>
        </p:txBody>
      </p:sp>
      <p:sp>
        <p:nvSpPr>
          <p:cNvPr id="3" name="Content Placeholder 2"/>
          <p:cNvSpPr>
            <a:spLocks noGrp="1"/>
          </p:cNvSpPr>
          <p:nvPr>
            <p:ph idx="1"/>
          </p:nvPr>
        </p:nvSpPr>
        <p:spPr/>
        <p:txBody>
          <a:bodyPr/>
          <a:lstStyle/>
          <a:p>
            <a:pPr marL="0" indent="0">
              <a:buNone/>
            </a:pPr>
            <a:r>
              <a:rPr lang="en-GB" dirty="0" smtClean="0"/>
              <a:t>1</a:t>
            </a:r>
          </a:p>
          <a:p>
            <a:pPr marL="0" indent="0">
              <a:buNone/>
            </a:pPr>
            <a:r>
              <a:rPr lang="en-GB" dirty="0" smtClean="0"/>
              <a:t>2</a:t>
            </a:r>
          </a:p>
          <a:p>
            <a:pPr marL="0" indent="0">
              <a:buNone/>
            </a:pPr>
            <a:r>
              <a:rPr lang="en-GB" dirty="0" smtClean="0"/>
              <a:t>3</a:t>
            </a:r>
          </a:p>
          <a:p>
            <a:pPr marL="0" indent="0">
              <a:buNone/>
            </a:pPr>
            <a:r>
              <a:rPr lang="en-GB" dirty="0"/>
              <a:t> </a:t>
            </a:r>
            <a:r>
              <a:rPr lang="en-GB" dirty="0" smtClean="0"/>
              <a:t>Can you think of more?</a:t>
            </a:r>
          </a:p>
          <a:p>
            <a:endParaRPr lang="en-GB" dirty="0" smtClean="0"/>
          </a:p>
        </p:txBody>
      </p:sp>
    </p:spTree>
    <p:extLst>
      <p:ext uri="{BB962C8B-B14F-4D97-AF65-F5344CB8AC3E}">
        <p14:creationId xmlns:p14="http://schemas.microsoft.com/office/powerpoint/2010/main" val="990345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smtClean="0"/>
              <a:t>Ways to give advice</a:t>
            </a:r>
            <a:endParaRPr lang="en-GB" sz="3600" dirty="0"/>
          </a:p>
        </p:txBody>
      </p:sp>
      <p:sp>
        <p:nvSpPr>
          <p:cNvPr id="3" name="Content Placeholder 2"/>
          <p:cNvSpPr>
            <a:spLocks noGrp="1"/>
          </p:cNvSpPr>
          <p:nvPr>
            <p:ph sz="half" idx="1"/>
          </p:nvPr>
        </p:nvSpPr>
        <p:spPr/>
        <p:txBody>
          <a:bodyPr>
            <a:normAutofit fontScale="32500" lnSpcReduction="20000"/>
          </a:bodyPr>
          <a:lstStyle/>
          <a:p>
            <a:pPr marL="0" indent="0">
              <a:buNone/>
            </a:pPr>
            <a:endParaRPr lang="en-US" dirty="0"/>
          </a:p>
          <a:p>
            <a:endParaRPr lang="en-US" sz="4400" dirty="0"/>
          </a:p>
          <a:p>
            <a:pPr marL="0" indent="0">
              <a:buNone/>
            </a:pPr>
            <a:r>
              <a:rPr lang="en-US" sz="4400" dirty="0"/>
              <a:t>•	You should/ shouldn’t + infinitive</a:t>
            </a:r>
          </a:p>
          <a:p>
            <a:pPr marL="0" indent="0">
              <a:buNone/>
            </a:pPr>
            <a:r>
              <a:rPr lang="en-US" sz="4400" dirty="0"/>
              <a:t>•	You should have, shouldn’t have + past participle</a:t>
            </a:r>
          </a:p>
          <a:p>
            <a:pPr marL="0" indent="0">
              <a:buNone/>
            </a:pPr>
            <a:r>
              <a:rPr lang="en-US" sz="4400" dirty="0"/>
              <a:t>•	You ought to + infinitive (formal) </a:t>
            </a:r>
          </a:p>
          <a:p>
            <a:pPr marL="0" indent="0">
              <a:buNone/>
            </a:pPr>
            <a:r>
              <a:rPr lang="en-US" sz="4400" dirty="0"/>
              <a:t>•	It would be a good idea if you + past simple </a:t>
            </a:r>
          </a:p>
          <a:p>
            <a:pPr marL="0" indent="0">
              <a:buNone/>
            </a:pPr>
            <a:r>
              <a:rPr lang="en-US" sz="4400" dirty="0"/>
              <a:t>•	If I were you, I would ... </a:t>
            </a:r>
          </a:p>
          <a:p>
            <a:pPr marL="0" indent="0">
              <a:buNone/>
            </a:pPr>
            <a:r>
              <a:rPr lang="en-US" sz="4400" dirty="0"/>
              <a:t>•	You had better ... + infinitive </a:t>
            </a:r>
          </a:p>
          <a:p>
            <a:pPr marL="0" indent="0">
              <a:buNone/>
            </a:pPr>
            <a:r>
              <a:rPr lang="en-US" sz="4400" dirty="0"/>
              <a:t>•	You will have to + infinitive </a:t>
            </a:r>
          </a:p>
          <a:p>
            <a:pPr marL="0" indent="0">
              <a:buNone/>
            </a:pPr>
            <a:r>
              <a:rPr lang="en-US" sz="4400" dirty="0"/>
              <a:t>•	It is time you + past simple </a:t>
            </a:r>
          </a:p>
          <a:p>
            <a:pPr marL="0" indent="0">
              <a:buNone/>
            </a:pPr>
            <a:r>
              <a:rPr lang="en-US" sz="4400" dirty="0"/>
              <a:t>•	Why don't you ... + infinitive </a:t>
            </a:r>
          </a:p>
          <a:p>
            <a:pPr marL="0" indent="0">
              <a:buNone/>
            </a:pPr>
            <a:r>
              <a:rPr lang="en-US" sz="4400" dirty="0"/>
              <a:t>•	You could always ... + infinitive </a:t>
            </a:r>
            <a:endParaRPr lang="en-US" sz="4400" dirty="0" smtClean="0"/>
          </a:p>
          <a:p>
            <a:pPr marL="0" indent="0">
              <a:buNone/>
            </a:pPr>
            <a:r>
              <a:rPr lang="en-US" sz="4400" dirty="0" smtClean="0"/>
              <a:t>•</a:t>
            </a:r>
            <a:r>
              <a:rPr lang="en-US" sz="4400" dirty="0"/>
              <a:t>	Have you thought about ... + </a:t>
            </a:r>
            <a:r>
              <a:rPr lang="en-US" sz="4400" dirty="0" err="1"/>
              <a:t>ing</a:t>
            </a:r>
            <a:r>
              <a:rPr lang="en-US" sz="4400" dirty="0"/>
              <a:t> </a:t>
            </a:r>
          </a:p>
          <a:p>
            <a:pPr marL="0" indent="0">
              <a:buNone/>
            </a:pPr>
            <a:r>
              <a:rPr lang="en-US" sz="4400" dirty="0"/>
              <a:t>•	Imperatives (don't ... Do ...)</a:t>
            </a:r>
          </a:p>
          <a:p>
            <a:endParaRPr lang="en-US" sz="4400" dirty="0"/>
          </a:p>
          <a:p>
            <a:endParaRPr lang="en-GB" dirty="0"/>
          </a:p>
        </p:txBody>
      </p:sp>
      <p:sp>
        <p:nvSpPr>
          <p:cNvPr id="4" name="Content Placeholder 3"/>
          <p:cNvSpPr>
            <a:spLocks noGrp="1"/>
          </p:cNvSpPr>
          <p:nvPr>
            <p:ph sz="half" idx="2"/>
          </p:nvPr>
        </p:nvSpPr>
        <p:spPr/>
        <p:txBody>
          <a:bodyPr>
            <a:normAutofit fontScale="32500" lnSpcReduction="20000"/>
          </a:bodyPr>
          <a:lstStyle/>
          <a:p>
            <a:pPr marL="0" indent="0">
              <a:buNone/>
            </a:pPr>
            <a:r>
              <a:rPr lang="en-US" dirty="0"/>
              <a:t>•	</a:t>
            </a:r>
            <a:r>
              <a:rPr lang="en-US" sz="4400" dirty="0"/>
              <a:t>You will have to + infinitive </a:t>
            </a:r>
          </a:p>
          <a:p>
            <a:pPr marL="0" indent="0">
              <a:buNone/>
            </a:pPr>
            <a:r>
              <a:rPr lang="en-US" sz="4400" dirty="0"/>
              <a:t>•	It is time you + past simple </a:t>
            </a:r>
          </a:p>
          <a:p>
            <a:pPr marL="0" indent="0">
              <a:buNone/>
            </a:pPr>
            <a:r>
              <a:rPr lang="en-US" sz="4400" dirty="0"/>
              <a:t>•	Why don't you ... + infinitive </a:t>
            </a:r>
          </a:p>
          <a:p>
            <a:pPr marL="0" indent="0">
              <a:buNone/>
            </a:pPr>
            <a:r>
              <a:rPr lang="en-US" sz="4400" dirty="0"/>
              <a:t>•	You could always ... + infinitive </a:t>
            </a:r>
          </a:p>
          <a:p>
            <a:pPr marL="0" indent="0">
              <a:buNone/>
            </a:pPr>
            <a:r>
              <a:rPr lang="en-US" sz="4400" dirty="0"/>
              <a:t>•	Have you thought about ... + </a:t>
            </a:r>
            <a:r>
              <a:rPr lang="en-US" sz="4400" dirty="0" err="1"/>
              <a:t>ing</a:t>
            </a:r>
            <a:r>
              <a:rPr lang="en-US" sz="4400" dirty="0"/>
              <a:t> </a:t>
            </a:r>
          </a:p>
          <a:p>
            <a:pPr marL="0" indent="0">
              <a:buNone/>
            </a:pPr>
            <a:r>
              <a:rPr lang="en-US" sz="4400" dirty="0"/>
              <a:t>•	Imperatives (don't ... Do ...)</a:t>
            </a:r>
          </a:p>
          <a:p>
            <a:pPr marL="0" indent="0">
              <a:buNone/>
            </a:pPr>
            <a:endParaRPr lang="en-GB" sz="4400" dirty="0"/>
          </a:p>
        </p:txBody>
      </p:sp>
    </p:spTree>
    <p:extLst>
      <p:ext uri="{BB962C8B-B14F-4D97-AF65-F5344CB8AC3E}">
        <p14:creationId xmlns:p14="http://schemas.microsoft.com/office/powerpoint/2010/main" val="3051682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297"/>
            <a:ext cx="10515600" cy="551793"/>
          </a:xfrm>
        </p:spPr>
        <p:txBody>
          <a:bodyPr>
            <a:normAutofit/>
          </a:bodyPr>
          <a:lstStyle/>
          <a:p>
            <a:pPr algn="ctr"/>
            <a:r>
              <a:rPr lang="en-GB" sz="3200" dirty="0" smtClean="0"/>
              <a:t>Giving advice</a:t>
            </a:r>
            <a:endParaRPr lang="en-GB" sz="3200" dirty="0"/>
          </a:p>
        </p:txBody>
      </p:sp>
      <p:sp>
        <p:nvSpPr>
          <p:cNvPr id="3" name="Content Placeholder 2"/>
          <p:cNvSpPr>
            <a:spLocks noGrp="1"/>
          </p:cNvSpPr>
          <p:nvPr>
            <p:ph sz="half" idx="1"/>
          </p:nvPr>
        </p:nvSpPr>
        <p:spPr>
          <a:xfrm>
            <a:off x="838200" y="893379"/>
            <a:ext cx="5181600" cy="5283584"/>
          </a:xfrm>
        </p:spPr>
        <p:txBody>
          <a:bodyPr>
            <a:normAutofit fontScale="85000" lnSpcReduction="20000"/>
          </a:bodyPr>
          <a:lstStyle/>
          <a:p>
            <a:r>
              <a:rPr lang="en-US" dirty="0" smtClean="0"/>
              <a:t>HOW CAN I LOOK AFTER MY ELDERLY MOTHER? </a:t>
            </a:r>
          </a:p>
          <a:p>
            <a:endParaRPr lang="en-US" dirty="0" smtClean="0"/>
          </a:p>
          <a:p>
            <a:r>
              <a:rPr lang="en-US" dirty="0" smtClean="0"/>
              <a:t>My father died a couple of years ago, leaving my mother, who is now in her late seventies.</a:t>
            </a:r>
          </a:p>
          <a:p>
            <a:r>
              <a:rPr lang="en-US" dirty="0" smtClean="0"/>
              <a:t>At first she coped very well on her own, but recently I’ve noticed that she is getting frail and has started to need my help more. </a:t>
            </a:r>
          </a:p>
          <a:p>
            <a:r>
              <a:rPr lang="en-US" dirty="0" smtClean="0"/>
              <a:t>The trouble is I live in the city and she’s 200 miles away in the country. I would like her to move into an old people’s home near my house. </a:t>
            </a:r>
          </a:p>
          <a:p>
            <a:r>
              <a:rPr lang="en-US" dirty="0" smtClean="0"/>
              <a:t>However, she doesn’t like the idea as she’s very independent. </a:t>
            </a:r>
          </a:p>
          <a:p>
            <a:r>
              <a:rPr lang="en-US" dirty="0" smtClean="0"/>
              <a:t>What do you think I should do?</a:t>
            </a:r>
          </a:p>
          <a:p>
            <a:endParaRPr lang="en-GB" dirty="0"/>
          </a:p>
        </p:txBody>
      </p:sp>
      <p:sp>
        <p:nvSpPr>
          <p:cNvPr id="4" name="Content Placeholder 3"/>
          <p:cNvSpPr>
            <a:spLocks noGrp="1"/>
          </p:cNvSpPr>
          <p:nvPr>
            <p:ph sz="half" idx="2"/>
          </p:nvPr>
        </p:nvSpPr>
        <p:spPr>
          <a:xfrm>
            <a:off x="6172200" y="893379"/>
            <a:ext cx="5181600" cy="5283584"/>
          </a:xfrm>
        </p:spPr>
        <p:txBody>
          <a:bodyPr>
            <a:normAutofit fontScale="85000" lnSpcReduction="20000"/>
          </a:bodyPr>
          <a:lstStyle/>
          <a:p>
            <a:r>
              <a:rPr lang="en-US" dirty="0" smtClean="0"/>
              <a:t>HOW CAN I PERSUADE MY 15-YEAR-OLD DAUGHTER TO EAT NORMALLY? </a:t>
            </a:r>
          </a:p>
          <a:p>
            <a:endParaRPr lang="en-US" dirty="0" smtClean="0"/>
          </a:p>
          <a:p>
            <a:r>
              <a:rPr lang="en-US" dirty="0" smtClean="0"/>
              <a:t>I’m beginning to get a bit concerned about my daughter. Until now, she’s been a happy, carefree teenager. </a:t>
            </a:r>
          </a:p>
          <a:p>
            <a:r>
              <a:rPr lang="en-US" dirty="0" smtClean="0"/>
              <a:t>However, recently she has become more obsessed with her figure and has decided to go on a strict diet. She only weighs eight stone and is not overweight. </a:t>
            </a:r>
          </a:p>
          <a:p>
            <a:r>
              <a:rPr lang="en-US" dirty="0" smtClean="0"/>
              <a:t>I’ve tried to persuade her to eat more, but she won’t listen to me. </a:t>
            </a:r>
          </a:p>
          <a:p>
            <a:r>
              <a:rPr lang="en-US" dirty="0" smtClean="0"/>
              <a:t>I think all the fashion magazines she’s always reading have influenced her. </a:t>
            </a:r>
          </a:p>
          <a:p>
            <a:r>
              <a:rPr lang="en-US" dirty="0" smtClean="0"/>
              <a:t>What is the best way to deal with the situation?</a:t>
            </a:r>
            <a:endParaRPr lang="en-GB" dirty="0"/>
          </a:p>
        </p:txBody>
      </p:sp>
    </p:spTree>
    <p:extLst>
      <p:ext uri="{BB962C8B-B14F-4D97-AF65-F5344CB8AC3E}">
        <p14:creationId xmlns:p14="http://schemas.microsoft.com/office/powerpoint/2010/main" val="1178801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317"/>
            <a:ext cx="10515600" cy="399393"/>
          </a:xfrm>
        </p:spPr>
        <p:txBody>
          <a:bodyPr>
            <a:noAutofit/>
          </a:bodyPr>
          <a:lstStyle/>
          <a:p>
            <a:pPr algn="ctr"/>
            <a:r>
              <a:rPr lang="en-GB" sz="2800" dirty="0" smtClean="0"/>
              <a:t>Giving advice – a game</a:t>
            </a:r>
            <a:endParaRPr lang="en-GB" sz="2800" dirty="0"/>
          </a:p>
        </p:txBody>
      </p:sp>
      <p:pic>
        <p:nvPicPr>
          <p:cNvPr id="4" name="Content Placeholder 3"/>
          <p:cNvPicPr>
            <a:picLocks noGrp="1" noChangeAspect="1"/>
          </p:cNvPicPr>
          <p:nvPr>
            <p:ph idx="1"/>
          </p:nvPr>
        </p:nvPicPr>
        <p:blipFill>
          <a:blip r:embed="rId2"/>
          <a:stretch>
            <a:fillRect/>
          </a:stretch>
        </p:blipFill>
        <p:spPr>
          <a:xfrm>
            <a:off x="808863" y="467710"/>
            <a:ext cx="7830207" cy="6537982"/>
          </a:xfrm>
          <a:prstGeom prst="rect">
            <a:avLst/>
          </a:prstGeom>
        </p:spPr>
      </p:pic>
    </p:spTree>
    <p:extLst>
      <p:ext uri="{BB962C8B-B14F-4D97-AF65-F5344CB8AC3E}">
        <p14:creationId xmlns:p14="http://schemas.microsoft.com/office/powerpoint/2010/main" val="2444598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Look at the story in pictures</a:t>
            </a:r>
            <a:endParaRPr lang="en-GB" dirty="0"/>
          </a:p>
        </p:txBody>
      </p:sp>
      <p:sp>
        <p:nvSpPr>
          <p:cNvPr id="3" name="Content Placeholder 2"/>
          <p:cNvSpPr>
            <a:spLocks noGrp="1"/>
          </p:cNvSpPr>
          <p:nvPr>
            <p:ph idx="1"/>
          </p:nvPr>
        </p:nvSpPr>
        <p:spPr/>
        <p:txBody>
          <a:bodyPr/>
          <a:lstStyle/>
          <a:p>
            <a:r>
              <a:rPr lang="en-US" dirty="0" smtClean="0"/>
              <a:t>What questions can we ask to get information about this story?</a:t>
            </a:r>
          </a:p>
          <a:p>
            <a:r>
              <a:rPr lang="en-US" dirty="0" smtClean="0"/>
              <a:t>Can you answer in your own words?</a:t>
            </a:r>
          </a:p>
          <a:p>
            <a:r>
              <a:rPr lang="en-US" dirty="0" smtClean="0"/>
              <a:t>Have you ever had a similar experience?</a:t>
            </a:r>
          </a:p>
          <a:p>
            <a:endParaRPr lang="en-US" dirty="0" smtClean="0"/>
          </a:p>
          <a:p>
            <a:endParaRPr lang="en-GB" dirty="0"/>
          </a:p>
        </p:txBody>
      </p:sp>
    </p:spTree>
    <p:extLst>
      <p:ext uri="{BB962C8B-B14F-4D97-AF65-F5344CB8AC3E}">
        <p14:creationId xmlns:p14="http://schemas.microsoft.com/office/powerpoint/2010/main" val="86323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a:stretch>
            <a:fillRect/>
          </a:stretch>
        </p:blipFill>
        <p:spPr>
          <a:xfrm>
            <a:off x="1393852" y="1978799"/>
            <a:ext cx="3076988" cy="4351338"/>
          </a:xfrm>
          <a:prstGeom prst="rect">
            <a:avLst/>
          </a:prstGeom>
        </p:spPr>
      </p:pic>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1628541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Useful phrases when booking/changing an appointment</a:t>
            </a:r>
            <a:endParaRPr lang="en-GB" sz="3200" dirty="0"/>
          </a:p>
        </p:txBody>
      </p:sp>
      <p:sp>
        <p:nvSpPr>
          <p:cNvPr id="3" name="Content Placeholder 2"/>
          <p:cNvSpPr>
            <a:spLocks noGrp="1"/>
          </p:cNvSpPr>
          <p:nvPr>
            <p:ph sz="half" idx="1"/>
          </p:nvPr>
        </p:nvSpPr>
        <p:spPr/>
        <p:txBody>
          <a:bodyPr/>
          <a:lstStyle/>
          <a:p>
            <a:r>
              <a:rPr lang="en-US" dirty="0" smtClean="0"/>
              <a:t>I’m sorry, I can’t wait until tomorrow. </a:t>
            </a:r>
          </a:p>
          <a:p>
            <a:r>
              <a:rPr lang="en-US" dirty="0" smtClean="0"/>
              <a:t> I really must see him today. </a:t>
            </a:r>
          </a:p>
          <a:p>
            <a:r>
              <a:rPr lang="en-US" dirty="0" smtClean="0"/>
              <a:t> It really is important. </a:t>
            </a:r>
          </a:p>
          <a:p>
            <a:r>
              <a:rPr lang="en-US" dirty="0" smtClean="0"/>
              <a:t> It isn’t possible for me to come then.</a:t>
            </a:r>
          </a:p>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03240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Work in pairs. Role play a telephone call to change an appointment with your doctor, dentist or optician. Use the flow chart to help you.</a:t>
            </a:r>
            <a:br>
              <a:rPr lang="en-US" sz="2800" dirty="0" smtClean="0"/>
            </a:br>
            <a:endParaRPr lang="en-GB" sz="2800" dirty="0"/>
          </a:p>
        </p:txBody>
      </p:sp>
      <p:sp>
        <p:nvSpPr>
          <p:cNvPr id="3" name="Content Placeholder 2"/>
          <p:cNvSpPr>
            <a:spLocks noGrp="1"/>
          </p:cNvSpPr>
          <p:nvPr>
            <p:ph sz="half" idx="1"/>
          </p:nvPr>
        </p:nvSpPr>
        <p:spPr/>
        <p:txBody>
          <a:bodyPr>
            <a:normAutofit/>
          </a:bodyPr>
          <a:lstStyle/>
          <a:p>
            <a:r>
              <a:rPr lang="en-US" dirty="0" smtClean="0"/>
              <a:t>Patient </a:t>
            </a:r>
          </a:p>
          <a:p>
            <a:r>
              <a:rPr lang="en-US" dirty="0" smtClean="0"/>
              <a:t>Give your name and explain the problem.  </a:t>
            </a:r>
          </a:p>
          <a:p>
            <a:r>
              <a:rPr lang="en-US" dirty="0" smtClean="0"/>
              <a:t>Say it’s not possible and ask for another time.</a:t>
            </a:r>
          </a:p>
          <a:p>
            <a:r>
              <a:rPr lang="en-US" dirty="0" smtClean="0"/>
              <a:t> Say it’s difficult and explain why. </a:t>
            </a:r>
          </a:p>
          <a:p>
            <a:r>
              <a:rPr lang="en-US" dirty="0" smtClean="0"/>
              <a:t>Say how urgent your problem is and suggest another solution</a:t>
            </a:r>
          </a:p>
          <a:p>
            <a:endParaRPr lang="en-GB" dirty="0"/>
          </a:p>
        </p:txBody>
      </p:sp>
      <p:sp>
        <p:nvSpPr>
          <p:cNvPr id="4" name="Content Placeholder 3"/>
          <p:cNvSpPr>
            <a:spLocks noGrp="1"/>
          </p:cNvSpPr>
          <p:nvPr>
            <p:ph sz="half" idx="2"/>
          </p:nvPr>
        </p:nvSpPr>
        <p:spPr/>
        <p:txBody>
          <a:bodyPr>
            <a:normAutofit/>
          </a:bodyPr>
          <a:lstStyle/>
          <a:p>
            <a:r>
              <a:rPr lang="en-GB" dirty="0" smtClean="0"/>
              <a:t>Receptionist:</a:t>
            </a:r>
          </a:p>
          <a:p>
            <a:r>
              <a:rPr lang="en-GB" dirty="0" smtClean="0"/>
              <a:t>Suggest a new time</a:t>
            </a:r>
          </a:p>
          <a:p>
            <a:endParaRPr lang="en-GB" dirty="0" smtClean="0"/>
          </a:p>
          <a:p>
            <a:r>
              <a:rPr lang="en-GB" dirty="0" smtClean="0"/>
              <a:t> Agree. Suggest a time.</a:t>
            </a:r>
          </a:p>
          <a:p>
            <a:pPr marL="0" indent="0">
              <a:buNone/>
            </a:pPr>
            <a:endParaRPr lang="en-GB" dirty="0" smtClean="0"/>
          </a:p>
          <a:p>
            <a:r>
              <a:rPr lang="en-GB" dirty="0" smtClean="0"/>
              <a:t>Repeat the details of the appointment and end the call.</a:t>
            </a:r>
          </a:p>
          <a:p>
            <a:endParaRPr lang="en-GB" dirty="0"/>
          </a:p>
        </p:txBody>
      </p:sp>
    </p:spTree>
    <p:extLst>
      <p:ext uri="{BB962C8B-B14F-4D97-AF65-F5344CB8AC3E}">
        <p14:creationId xmlns:p14="http://schemas.microsoft.com/office/powerpoint/2010/main" val="3853276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200" dirty="0" smtClean="0"/>
              <a:t>Your turn:</a:t>
            </a:r>
            <a:br>
              <a:rPr lang="en-GB" sz="3200" dirty="0" smtClean="0"/>
            </a:br>
            <a:r>
              <a:rPr lang="en-GB" sz="3200" dirty="0" smtClean="0"/>
              <a:t>Speaking: changing arrangements</a:t>
            </a:r>
            <a:br>
              <a:rPr lang="en-GB" sz="3200" dirty="0" smtClean="0"/>
            </a:br>
            <a:endParaRPr lang="en-GB" sz="3200" dirty="0"/>
          </a:p>
        </p:txBody>
      </p:sp>
      <p:sp>
        <p:nvSpPr>
          <p:cNvPr id="3" name="Content Placeholder 2"/>
          <p:cNvSpPr>
            <a:spLocks noGrp="1"/>
          </p:cNvSpPr>
          <p:nvPr>
            <p:ph sz="half" idx="1"/>
          </p:nvPr>
        </p:nvSpPr>
        <p:spPr/>
        <p:txBody>
          <a:bodyPr/>
          <a:lstStyle/>
          <a:p>
            <a:pPr marL="0" indent="0">
              <a:buNone/>
            </a:pPr>
            <a:endParaRPr lang="en-US" dirty="0" smtClean="0"/>
          </a:p>
          <a:p>
            <a:r>
              <a:rPr lang="en-US" dirty="0" err="1" smtClean="0"/>
              <a:t>Practise</a:t>
            </a:r>
            <a:r>
              <a:rPr lang="en-US" dirty="0" smtClean="0"/>
              <a:t> giving apologies and different explanations for these situations. </a:t>
            </a:r>
          </a:p>
          <a:p>
            <a:r>
              <a:rPr lang="en-US" dirty="0" smtClean="0"/>
              <a:t> You didn’t phone your friend last night. </a:t>
            </a:r>
          </a:p>
          <a:p>
            <a:r>
              <a:rPr lang="en-US" dirty="0" smtClean="0"/>
              <a:t> You can’t meet your friend tomorrow. </a:t>
            </a:r>
          </a:p>
          <a:p>
            <a:r>
              <a:rPr lang="en-US" dirty="0" smtClean="0"/>
              <a:t> You are late for an appointment.</a:t>
            </a:r>
          </a:p>
          <a:p>
            <a:endParaRPr lang="en-GB" dirty="0"/>
          </a:p>
        </p:txBody>
      </p:sp>
      <p:sp>
        <p:nvSpPr>
          <p:cNvPr id="4" name="Content Placeholder 3"/>
          <p:cNvSpPr>
            <a:spLocks noGrp="1"/>
          </p:cNvSpPr>
          <p:nvPr>
            <p:ph sz="half" idx="2"/>
          </p:nvPr>
        </p:nvSpPr>
        <p:spPr/>
        <p:txBody>
          <a:bodyPr/>
          <a:lstStyle/>
          <a:p>
            <a:r>
              <a:rPr lang="en-GB" dirty="0" smtClean="0"/>
              <a:t>What expressions can we use when giving apologies and explanations?</a:t>
            </a:r>
          </a:p>
          <a:p>
            <a:endParaRPr lang="en-GB" dirty="0"/>
          </a:p>
          <a:p>
            <a:r>
              <a:rPr lang="en-GB" dirty="0" smtClean="0"/>
              <a:t>1</a:t>
            </a:r>
          </a:p>
          <a:p>
            <a:r>
              <a:rPr lang="en-GB" dirty="0" smtClean="0"/>
              <a:t>2</a:t>
            </a:r>
          </a:p>
          <a:p>
            <a:r>
              <a:rPr lang="en-GB" dirty="0" smtClean="0"/>
              <a:t>3</a:t>
            </a:r>
          </a:p>
          <a:p>
            <a:r>
              <a:rPr lang="en-GB" dirty="0"/>
              <a:t>4</a:t>
            </a:r>
          </a:p>
        </p:txBody>
      </p:sp>
    </p:spTree>
    <p:extLst>
      <p:ext uri="{BB962C8B-B14F-4D97-AF65-F5344CB8AC3E}">
        <p14:creationId xmlns:p14="http://schemas.microsoft.com/office/powerpoint/2010/main" val="3986939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339"/>
            <a:ext cx="10515600" cy="730468"/>
          </a:xfrm>
        </p:spPr>
        <p:txBody>
          <a:bodyPr>
            <a:normAutofit/>
          </a:bodyPr>
          <a:lstStyle/>
          <a:p>
            <a:pPr algn="ctr"/>
            <a:r>
              <a:rPr lang="en-GB" sz="3200" dirty="0" smtClean="0"/>
              <a:t>Time sequencers – can you find them in sentences below?</a:t>
            </a:r>
            <a:endParaRPr lang="en-GB" sz="3200" dirty="0"/>
          </a:p>
        </p:txBody>
      </p:sp>
      <p:sp>
        <p:nvSpPr>
          <p:cNvPr id="3" name="Content Placeholder 2"/>
          <p:cNvSpPr>
            <a:spLocks noGrp="1"/>
          </p:cNvSpPr>
          <p:nvPr>
            <p:ph idx="1"/>
          </p:nvPr>
        </p:nvSpPr>
        <p:spPr>
          <a:xfrm>
            <a:off x="838200" y="819808"/>
            <a:ext cx="10515600" cy="6074978"/>
          </a:xfrm>
        </p:spPr>
        <p:txBody>
          <a:bodyPr>
            <a:normAutofit fontScale="70000" lnSpcReduction="20000"/>
          </a:bodyPr>
          <a:lstStyle/>
          <a:p>
            <a:pPr marL="0" indent="0">
              <a:buNone/>
            </a:pPr>
            <a:r>
              <a:rPr lang="en-US" dirty="0" smtClean="0"/>
              <a:t>1. EXAMPLES</a:t>
            </a:r>
            <a:endParaRPr lang="en-US" dirty="0"/>
          </a:p>
          <a:p>
            <a:endParaRPr lang="en-US" dirty="0"/>
          </a:p>
          <a:p>
            <a:r>
              <a:rPr lang="en-US" dirty="0"/>
              <a:t>On their first date they went to a restaurant. </a:t>
            </a:r>
            <a:r>
              <a:rPr lang="en-US" u="sng" dirty="0"/>
              <a:t>After that </a:t>
            </a:r>
            <a:r>
              <a:rPr lang="en-US" dirty="0"/>
              <a:t>they started meeting every day.</a:t>
            </a:r>
          </a:p>
          <a:p>
            <a:endParaRPr lang="en-US" dirty="0"/>
          </a:p>
          <a:p>
            <a:r>
              <a:rPr lang="en-US" dirty="0"/>
              <a:t>On Thursday I had an argument with my boss. </a:t>
            </a:r>
            <a:r>
              <a:rPr lang="en-US" u="sng" dirty="0"/>
              <a:t>The next day </a:t>
            </a:r>
            <a:r>
              <a:rPr lang="en-US" dirty="0"/>
              <a:t>I decided to look for a new job.</a:t>
            </a:r>
          </a:p>
          <a:p>
            <a:endParaRPr lang="en-US" dirty="0"/>
          </a:p>
          <a:p>
            <a:r>
              <a:rPr lang="en-US" dirty="0"/>
              <a:t>We sat down to eat. Two minutes later my phone rang.</a:t>
            </a:r>
          </a:p>
          <a:p>
            <a:endParaRPr lang="en-US" dirty="0"/>
          </a:p>
          <a:p>
            <a:r>
              <a:rPr lang="en-US" dirty="0"/>
              <a:t>When I came out of the club, he was waiting for me.</a:t>
            </a:r>
          </a:p>
          <a:p>
            <a:endParaRPr lang="en-US" dirty="0"/>
          </a:p>
          <a:p>
            <a:r>
              <a:rPr lang="en-US" dirty="0"/>
              <a:t>The accident happened when I was crossing the road.</a:t>
            </a:r>
          </a:p>
          <a:p>
            <a:endParaRPr lang="en-US" dirty="0"/>
          </a:p>
          <a:p>
            <a:pPr marL="0" indent="0">
              <a:buNone/>
            </a:pPr>
            <a:r>
              <a:rPr lang="en-US" dirty="0" smtClean="0"/>
              <a:t>2.FORM</a:t>
            </a:r>
            <a:endParaRPr lang="en-US" dirty="0"/>
          </a:p>
          <a:p>
            <a:endParaRPr lang="en-US" dirty="0"/>
          </a:p>
          <a:p>
            <a:r>
              <a:rPr lang="en-US" dirty="0" smtClean="0"/>
              <a:t>We </a:t>
            </a:r>
            <a:r>
              <a:rPr lang="en-US" dirty="0"/>
              <a:t>use time sequencers to say when or in what order things happen.</a:t>
            </a:r>
          </a:p>
          <a:p>
            <a:r>
              <a:rPr lang="en-US" dirty="0" smtClean="0"/>
              <a:t>We </a:t>
            </a:r>
            <a:r>
              <a:rPr lang="en-US" dirty="0"/>
              <a:t>use when as a time sequencer and also to join two actions. I was watching TV when the phone rang. (two verbs joined by when)</a:t>
            </a:r>
            <a:endParaRPr lang="en-GB" dirty="0"/>
          </a:p>
        </p:txBody>
      </p:sp>
    </p:spTree>
    <p:extLst>
      <p:ext uri="{BB962C8B-B14F-4D97-AF65-F5344CB8AC3E}">
        <p14:creationId xmlns:p14="http://schemas.microsoft.com/office/powerpoint/2010/main" val="3853451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What about you?</a:t>
            </a:r>
            <a:endParaRPr lang="en-GB" dirty="0"/>
          </a:p>
        </p:txBody>
      </p:sp>
      <p:sp>
        <p:nvSpPr>
          <p:cNvPr id="3" name="Text Placeholder 2"/>
          <p:cNvSpPr>
            <a:spLocks noGrp="1"/>
          </p:cNvSpPr>
          <p:nvPr>
            <p:ph type="body" idx="1"/>
          </p:nvPr>
        </p:nvSpPr>
        <p:spPr>
          <a:xfrm>
            <a:off x="839788" y="1681163"/>
            <a:ext cx="5157787" cy="45719"/>
          </a:xfrm>
        </p:spPr>
        <p:txBody>
          <a:bodyPr>
            <a:normAutofit fontScale="25000" lnSpcReduction="20000"/>
          </a:bodyPr>
          <a:lstStyle/>
          <a:p>
            <a:endParaRPr lang="en-GB" dirty="0"/>
          </a:p>
        </p:txBody>
      </p:sp>
      <p:sp>
        <p:nvSpPr>
          <p:cNvPr id="5" name="Text Placeholder 4"/>
          <p:cNvSpPr>
            <a:spLocks noGrp="1"/>
          </p:cNvSpPr>
          <p:nvPr>
            <p:ph type="body" sz="quarter" idx="3"/>
          </p:nvPr>
        </p:nvSpPr>
        <p:spPr>
          <a:xfrm>
            <a:off x="6172200" y="1681163"/>
            <a:ext cx="5183188" cy="45719"/>
          </a:xfrm>
        </p:spPr>
        <p:txBody>
          <a:bodyPr>
            <a:normAutofit fontScale="25000" lnSpcReduction="20000"/>
          </a:bodyPr>
          <a:lstStyle/>
          <a:p>
            <a:endParaRPr lang="en-GB" dirty="0"/>
          </a:p>
        </p:txBody>
      </p:sp>
      <p:sp>
        <p:nvSpPr>
          <p:cNvPr id="6" name="Content Placeholder 5"/>
          <p:cNvSpPr>
            <a:spLocks noGrp="1"/>
          </p:cNvSpPr>
          <p:nvPr>
            <p:ph sz="quarter" idx="4"/>
          </p:nvPr>
        </p:nvSpPr>
        <p:spPr/>
        <p:txBody>
          <a:bodyPr>
            <a:normAutofit fontScale="77500" lnSpcReduction="20000"/>
          </a:bodyPr>
          <a:lstStyle/>
          <a:p>
            <a:r>
              <a:rPr lang="en-US" dirty="0" smtClean="0"/>
              <a:t>How often do you go to your doctor?</a:t>
            </a:r>
          </a:p>
          <a:p>
            <a:r>
              <a:rPr lang="en-US" dirty="0" smtClean="0"/>
              <a:t>How long do you need to  wait for a visit?</a:t>
            </a:r>
          </a:p>
          <a:p>
            <a:r>
              <a:rPr lang="en-US" dirty="0" smtClean="0"/>
              <a:t>How easy is it to communicate?</a:t>
            </a:r>
          </a:p>
          <a:p>
            <a:r>
              <a:rPr lang="en-US" dirty="0" smtClean="0"/>
              <a:t>Do you need an interpreter?</a:t>
            </a:r>
          </a:p>
          <a:p>
            <a:r>
              <a:rPr lang="en-US" dirty="0" smtClean="0"/>
              <a:t>Do you ask your doctor any questions?</a:t>
            </a:r>
          </a:p>
          <a:p>
            <a:r>
              <a:rPr lang="en-US" dirty="0" smtClean="0"/>
              <a:t>If you get a medicine what questions do you ask?</a:t>
            </a:r>
          </a:p>
          <a:p>
            <a:endParaRPr lang="en-US" dirty="0" smtClean="0"/>
          </a:p>
          <a:p>
            <a:r>
              <a:rPr lang="en-US" dirty="0" smtClean="0"/>
              <a:t>Write about a visit to your GP or a specialist. Write in full sentences. </a:t>
            </a:r>
          </a:p>
          <a:p>
            <a:endParaRPr lang="en-GB"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28107"/>
            <a:ext cx="5157787" cy="3438524"/>
          </a:xfrm>
        </p:spPr>
      </p:pic>
    </p:spTree>
    <p:extLst>
      <p:ext uri="{BB962C8B-B14F-4D97-AF65-F5344CB8AC3E}">
        <p14:creationId xmlns:p14="http://schemas.microsoft.com/office/powerpoint/2010/main" val="68775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1033"/>
            <a:ext cx="10515600" cy="2123091"/>
          </a:xfrm>
        </p:spPr>
        <p:txBody>
          <a:bodyPr>
            <a:noAutofit/>
          </a:bodyPr>
          <a:lstStyle/>
          <a:p>
            <a:r>
              <a:rPr lang="en-US" sz="2400" dirty="0" smtClean="0"/>
              <a:t>The Four Elms Health Centre is a large, busy medical </a:t>
            </a:r>
            <a:r>
              <a:rPr lang="en-US" sz="2400" dirty="0" err="1" smtClean="0"/>
              <a:t>centre</a:t>
            </a:r>
            <a:r>
              <a:rPr lang="en-US" sz="2400" dirty="0" smtClean="0"/>
              <a:t> which offers many different services to its patients.</a:t>
            </a:r>
            <a:br>
              <a:rPr lang="en-US" sz="2400" dirty="0" smtClean="0"/>
            </a:br>
            <a:r>
              <a:rPr lang="en-US" sz="2400" dirty="0" smtClean="0"/>
              <a:t/>
            </a:r>
            <a:br>
              <a:rPr lang="en-US" sz="2400" dirty="0" smtClean="0"/>
            </a:br>
            <a:r>
              <a:rPr lang="en-US" sz="2000" b="1" dirty="0" smtClean="0"/>
              <a:t>1. Listen to three phone calls. Write the purpose of each call in the first part of the table.</a:t>
            </a:r>
            <a:br>
              <a:rPr lang="en-US" sz="2000" b="1" dirty="0" smtClean="0"/>
            </a:br>
            <a:r>
              <a:rPr lang="en-US" sz="2000" b="1" dirty="0" smtClean="0"/>
              <a:t/>
            </a:r>
            <a:br>
              <a:rPr lang="en-US" sz="2000" b="1" dirty="0" smtClean="0"/>
            </a:br>
            <a:r>
              <a:rPr lang="en-US" sz="2000" b="1" dirty="0" smtClean="0"/>
              <a:t>2. Listen again and complete the details about the appointments.</a:t>
            </a:r>
            <a:br>
              <a:rPr lang="en-US" sz="2000" b="1" dirty="0" smtClean="0"/>
            </a:br>
            <a:r>
              <a:rPr lang="en-US" sz="2000" b="1" dirty="0" smtClean="0"/>
              <a:t/>
            </a:r>
            <a:br>
              <a:rPr lang="en-US" sz="2000" b="1" dirty="0" smtClean="0"/>
            </a:br>
            <a:r>
              <a:rPr lang="en-US" sz="2000" b="1" dirty="0" smtClean="0"/>
              <a:t>3. Listen to phone calls 1 and 2 again. What reasons do the callers give to explain why the appointment is no good for them</a:t>
            </a:r>
            <a:br>
              <a:rPr lang="en-US" sz="2000" b="1" dirty="0" smtClean="0"/>
            </a:br>
            <a:r>
              <a:rPr lang="en-US" sz="2400" b="1" dirty="0" smtClean="0"/>
              <a:t/>
            </a:r>
            <a:br>
              <a:rPr lang="en-US" sz="2400" b="1" dirty="0" smtClean="0"/>
            </a:br>
            <a:endParaRPr lang="en-GB" sz="2400" b="1" dirty="0"/>
          </a:p>
        </p:txBody>
      </p:sp>
      <p:pic>
        <p:nvPicPr>
          <p:cNvPr id="5" name="Content Placeholder 4"/>
          <p:cNvPicPr>
            <a:picLocks noGrp="1" noChangeAspect="1"/>
          </p:cNvPicPr>
          <p:nvPr>
            <p:ph sz="half" idx="1"/>
          </p:nvPr>
        </p:nvPicPr>
        <p:blipFill>
          <a:blip r:embed="rId2"/>
          <a:stretch>
            <a:fillRect/>
          </a:stretch>
        </p:blipFill>
        <p:spPr>
          <a:xfrm>
            <a:off x="643759" y="3611177"/>
            <a:ext cx="4826875" cy="2704663"/>
          </a:xfrm>
          <a:prstGeom prst="rect">
            <a:avLst/>
          </a:prstGeom>
        </p:spPr>
      </p:pic>
      <p:graphicFrame>
        <p:nvGraphicFramePr>
          <p:cNvPr id="6" name="Content Placeholder 5"/>
          <p:cNvGraphicFramePr>
            <a:graphicFrameLocks noGrp="1"/>
          </p:cNvGraphicFramePr>
          <p:nvPr>
            <p:ph sz="half" idx="2"/>
            <p:extLst>
              <p:ext uri="{D42A27DB-BD31-4B8C-83A1-F6EECF244321}">
                <p14:modId xmlns:p14="http://schemas.microsoft.com/office/powerpoint/2010/main" val="478351690"/>
              </p:ext>
            </p:extLst>
          </p:nvPr>
        </p:nvGraphicFramePr>
        <p:xfrm>
          <a:off x="6172200" y="3394839"/>
          <a:ext cx="5181600" cy="3137340"/>
        </p:xfrm>
        <a:graphic>
          <a:graphicData uri="http://schemas.openxmlformats.org/drawingml/2006/table">
            <a:tbl>
              <a:tblPr firstRow="1" bandRow="1">
                <a:tableStyleId>{5C22544A-7EE6-4342-B048-85BDC9FD1C3A}</a:tableStyleId>
              </a:tblPr>
              <a:tblGrid>
                <a:gridCol w="654269">
                  <a:extLst>
                    <a:ext uri="{9D8B030D-6E8A-4147-A177-3AD203B41FA5}">
                      <a16:colId xmlns:a16="http://schemas.microsoft.com/office/drawing/2014/main" val="313977363"/>
                    </a:ext>
                  </a:extLst>
                </a:gridCol>
                <a:gridCol w="1936531">
                  <a:extLst>
                    <a:ext uri="{9D8B030D-6E8A-4147-A177-3AD203B41FA5}">
                      <a16:colId xmlns:a16="http://schemas.microsoft.com/office/drawing/2014/main" val="1346522800"/>
                    </a:ext>
                  </a:extLst>
                </a:gridCol>
                <a:gridCol w="1295400">
                  <a:extLst>
                    <a:ext uri="{9D8B030D-6E8A-4147-A177-3AD203B41FA5}">
                      <a16:colId xmlns:a16="http://schemas.microsoft.com/office/drawing/2014/main" val="3296391105"/>
                    </a:ext>
                  </a:extLst>
                </a:gridCol>
                <a:gridCol w="1295400">
                  <a:extLst>
                    <a:ext uri="{9D8B030D-6E8A-4147-A177-3AD203B41FA5}">
                      <a16:colId xmlns:a16="http://schemas.microsoft.com/office/drawing/2014/main" val="1254646794"/>
                    </a:ext>
                  </a:extLst>
                </a:gridCol>
              </a:tblGrid>
              <a:tr h="784335">
                <a:tc>
                  <a:txBody>
                    <a:bodyPr/>
                    <a:lstStyle/>
                    <a:p>
                      <a:r>
                        <a:rPr lang="en-GB" dirty="0" smtClean="0"/>
                        <a:t>Call</a:t>
                      </a:r>
                      <a:endParaRPr lang="en-GB" dirty="0"/>
                    </a:p>
                  </a:txBody>
                  <a:tcPr/>
                </a:tc>
                <a:tc>
                  <a:txBody>
                    <a:bodyPr/>
                    <a:lstStyle/>
                    <a:p>
                      <a:r>
                        <a:rPr lang="en-GB" dirty="0" smtClean="0"/>
                        <a:t>Purpose of call </a:t>
                      </a:r>
                      <a:endParaRPr lang="en-GB" dirty="0"/>
                    </a:p>
                  </a:txBody>
                  <a:tcPr/>
                </a:tc>
                <a:tc>
                  <a:txBody>
                    <a:bodyPr/>
                    <a:lstStyle/>
                    <a:p>
                      <a:r>
                        <a:rPr lang="en-GB" dirty="0" smtClean="0"/>
                        <a:t>Day and Time</a:t>
                      </a:r>
                      <a:endParaRPr lang="en-GB" dirty="0"/>
                    </a:p>
                  </a:txBody>
                  <a:tcPr/>
                </a:tc>
                <a:tc>
                  <a:txBody>
                    <a:bodyPr/>
                    <a:lstStyle/>
                    <a:p>
                      <a:r>
                        <a:rPr lang="en-GB" dirty="0" smtClean="0"/>
                        <a:t>Who with</a:t>
                      </a:r>
                      <a:endParaRPr lang="en-GB" dirty="0"/>
                    </a:p>
                  </a:txBody>
                  <a:tcPr/>
                </a:tc>
                <a:extLst>
                  <a:ext uri="{0D108BD9-81ED-4DB2-BD59-A6C34878D82A}">
                    <a16:rowId xmlns:a16="http://schemas.microsoft.com/office/drawing/2014/main" val="4255623589"/>
                  </a:ext>
                </a:extLst>
              </a:tr>
              <a:tr h="784335">
                <a:tc>
                  <a:txBody>
                    <a:bodyPr/>
                    <a:lstStyle/>
                    <a:p>
                      <a:r>
                        <a:rPr lang="en-GB" dirty="0" smtClean="0"/>
                        <a:t>1</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86194976"/>
                  </a:ext>
                </a:extLst>
              </a:tr>
              <a:tr h="784335">
                <a:tc>
                  <a:txBody>
                    <a:bodyPr/>
                    <a:lstStyle/>
                    <a:p>
                      <a:r>
                        <a:rPr lang="en-GB" dirty="0" smtClean="0"/>
                        <a:t>2</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25086612"/>
                  </a:ext>
                </a:extLst>
              </a:tr>
              <a:tr h="784335">
                <a:tc>
                  <a:txBody>
                    <a:bodyPr/>
                    <a:lstStyle/>
                    <a:p>
                      <a:r>
                        <a:rPr lang="en-GB" dirty="0" smtClean="0"/>
                        <a:t>3</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24071500"/>
                  </a:ext>
                </a:extLst>
              </a:tr>
            </a:tbl>
          </a:graphicData>
        </a:graphic>
      </p:graphicFrame>
    </p:spTree>
    <p:extLst>
      <p:ext uri="{BB962C8B-B14F-4D97-AF65-F5344CB8AC3E}">
        <p14:creationId xmlns:p14="http://schemas.microsoft.com/office/powerpoint/2010/main" val="315204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Welcome to your online ESOL class on the 14</a:t>
            </a:r>
            <a:r>
              <a:rPr lang="en-GB" sz="3200" baseline="30000" dirty="0" smtClean="0"/>
              <a:t>th</a:t>
            </a:r>
            <a:r>
              <a:rPr lang="en-GB" sz="3200" dirty="0" smtClean="0"/>
              <a:t> of October 2021</a:t>
            </a:r>
            <a:endParaRPr lang="en-GB" sz="3200" dirty="0"/>
          </a:p>
        </p:txBody>
      </p:sp>
      <p:sp>
        <p:nvSpPr>
          <p:cNvPr id="3" name="Content Placeholder 2"/>
          <p:cNvSpPr>
            <a:spLocks noGrp="1"/>
          </p:cNvSpPr>
          <p:nvPr>
            <p:ph idx="1"/>
          </p:nvPr>
        </p:nvSpPr>
        <p:spPr/>
        <p:txBody>
          <a:bodyPr/>
          <a:lstStyle/>
          <a:p>
            <a:pPr marL="0" indent="0">
              <a:buNone/>
            </a:pPr>
            <a:r>
              <a:rPr lang="en-US" dirty="0" smtClean="0"/>
              <a:t>Today we will:</a:t>
            </a:r>
          </a:p>
          <a:p>
            <a:r>
              <a:rPr lang="en-US" dirty="0" err="1" smtClean="0"/>
              <a:t>Practise</a:t>
            </a:r>
            <a:r>
              <a:rPr lang="en-US" dirty="0" smtClean="0"/>
              <a:t> using correct verb forms when speaking about the past</a:t>
            </a:r>
          </a:p>
          <a:p>
            <a:r>
              <a:rPr lang="en-US" dirty="0" smtClean="0"/>
              <a:t>Revise questions in past simple  </a:t>
            </a:r>
            <a:endParaRPr lang="en-US" dirty="0"/>
          </a:p>
          <a:p>
            <a:r>
              <a:rPr lang="en-US" dirty="0" smtClean="0"/>
              <a:t>Give </a:t>
            </a:r>
            <a:r>
              <a:rPr lang="en-US" dirty="0"/>
              <a:t>advice about health </a:t>
            </a:r>
            <a:endParaRPr lang="en-US" dirty="0" smtClean="0"/>
          </a:p>
          <a:p>
            <a:r>
              <a:rPr lang="en-US" dirty="0" smtClean="0"/>
              <a:t>Write a letter with advice</a:t>
            </a:r>
          </a:p>
          <a:p>
            <a:endParaRPr lang="en-GB" dirty="0"/>
          </a:p>
        </p:txBody>
      </p:sp>
    </p:spTree>
    <p:extLst>
      <p:ext uri="{BB962C8B-B14F-4D97-AF65-F5344CB8AC3E}">
        <p14:creationId xmlns:p14="http://schemas.microsoft.com/office/powerpoint/2010/main" val="125046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rot="5400000">
            <a:off x="2774196" y="-1620639"/>
            <a:ext cx="5870030" cy="10435612"/>
          </a:xfrm>
          <a:prstGeom prst="rect">
            <a:avLst/>
          </a:prstGeom>
        </p:spPr>
      </p:pic>
    </p:spTree>
    <p:extLst>
      <p:ext uri="{BB962C8B-B14F-4D97-AF65-F5344CB8AC3E}">
        <p14:creationId xmlns:p14="http://schemas.microsoft.com/office/powerpoint/2010/main" val="401440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458"/>
            <a:ext cx="10515600" cy="816926"/>
          </a:xfrm>
        </p:spPr>
        <p:txBody>
          <a:bodyPr>
            <a:normAutofit/>
          </a:bodyPr>
          <a:lstStyle/>
          <a:p>
            <a:pPr algn="ctr"/>
            <a:r>
              <a:rPr lang="en-GB" sz="3200" dirty="0"/>
              <a:t>Useful words – </a:t>
            </a:r>
            <a:r>
              <a:rPr lang="en-GB" sz="3200" dirty="0" smtClean="0"/>
              <a:t>dictionary work</a:t>
            </a:r>
            <a:endParaRPr lang="en-GB" sz="3200" dirty="0"/>
          </a:p>
        </p:txBody>
      </p:sp>
      <p:sp>
        <p:nvSpPr>
          <p:cNvPr id="3" name="Content Placeholder 2"/>
          <p:cNvSpPr>
            <a:spLocks noGrp="1"/>
          </p:cNvSpPr>
          <p:nvPr>
            <p:ph sz="half" idx="1"/>
          </p:nvPr>
        </p:nvSpPr>
        <p:spPr>
          <a:xfrm>
            <a:off x="230148" y="1756001"/>
            <a:ext cx="5181600" cy="4351338"/>
          </a:xfrm>
        </p:spPr>
        <p:txBody>
          <a:bodyPr>
            <a:normAutofit lnSpcReduction="10000"/>
          </a:bodyPr>
          <a:lstStyle/>
          <a:p>
            <a:pPr marL="0" indent="0">
              <a:buNone/>
            </a:pPr>
            <a:r>
              <a:rPr lang="en-US" dirty="0" smtClean="0"/>
              <a:t>a)Rash</a:t>
            </a:r>
            <a:endParaRPr lang="en-US" dirty="0"/>
          </a:p>
          <a:p>
            <a:pPr marL="0" indent="0">
              <a:buNone/>
            </a:pPr>
            <a:r>
              <a:rPr lang="en-US" dirty="0" smtClean="0"/>
              <a:t>b) Dizziness</a:t>
            </a:r>
            <a:endParaRPr lang="en-US" dirty="0"/>
          </a:p>
          <a:p>
            <a:pPr marL="0" indent="0">
              <a:buNone/>
            </a:pPr>
            <a:r>
              <a:rPr lang="en-US" dirty="0" smtClean="0"/>
              <a:t>c) </a:t>
            </a:r>
            <a:r>
              <a:rPr lang="en-US" dirty="0" err="1" smtClean="0"/>
              <a:t>Tonsilitis</a:t>
            </a:r>
            <a:endParaRPr lang="en-US" dirty="0"/>
          </a:p>
          <a:p>
            <a:pPr marL="0" indent="0">
              <a:buNone/>
            </a:pPr>
            <a:r>
              <a:rPr lang="en-US" dirty="0" smtClean="0"/>
              <a:t>d) Meningitis</a:t>
            </a:r>
            <a:endParaRPr lang="en-US" dirty="0"/>
          </a:p>
          <a:p>
            <a:pPr marL="0" indent="0">
              <a:buNone/>
            </a:pPr>
            <a:r>
              <a:rPr lang="en-US" dirty="0" smtClean="0"/>
              <a:t>e) Migraine</a:t>
            </a:r>
            <a:endParaRPr lang="en-US" dirty="0"/>
          </a:p>
          <a:p>
            <a:pPr marL="0" indent="0">
              <a:buNone/>
            </a:pPr>
            <a:r>
              <a:rPr lang="en-US" dirty="0" smtClean="0"/>
              <a:t>f) Temperature</a:t>
            </a:r>
            <a:endParaRPr lang="en-US" dirty="0"/>
          </a:p>
          <a:p>
            <a:endParaRPr lang="en-US" dirty="0"/>
          </a:p>
          <a:p>
            <a:endParaRPr lang="en-GB" dirty="0"/>
          </a:p>
        </p:txBody>
      </p:sp>
      <p:sp>
        <p:nvSpPr>
          <p:cNvPr id="4" name="Content Placeholder 3"/>
          <p:cNvSpPr>
            <a:spLocks noGrp="1"/>
          </p:cNvSpPr>
          <p:nvPr>
            <p:ph sz="half" idx="2"/>
          </p:nvPr>
        </p:nvSpPr>
        <p:spPr>
          <a:xfrm>
            <a:off x="5559505" y="1299656"/>
            <a:ext cx="5181600" cy="5495682"/>
          </a:xfrm>
        </p:spPr>
        <p:txBody>
          <a:bodyPr>
            <a:normAutofit lnSpcReduction="10000"/>
          </a:bodyPr>
          <a:lstStyle/>
          <a:p>
            <a:pPr marL="0" indent="0">
              <a:buNone/>
            </a:pPr>
            <a:r>
              <a:rPr lang="en-US" dirty="0" smtClean="0"/>
              <a:t>1 strong headache, often </a:t>
            </a:r>
            <a:r>
              <a:rPr lang="en-US" dirty="0"/>
              <a:t>accompanied by nausea and disturbed vision</a:t>
            </a:r>
            <a:r>
              <a:rPr lang="en-US" dirty="0" smtClean="0"/>
              <a:t>.</a:t>
            </a:r>
          </a:p>
          <a:p>
            <a:pPr marL="0" indent="0">
              <a:buNone/>
            </a:pPr>
            <a:r>
              <a:rPr lang="en-US" dirty="0" smtClean="0"/>
              <a:t>2 is </a:t>
            </a:r>
            <a:r>
              <a:rPr lang="en-US" dirty="0"/>
              <a:t>an area of irritated or swollen </a:t>
            </a:r>
            <a:r>
              <a:rPr lang="en-US" dirty="0" smtClean="0"/>
              <a:t>skin</a:t>
            </a:r>
          </a:p>
          <a:p>
            <a:pPr marL="0" indent="0">
              <a:buNone/>
            </a:pPr>
            <a:r>
              <a:rPr lang="en-US" dirty="0" smtClean="0"/>
              <a:t>3 Inflammation of the tonsils</a:t>
            </a:r>
          </a:p>
          <a:p>
            <a:pPr marL="0" indent="0">
              <a:buNone/>
            </a:pPr>
            <a:r>
              <a:rPr lang="en-US" dirty="0" smtClean="0"/>
              <a:t>4 inflammation </a:t>
            </a:r>
            <a:r>
              <a:rPr lang="en-US" dirty="0"/>
              <a:t>(swelling) of the protective membranes covering the brain and spinal </a:t>
            </a:r>
            <a:r>
              <a:rPr lang="en-US" dirty="0" smtClean="0"/>
              <a:t>cord</a:t>
            </a:r>
          </a:p>
          <a:p>
            <a:pPr marL="0" indent="0">
              <a:buNone/>
            </a:pPr>
            <a:r>
              <a:rPr lang="en-US" dirty="0" smtClean="0"/>
              <a:t>5 feeling </a:t>
            </a:r>
            <a:r>
              <a:rPr lang="en-US" dirty="0"/>
              <a:t>faint, woozy, weak or </a:t>
            </a:r>
            <a:r>
              <a:rPr lang="en-US" dirty="0" smtClean="0"/>
              <a:t>unsteady</a:t>
            </a:r>
          </a:p>
          <a:p>
            <a:pPr marL="0" indent="0">
              <a:buNone/>
            </a:pPr>
            <a:r>
              <a:rPr lang="en-US" dirty="0" smtClean="0"/>
              <a:t>6 a </a:t>
            </a:r>
            <a:r>
              <a:rPr lang="en-US" dirty="0"/>
              <a:t>body temperature above the normal</a:t>
            </a:r>
            <a:endParaRPr lang="en-US" dirty="0" smtClean="0"/>
          </a:p>
          <a:p>
            <a:endParaRPr lang="en-US" dirty="0" smtClean="0"/>
          </a:p>
          <a:p>
            <a:endParaRPr lang="en-US" dirty="0" smtClean="0"/>
          </a:p>
          <a:p>
            <a:endParaRPr lang="en-GB" dirty="0" smtClean="0"/>
          </a:p>
          <a:p>
            <a:pPr marL="0" indent="0">
              <a:buNone/>
            </a:pPr>
            <a:endParaRPr lang="en-GB" dirty="0"/>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1650041" y="2007592"/>
              <a:ext cx="3915720" cy="646560"/>
            </p14:xfrm>
          </p:contentPart>
        </mc:Choice>
        <mc:Fallback>
          <p:pic>
            <p:nvPicPr>
              <p:cNvPr id="6" name="Ink 5"/>
              <p:cNvPicPr/>
              <p:nvPr/>
            </p:nvPicPr>
            <p:blipFill>
              <a:blip r:embed="rId3"/>
              <a:stretch>
                <a:fillRect/>
              </a:stretch>
            </p:blipFill>
            <p:spPr>
              <a:xfrm>
                <a:off x="1633121" y="1990672"/>
                <a:ext cx="3949560" cy="6804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k 7"/>
              <p14:cNvContentPartPr/>
              <p14:nvPr/>
            </p14:nvContentPartPr>
            <p14:xfrm>
              <a:off x="2306321" y="2495392"/>
              <a:ext cx="3148920" cy="2504520"/>
            </p14:xfrm>
          </p:contentPart>
        </mc:Choice>
        <mc:Fallback>
          <p:pic>
            <p:nvPicPr>
              <p:cNvPr id="8" name="Ink 7"/>
              <p:cNvPicPr/>
              <p:nvPr/>
            </p:nvPicPr>
            <p:blipFill>
              <a:blip r:embed="rId5"/>
              <a:stretch>
                <a:fillRect/>
              </a:stretch>
            </p:blipFill>
            <p:spPr>
              <a:xfrm>
                <a:off x="2289401" y="2478472"/>
                <a:ext cx="3182760" cy="2538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p14:cNvContentPartPr/>
              <p14:nvPr/>
            </p14:nvContentPartPr>
            <p14:xfrm>
              <a:off x="9116441" y="3609592"/>
              <a:ext cx="776880" cy="75240"/>
            </p14:xfrm>
          </p:contentPart>
        </mc:Choice>
        <mc:Fallback>
          <p:pic>
            <p:nvPicPr>
              <p:cNvPr id="10" name="Ink 9"/>
              <p:cNvPicPr/>
              <p:nvPr/>
            </p:nvPicPr>
            <p:blipFill>
              <a:blip r:embed="rId7"/>
              <a:stretch>
                <a:fillRect/>
              </a:stretch>
            </p:blipFill>
            <p:spPr>
              <a:xfrm>
                <a:off x="9099521" y="3592672"/>
                <a:ext cx="81072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p14:cNvContentPartPr/>
              <p14:nvPr/>
            </p14:nvContentPartPr>
            <p14:xfrm>
              <a:off x="2421161" y="3049072"/>
              <a:ext cx="3047040" cy="371520"/>
            </p14:xfrm>
          </p:contentPart>
        </mc:Choice>
        <mc:Fallback>
          <p:pic>
            <p:nvPicPr>
              <p:cNvPr id="12" name="Ink 11"/>
              <p:cNvPicPr/>
              <p:nvPr/>
            </p:nvPicPr>
            <p:blipFill>
              <a:blip r:embed="rId9"/>
              <a:stretch>
                <a:fillRect/>
              </a:stretch>
            </p:blipFill>
            <p:spPr>
              <a:xfrm>
                <a:off x="2404241" y="3032152"/>
                <a:ext cx="3080880" cy="405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p14:cNvContentPartPr/>
              <p14:nvPr/>
            </p14:nvContentPartPr>
            <p14:xfrm>
              <a:off x="2412521" y="3450832"/>
              <a:ext cx="2784240" cy="611640"/>
            </p14:xfrm>
          </p:contentPart>
        </mc:Choice>
        <mc:Fallback>
          <p:pic>
            <p:nvPicPr>
              <p:cNvPr id="14" name="Ink 13"/>
              <p:cNvPicPr/>
              <p:nvPr/>
            </p:nvPicPr>
            <p:blipFill>
              <a:blip r:embed="rId11"/>
              <a:stretch>
                <a:fillRect/>
              </a:stretch>
            </p:blipFill>
            <p:spPr>
              <a:xfrm>
                <a:off x="2395601" y="3433912"/>
                <a:ext cx="2818080" cy="6454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 15"/>
              <p14:cNvContentPartPr/>
              <p14:nvPr/>
            </p14:nvContentPartPr>
            <p14:xfrm>
              <a:off x="2546081" y="1619152"/>
              <a:ext cx="2756880" cy="2244960"/>
            </p14:xfrm>
          </p:contentPart>
        </mc:Choice>
        <mc:Fallback>
          <p:pic>
            <p:nvPicPr>
              <p:cNvPr id="16" name="Ink 15"/>
              <p:cNvPicPr/>
              <p:nvPr/>
            </p:nvPicPr>
            <p:blipFill>
              <a:blip r:embed="rId13"/>
              <a:stretch>
                <a:fillRect/>
              </a:stretch>
            </p:blipFill>
            <p:spPr>
              <a:xfrm>
                <a:off x="2529161" y="1602232"/>
                <a:ext cx="2790720" cy="2278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p14:cNvContentPartPr/>
              <p14:nvPr/>
            </p14:nvContentPartPr>
            <p14:xfrm>
              <a:off x="2897801" y="4452712"/>
              <a:ext cx="2567520" cy="1639800"/>
            </p14:xfrm>
          </p:contentPart>
        </mc:Choice>
        <mc:Fallback>
          <p:pic>
            <p:nvPicPr>
              <p:cNvPr id="18" name="Ink 17"/>
              <p:cNvPicPr/>
              <p:nvPr/>
            </p:nvPicPr>
            <p:blipFill>
              <a:blip r:embed="rId15"/>
              <a:stretch>
                <a:fillRect/>
              </a:stretch>
            </p:blipFill>
            <p:spPr>
              <a:xfrm>
                <a:off x="2880881" y="4435792"/>
                <a:ext cx="2601360" cy="1673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p14:cNvContentPartPr/>
              <p14:nvPr/>
            </p14:nvContentPartPr>
            <p14:xfrm>
              <a:off x="423881" y="4904872"/>
              <a:ext cx="2586240" cy="1679040"/>
            </p14:xfrm>
          </p:contentPart>
        </mc:Choice>
        <mc:Fallback>
          <p:pic>
            <p:nvPicPr>
              <p:cNvPr id="21" name="Ink 20"/>
              <p:cNvPicPr/>
              <p:nvPr/>
            </p:nvPicPr>
            <p:blipFill>
              <a:blip r:embed="rId17"/>
              <a:stretch>
                <a:fillRect/>
              </a:stretch>
            </p:blipFill>
            <p:spPr>
              <a:xfrm>
                <a:off x="406961" y="4887952"/>
                <a:ext cx="2620080" cy="1712880"/>
              </a:xfrm>
              <a:prstGeom prst="rect">
                <a:avLst/>
              </a:prstGeom>
            </p:spPr>
          </p:pic>
        </mc:Fallback>
      </mc:AlternateContent>
    </p:spTree>
    <p:extLst>
      <p:ext uri="{BB962C8B-B14F-4D97-AF65-F5344CB8AC3E}">
        <p14:creationId xmlns:p14="http://schemas.microsoft.com/office/powerpoint/2010/main" val="1136903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Useful words – spelling practice</a:t>
            </a:r>
            <a:endParaRPr lang="en-GB" sz="3200" dirty="0"/>
          </a:p>
        </p:txBody>
      </p:sp>
      <p:sp>
        <p:nvSpPr>
          <p:cNvPr id="3" name="Content Placeholder 2"/>
          <p:cNvSpPr>
            <a:spLocks noGrp="1"/>
          </p:cNvSpPr>
          <p:nvPr>
            <p:ph idx="1"/>
          </p:nvPr>
        </p:nvSpPr>
        <p:spPr/>
        <p:txBody>
          <a:bodyPr/>
          <a:lstStyle/>
          <a:p>
            <a:r>
              <a:rPr lang="en-GB" dirty="0" err="1" smtClean="0"/>
              <a:t>R_sh</a:t>
            </a:r>
            <a:endParaRPr lang="en-GB" dirty="0" smtClean="0"/>
          </a:p>
          <a:p>
            <a:r>
              <a:rPr lang="en-GB" dirty="0" err="1" smtClean="0"/>
              <a:t>Diz_iness</a:t>
            </a:r>
            <a:endParaRPr lang="en-GB" dirty="0" smtClean="0"/>
          </a:p>
          <a:p>
            <a:r>
              <a:rPr lang="en-GB" dirty="0" err="1" smtClean="0"/>
              <a:t>Tonsil_tis</a:t>
            </a:r>
            <a:endParaRPr lang="en-GB" dirty="0" smtClean="0"/>
          </a:p>
          <a:p>
            <a:r>
              <a:rPr lang="en-GB" dirty="0" err="1" smtClean="0"/>
              <a:t>Men_ngitis</a:t>
            </a:r>
            <a:endParaRPr lang="en-GB" dirty="0" smtClean="0"/>
          </a:p>
          <a:p>
            <a:r>
              <a:rPr lang="en-GB" dirty="0" err="1" smtClean="0"/>
              <a:t>Migr_ine</a:t>
            </a:r>
            <a:endParaRPr lang="en-GB" dirty="0" smtClean="0"/>
          </a:p>
          <a:p>
            <a:r>
              <a:rPr lang="en-GB" dirty="0" smtClean="0"/>
              <a:t>Loss of smell or taste</a:t>
            </a:r>
          </a:p>
          <a:p>
            <a:r>
              <a:rPr lang="en-GB" dirty="0" err="1" smtClean="0"/>
              <a:t>Temperat_re</a:t>
            </a:r>
            <a:endParaRPr lang="en-GB" dirty="0" smtClean="0"/>
          </a:p>
          <a:p>
            <a:endParaRPr lang="en-GB" dirty="0"/>
          </a:p>
        </p:txBody>
      </p:sp>
      <mc:AlternateContent xmlns:mc="http://schemas.openxmlformats.org/markup-compatibility/2006">
        <mc:Choice xmlns:p14="http://schemas.microsoft.com/office/powerpoint/2010/main" Requires="p14">
          <p:contentPart p14:bwMode="auto" r:id="rId2">
            <p14:nvContentPartPr>
              <p14:cNvPr id="10" name="Ink 9"/>
              <p14:cNvContentPartPr/>
              <p14:nvPr/>
            </p14:nvContentPartPr>
            <p14:xfrm>
              <a:off x="1379681" y="1667032"/>
              <a:ext cx="3807000" cy="2545200"/>
            </p14:xfrm>
          </p:contentPart>
        </mc:Choice>
        <mc:Fallback>
          <p:pic>
            <p:nvPicPr>
              <p:cNvPr id="10" name="Ink 9"/>
              <p:cNvPicPr/>
              <p:nvPr/>
            </p:nvPicPr>
            <p:blipFill>
              <a:blip r:embed="rId3"/>
              <a:stretch>
                <a:fillRect/>
              </a:stretch>
            </p:blipFill>
            <p:spPr>
              <a:xfrm>
                <a:off x="1362763" y="1650112"/>
                <a:ext cx="3840837" cy="25790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9" name="Ink 18"/>
              <p14:cNvContentPartPr/>
              <p14:nvPr/>
            </p14:nvContentPartPr>
            <p14:xfrm>
              <a:off x="2507201" y="4972192"/>
              <a:ext cx="2067840" cy="503280"/>
            </p14:xfrm>
          </p:contentPart>
        </mc:Choice>
        <mc:Fallback>
          <p:pic>
            <p:nvPicPr>
              <p:cNvPr id="19" name="Ink 18"/>
              <p:cNvPicPr/>
              <p:nvPr/>
            </p:nvPicPr>
            <p:blipFill>
              <a:blip r:embed="rId5"/>
              <a:stretch>
                <a:fillRect/>
              </a:stretch>
            </p:blipFill>
            <p:spPr>
              <a:xfrm>
                <a:off x="2490281" y="4955272"/>
                <a:ext cx="2101680" cy="537120"/>
              </a:xfrm>
              <a:prstGeom prst="rect">
                <a:avLst/>
              </a:prstGeom>
            </p:spPr>
          </p:pic>
        </mc:Fallback>
      </mc:AlternateContent>
    </p:spTree>
    <p:extLst>
      <p:ext uri="{BB962C8B-B14F-4D97-AF65-F5344CB8AC3E}">
        <p14:creationId xmlns:p14="http://schemas.microsoft.com/office/powerpoint/2010/main" val="205751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146"/>
            <a:ext cx="10515600" cy="709448"/>
          </a:xfrm>
        </p:spPr>
        <p:txBody>
          <a:bodyPr>
            <a:normAutofit/>
          </a:bodyPr>
          <a:lstStyle/>
          <a:p>
            <a:pPr algn="ctr"/>
            <a:r>
              <a:rPr lang="en-GB" sz="3200" dirty="0" smtClean="0"/>
              <a:t>Put the words in the correct order.</a:t>
            </a:r>
            <a:endParaRPr lang="en-GB" sz="3200" dirty="0"/>
          </a:p>
        </p:txBody>
      </p:sp>
      <p:sp>
        <p:nvSpPr>
          <p:cNvPr id="3" name="Content Placeholder 2"/>
          <p:cNvSpPr>
            <a:spLocks noGrp="1"/>
          </p:cNvSpPr>
          <p:nvPr>
            <p:ph sz="half" idx="1"/>
          </p:nvPr>
        </p:nvSpPr>
        <p:spPr>
          <a:xfrm>
            <a:off x="139250" y="819807"/>
            <a:ext cx="5240394" cy="5728138"/>
          </a:xfrm>
        </p:spPr>
        <p:txBody>
          <a:bodyPr>
            <a:normAutofit fontScale="47500" lnSpcReduction="20000"/>
          </a:bodyPr>
          <a:lstStyle/>
          <a:p>
            <a:endParaRPr lang="en-US" dirty="0"/>
          </a:p>
          <a:p>
            <a:pPr marL="514350" indent="-514350">
              <a:buAutoNum type="arabicPlain"/>
            </a:pPr>
            <a:r>
              <a:rPr lang="en-US" dirty="0" smtClean="0"/>
              <a:t>today </a:t>
            </a:r>
            <a:r>
              <a:rPr lang="en-US" dirty="0"/>
              <a:t>not Tom well is</a:t>
            </a:r>
            <a:r>
              <a:rPr lang="en-US" dirty="0" smtClean="0"/>
              <a:t>.</a:t>
            </a:r>
          </a:p>
          <a:p>
            <a:pPr marL="0" indent="0">
              <a:buNone/>
            </a:pPr>
            <a:r>
              <a:rPr lang="en-US" dirty="0" smtClean="0"/>
              <a:t>Tom is not well today.  Tom wasn’t well yesterday.</a:t>
            </a:r>
            <a:endParaRPr lang="en-US" dirty="0"/>
          </a:p>
          <a:p>
            <a:pPr marL="0" indent="0">
              <a:buNone/>
            </a:pPr>
            <a:r>
              <a:rPr lang="en-US" dirty="0"/>
              <a:t>________________________________</a:t>
            </a:r>
          </a:p>
          <a:p>
            <a:pPr marL="0" indent="0">
              <a:buNone/>
            </a:pPr>
            <a:endParaRPr lang="en-US" dirty="0"/>
          </a:p>
          <a:p>
            <a:pPr marL="514350" indent="-514350">
              <a:buAutoNum type="arabicPlain" startAt="2"/>
            </a:pPr>
            <a:r>
              <a:rPr lang="en-US" dirty="0" smtClean="0"/>
              <a:t>got </a:t>
            </a:r>
            <a:r>
              <a:rPr lang="en-US" dirty="0"/>
              <a:t>He’s throat a sore a and cough</a:t>
            </a:r>
            <a:r>
              <a:rPr lang="en-US" dirty="0" smtClean="0"/>
              <a:t>.</a:t>
            </a:r>
          </a:p>
          <a:p>
            <a:pPr marL="514350" indent="-514350">
              <a:buAutoNum type="arabicPlain" startAt="2"/>
            </a:pPr>
            <a:endParaRPr lang="en-US" dirty="0"/>
          </a:p>
          <a:p>
            <a:pPr marL="0" indent="0">
              <a:buNone/>
            </a:pPr>
            <a:r>
              <a:rPr lang="en-US" dirty="0" smtClean="0"/>
              <a:t>_______He’s got a sore throat and a cough.  He had a sore throat and a cough.</a:t>
            </a:r>
            <a:endParaRPr lang="en-US" dirty="0"/>
          </a:p>
          <a:p>
            <a:pPr marL="514350" indent="-514350">
              <a:buAutoNum type="arabicPlain" startAt="3"/>
            </a:pPr>
            <a:r>
              <a:rPr lang="en-US" dirty="0" smtClean="0"/>
              <a:t>throat </a:t>
            </a:r>
            <a:r>
              <a:rPr lang="en-US" dirty="0"/>
              <a:t>His swallows when he hurts</a:t>
            </a:r>
            <a:r>
              <a:rPr lang="en-US" dirty="0" smtClean="0"/>
              <a:t>.</a:t>
            </a:r>
          </a:p>
          <a:p>
            <a:pPr marL="0" indent="0">
              <a:buNone/>
            </a:pPr>
            <a:r>
              <a:rPr lang="en-US" dirty="0" smtClean="0"/>
              <a:t>When he swallows his throat hurts. His throat hurts when he swallows. </a:t>
            </a:r>
            <a:endParaRPr lang="en-US" dirty="0"/>
          </a:p>
          <a:p>
            <a:pPr marL="0" indent="0">
              <a:buNone/>
            </a:pPr>
            <a:r>
              <a:rPr lang="en-US" dirty="0" smtClean="0"/>
              <a:t>______His throat hurt when swallowed. </a:t>
            </a:r>
            <a:endParaRPr lang="en-US" dirty="0"/>
          </a:p>
          <a:p>
            <a:pPr marL="514350" indent="-514350">
              <a:buAutoNum type="arabicPlain" startAt="4"/>
            </a:pPr>
            <a:r>
              <a:rPr lang="en-US" dirty="0" smtClean="0"/>
              <a:t>when </a:t>
            </a:r>
            <a:r>
              <a:rPr lang="en-US" dirty="0"/>
              <a:t>hurts he His coughs chest</a:t>
            </a:r>
            <a:r>
              <a:rPr lang="en-US" dirty="0" smtClean="0"/>
              <a:t>.</a:t>
            </a:r>
          </a:p>
          <a:p>
            <a:pPr marL="0" indent="0">
              <a:buNone/>
            </a:pPr>
            <a:r>
              <a:rPr lang="en-US" dirty="0" smtClean="0"/>
              <a:t>His chest hurts when he coughs. His chest hurt when he coughed.</a:t>
            </a:r>
            <a:endParaRPr lang="en-US" dirty="0"/>
          </a:p>
          <a:p>
            <a:pPr marL="0" indent="0">
              <a:buNone/>
            </a:pPr>
            <a:r>
              <a:rPr lang="en-US" dirty="0"/>
              <a:t>________________________________</a:t>
            </a:r>
          </a:p>
          <a:p>
            <a:pPr marL="0" indent="0">
              <a:buNone/>
            </a:pPr>
            <a:endParaRPr lang="en-US" dirty="0"/>
          </a:p>
          <a:p>
            <a:pPr marL="514350" indent="-514350">
              <a:buAutoNum type="arabicPlain" startAt="5"/>
            </a:pPr>
            <a:r>
              <a:rPr lang="en-US" dirty="0" smtClean="0"/>
              <a:t>surgery </a:t>
            </a:r>
            <a:r>
              <a:rPr lang="en-US" dirty="0"/>
              <a:t>he the phones doctor’s Then</a:t>
            </a:r>
            <a:r>
              <a:rPr lang="en-US" dirty="0" smtClean="0"/>
              <a:t>.</a:t>
            </a:r>
          </a:p>
          <a:p>
            <a:pPr marL="0" indent="0">
              <a:buNone/>
            </a:pPr>
            <a:r>
              <a:rPr lang="en-US" dirty="0" smtClean="0"/>
              <a:t>Then he phones the doctor’s  surgery. Then he called the doctor’s surgery.</a:t>
            </a:r>
            <a:endParaRPr lang="en-US" dirty="0"/>
          </a:p>
          <a:p>
            <a:pPr marL="0" indent="0">
              <a:buNone/>
            </a:pPr>
            <a:r>
              <a:rPr lang="en-US" dirty="0"/>
              <a:t>________________________________</a:t>
            </a:r>
          </a:p>
          <a:p>
            <a:endParaRPr lang="en-GB" dirty="0"/>
          </a:p>
        </p:txBody>
      </p:sp>
      <p:sp>
        <p:nvSpPr>
          <p:cNvPr id="4" name="Content Placeholder 3"/>
          <p:cNvSpPr>
            <a:spLocks noGrp="1"/>
          </p:cNvSpPr>
          <p:nvPr>
            <p:ph sz="half" idx="2"/>
          </p:nvPr>
        </p:nvSpPr>
        <p:spPr>
          <a:xfrm>
            <a:off x="5379644" y="1119352"/>
            <a:ext cx="5974156" cy="5057611"/>
          </a:xfrm>
        </p:spPr>
        <p:txBody>
          <a:bodyPr>
            <a:normAutofit fontScale="47500" lnSpcReduction="20000"/>
          </a:bodyPr>
          <a:lstStyle/>
          <a:p>
            <a:pPr marL="514350" indent="-514350">
              <a:buAutoNum type="arabicPlain" startAt="6"/>
            </a:pPr>
            <a:r>
              <a:rPr lang="en-US" dirty="0" smtClean="0"/>
              <a:t>10:15 </a:t>
            </a:r>
            <a:r>
              <a:rPr lang="en-US" dirty="0"/>
              <a:t>gets He an for appointment</a:t>
            </a:r>
            <a:r>
              <a:rPr lang="en-US" dirty="0" smtClean="0"/>
              <a:t>.</a:t>
            </a:r>
          </a:p>
          <a:p>
            <a:pPr marL="0" indent="0">
              <a:buNone/>
            </a:pPr>
            <a:r>
              <a:rPr lang="en-US" dirty="0" smtClean="0"/>
              <a:t>He gets an appointment for 10:15.  He got an appointment for 10:15.</a:t>
            </a:r>
            <a:endParaRPr lang="en-US" dirty="0"/>
          </a:p>
          <a:p>
            <a:pPr marL="0" indent="0">
              <a:buNone/>
            </a:pPr>
            <a:r>
              <a:rPr lang="en-US" dirty="0"/>
              <a:t>________________________________</a:t>
            </a:r>
          </a:p>
          <a:p>
            <a:pPr marL="0" indent="0">
              <a:buNone/>
            </a:pPr>
            <a:endParaRPr lang="en-US" dirty="0"/>
          </a:p>
          <a:p>
            <a:pPr marL="514350" indent="-514350">
              <a:buAutoNum type="arabicPlain" startAt="7"/>
            </a:pPr>
            <a:r>
              <a:rPr lang="en-US" dirty="0" smtClean="0"/>
              <a:t>doctor </a:t>
            </a:r>
            <a:r>
              <a:rPr lang="en-US" dirty="0"/>
              <a:t>prescription gives The him a</a:t>
            </a:r>
            <a:r>
              <a:rPr lang="en-US" dirty="0" smtClean="0"/>
              <a:t>.</a:t>
            </a:r>
          </a:p>
          <a:p>
            <a:pPr marL="0" indent="0">
              <a:buNone/>
            </a:pPr>
            <a:r>
              <a:rPr lang="en-US" dirty="0" smtClean="0"/>
              <a:t>The doctor gives him a prescription. The doctor gave him a prescription.</a:t>
            </a:r>
            <a:endParaRPr lang="en-US" dirty="0"/>
          </a:p>
          <a:p>
            <a:pPr marL="0" indent="0">
              <a:buNone/>
            </a:pPr>
            <a:r>
              <a:rPr lang="en-US" dirty="0"/>
              <a:t>________________________________</a:t>
            </a:r>
          </a:p>
          <a:p>
            <a:pPr marL="0" indent="0">
              <a:buNone/>
            </a:pPr>
            <a:endParaRPr lang="en-US" dirty="0"/>
          </a:p>
          <a:p>
            <a:pPr marL="514350" indent="-514350">
              <a:buAutoNum type="arabicPlain" startAt="8"/>
            </a:pPr>
            <a:r>
              <a:rPr lang="en-US" dirty="0" smtClean="0"/>
              <a:t>prescription </a:t>
            </a:r>
            <a:r>
              <a:rPr lang="en-US" dirty="0"/>
              <a:t>the Tom chemist to the takes</a:t>
            </a:r>
            <a:r>
              <a:rPr lang="en-US" dirty="0" smtClean="0"/>
              <a:t>.</a:t>
            </a:r>
          </a:p>
          <a:p>
            <a:pPr marL="0" indent="0">
              <a:buNone/>
            </a:pPr>
            <a:r>
              <a:rPr lang="en-US" dirty="0" smtClean="0"/>
              <a:t>Tom takes the prescription to the chemist. Tom took the prescription to the chemist.</a:t>
            </a:r>
            <a:endParaRPr lang="en-US" dirty="0"/>
          </a:p>
          <a:p>
            <a:pPr marL="0" indent="0">
              <a:buNone/>
            </a:pPr>
            <a:r>
              <a:rPr lang="en-US" dirty="0"/>
              <a:t>________________________________</a:t>
            </a:r>
          </a:p>
          <a:p>
            <a:pPr marL="0" indent="0">
              <a:buNone/>
            </a:pPr>
            <a:endParaRPr lang="en-US" dirty="0"/>
          </a:p>
          <a:p>
            <a:pPr marL="514350" indent="-514350">
              <a:buAutoNum type="arabicPlain" startAt="9"/>
            </a:pPr>
            <a:r>
              <a:rPr lang="en-US" dirty="0" smtClean="0"/>
              <a:t>home </a:t>
            </a:r>
            <a:r>
              <a:rPr lang="en-US" dirty="0"/>
              <a:t>he goes bed and Then goes to</a:t>
            </a:r>
            <a:r>
              <a:rPr lang="en-US" dirty="0" smtClean="0"/>
              <a:t>.</a:t>
            </a:r>
          </a:p>
          <a:p>
            <a:pPr marL="0" indent="0">
              <a:buNone/>
            </a:pPr>
            <a:r>
              <a:rPr lang="en-US" dirty="0" smtClean="0"/>
              <a:t>Then he goes home and goes to bed. Then he went home and went to bed.</a:t>
            </a:r>
            <a:endParaRPr lang="en-US" dirty="0"/>
          </a:p>
          <a:p>
            <a:pPr marL="0" indent="0">
              <a:buNone/>
            </a:pPr>
            <a:r>
              <a:rPr lang="en-US" dirty="0"/>
              <a:t>________________________________</a:t>
            </a:r>
          </a:p>
          <a:p>
            <a:endParaRPr lang="en-US" dirty="0"/>
          </a:p>
          <a:p>
            <a:endParaRPr lang="en-GB" dirty="0"/>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5346873" y="4885422"/>
              <a:ext cx="6258240" cy="1787760"/>
            </p14:xfrm>
          </p:contentPart>
        </mc:Choice>
        <mc:Fallback>
          <p:pic>
            <p:nvPicPr>
              <p:cNvPr id="7" name="Ink 6"/>
              <p:cNvPicPr/>
              <p:nvPr/>
            </p:nvPicPr>
            <p:blipFill>
              <a:blip r:embed="rId3"/>
              <a:stretch>
                <a:fillRect/>
              </a:stretch>
            </p:blipFill>
            <p:spPr>
              <a:xfrm>
                <a:off x="5329953" y="4868502"/>
                <a:ext cx="6292080" cy="18216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6" name="Ink 25"/>
              <p14:cNvContentPartPr/>
              <p14:nvPr/>
            </p14:nvContentPartPr>
            <p14:xfrm>
              <a:off x="4328793" y="2937822"/>
              <a:ext cx="360" cy="360"/>
            </p14:xfrm>
          </p:contentPart>
        </mc:Choice>
        <mc:Fallback>
          <p:pic>
            <p:nvPicPr>
              <p:cNvPr id="26" name="Ink 25"/>
              <p:cNvPicPr/>
              <p:nvPr/>
            </p:nvPicPr>
            <p:blipFill>
              <a:blip r:embed="rId5"/>
              <a:stretch>
                <a:fillRect/>
              </a:stretch>
            </p:blipFill>
            <p:spPr>
              <a:xfrm>
                <a:off x="4311873" y="2920902"/>
                <a:ext cx="34200" cy="34200"/>
              </a:xfrm>
              <a:prstGeom prst="rect">
                <a:avLst/>
              </a:prstGeom>
            </p:spPr>
          </p:pic>
        </mc:Fallback>
      </mc:AlternateContent>
    </p:spTree>
    <p:extLst>
      <p:ext uri="{BB962C8B-B14F-4D97-AF65-F5344CB8AC3E}">
        <p14:creationId xmlns:p14="http://schemas.microsoft.com/office/powerpoint/2010/main" val="3277331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1957863D837747B66F84C4AB4A93EE" ma:contentTypeVersion="14" ma:contentTypeDescription="Create a new document." ma:contentTypeScope="" ma:versionID="8a50b8d16de088826f93fe97fa1010ba">
  <xsd:schema xmlns:xsd="http://www.w3.org/2001/XMLSchema" xmlns:xs="http://www.w3.org/2001/XMLSchema" xmlns:p="http://schemas.microsoft.com/office/2006/metadata/properties" xmlns:ns3="864a162b-6542-4936-93da-60f3c2cf7848" xmlns:ns4="fda347e8-585c-4e63-a911-a81b04e8784d" targetNamespace="http://schemas.microsoft.com/office/2006/metadata/properties" ma:root="true" ma:fieldsID="443885f8db9dfff5440abf4a55921f1f" ns3:_="" ns4:_="">
    <xsd:import namespace="864a162b-6542-4936-93da-60f3c2cf7848"/>
    <xsd:import namespace="fda347e8-585c-4e63-a911-a81b04e878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a162b-6542-4936-93da-60f3c2cf784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a347e8-585c-4e63-a911-a81b04e878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754E5E-0C1C-4D85-A2E2-0050808DF72D}">
  <ds:schemaRefs>
    <ds:schemaRef ds:uri="http://purl.org/dc/dcmitype/"/>
    <ds:schemaRef ds:uri="http://purl.org/dc/elements/1.1/"/>
    <ds:schemaRef ds:uri="http://schemas.microsoft.com/office/2006/metadata/properties"/>
    <ds:schemaRef ds:uri="http://schemas.microsoft.com/office/2006/documentManagement/types"/>
    <ds:schemaRef ds:uri="fda347e8-585c-4e63-a911-a81b04e8784d"/>
    <ds:schemaRef ds:uri="http://www.w3.org/XML/1998/namespace"/>
    <ds:schemaRef ds:uri="http://schemas.microsoft.com/office/infopath/2007/PartnerControls"/>
    <ds:schemaRef ds:uri="http://schemas.openxmlformats.org/package/2006/metadata/core-properties"/>
    <ds:schemaRef ds:uri="864a162b-6542-4936-93da-60f3c2cf7848"/>
    <ds:schemaRef ds:uri="http://purl.org/dc/terms/"/>
  </ds:schemaRefs>
</ds:datastoreItem>
</file>

<file path=customXml/itemProps2.xml><?xml version="1.0" encoding="utf-8"?>
<ds:datastoreItem xmlns:ds="http://schemas.openxmlformats.org/officeDocument/2006/customXml" ds:itemID="{F0E0FFF5-FBA7-4360-8304-78D01D067BC2}">
  <ds:schemaRefs>
    <ds:schemaRef ds:uri="http://schemas.microsoft.com/sharepoint/v3/contenttype/forms"/>
  </ds:schemaRefs>
</ds:datastoreItem>
</file>

<file path=customXml/itemProps3.xml><?xml version="1.0" encoding="utf-8"?>
<ds:datastoreItem xmlns:ds="http://schemas.openxmlformats.org/officeDocument/2006/customXml" ds:itemID="{DA588ADC-13C3-4165-A635-F03E1766E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a162b-6542-4936-93da-60f3c2cf7848"/>
    <ds:schemaRef ds:uri="fda347e8-585c-4e63-a911-a81b04e878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401</TotalTime>
  <Words>1974</Words>
  <Application>Microsoft Office PowerPoint</Application>
  <PresentationFormat>Widescreen</PresentationFormat>
  <Paragraphs>246</Paragraphs>
  <Slides>24</Slides>
  <Notes>0</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Good afternoon Welcome to your online ESOL class</vt:lpstr>
      <vt:lpstr>Look at the story in pictures</vt:lpstr>
      <vt:lpstr>What about you?</vt:lpstr>
      <vt:lpstr>The Four Elms Health Centre is a large, busy medical centre which offers many different services to its patients.  1. Listen to three phone calls. Write the purpose of each call in the first part of the table.  2. Listen again and complete the details about the appointments.  3. Listen to phone calls 1 and 2 again. What reasons do the callers give to explain why the appointment is no good for them  </vt:lpstr>
      <vt:lpstr>Welcome to your online ESOL class on the 14th of October 2021</vt:lpstr>
      <vt:lpstr>PowerPoint Presentation</vt:lpstr>
      <vt:lpstr>Useful words – dictionary work</vt:lpstr>
      <vt:lpstr>Useful words – spelling practice</vt:lpstr>
      <vt:lpstr>Put the words in the correct order.</vt:lpstr>
      <vt:lpstr>Write the same sentences about Tom in Past Simple.</vt:lpstr>
      <vt:lpstr>And more practice</vt:lpstr>
      <vt:lpstr>One of your relatives has  just come back from holiday :Please ask her about it and write down the questions and the answers. </vt:lpstr>
      <vt:lpstr>Giving advice: Reading, listening and speaking</vt:lpstr>
      <vt:lpstr>PowerPoint Presentation</vt:lpstr>
      <vt:lpstr>Read the newspaper article below. Why do you think Daniel is overweight? </vt:lpstr>
      <vt:lpstr>Listen to some extracts from a radio programme about children’s lifestyles. The extracts mention three problems that affect children’s health. What are they? </vt:lpstr>
      <vt:lpstr>Ways to give advice</vt:lpstr>
      <vt:lpstr>Giving advice</vt:lpstr>
      <vt:lpstr>Giving advice – a game</vt:lpstr>
      <vt:lpstr>PowerPoint Presentation</vt:lpstr>
      <vt:lpstr>Useful phrases when booking/changing an appointment</vt:lpstr>
      <vt:lpstr>Work in pairs. Role play a telephone call to change an appointment with your doctor, dentist or optician. Use the flow chart to help you. </vt:lpstr>
      <vt:lpstr>Your turn: Speaking: changing arrangements </vt:lpstr>
      <vt:lpstr>Time sequencers – can you find them in sentences below?</vt:lpstr>
    </vt:vector>
  </TitlesOfParts>
  <Company>London Borough of Islington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afternoon Welcome to your online ESOL class</dc:title>
  <dc:creator>Jakubowska-Chaaban, Malgorzata</dc:creator>
  <cp:lastModifiedBy>Jakubowska-Chaaban, Malgorzata</cp:lastModifiedBy>
  <cp:revision>28</cp:revision>
  <dcterms:created xsi:type="dcterms:W3CDTF">2020-10-15T11:16:00Z</dcterms:created>
  <dcterms:modified xsi:type="dcterms:W3CDTF">2021-10-14T13:33:51Z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0x010100D81957863D837747B66F84C4AB4A93EE</vt:lpwstr>
  </property>
</Properties>
</file>