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9" r:id="rId4"/>
    <p:sldId id="277" r:id="rId5"/>
    <p:sldId id="315" r:id="rId6"/>
    <p:sldId id="301" r:id="rId7"/>
    <p:sldId id="305" r:id="rId8"/>
    <p:sldId id="323" r:id="rId9"/>
    <p:sldId id="324" r:id="rId10"/>
    <p:sldId id="321" r:id="rId11"/>
    <p:sldId id="339" r:id="rId12"/>
    <p:sldId id="336" r:id="rId13"/>
    <p:sldId id="337" r:id="rId14"/>
    <p:sldId id="338" r:id="rId15"/>
    <p:sldId id="33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0" autoAdjust="0"/>
    <p:restoredTop sz="94660"/>
  </p:normalViewPr>
  <p:slideViewPr>
    <p:cSldViewPr snapToGrid="0">
      <p:cViewPr varScale="1">
        <p:scale>
          <a:sx n="80" d="100"/>
          <a:sy n="80" d="100"/>
        </p:scale>
        <p:origin x="2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06/10/2021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14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06/10/2021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0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06/10/2021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02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06/10/2021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90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06/10/2021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80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06/10/2021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32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06/10/2021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72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06/10/2021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08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06/10/2021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71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06/10/2021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75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06/10/2021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82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B7094-9FAE-4E9F-B06F-ED0670ED4B64}" type="datetimeFigureOut">
              <a:rPr lang="en-GB" smtClean="0"/>
              <a:t>06/10/2021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5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cabulary.cl/english/health-problems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yi2324632pr" TargetMode="External"/><Relationship Id="rId2" Type="http://schemas.openxmlformats.org/officeDocument/2006/relationships/hyperlink" Target="https://www.liveworksheets.com/cu2301725k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202" y="1073426"/>
            <a:ext cx="10047798" cy="4723075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Aim of the session:</a:t>
            </a:r>
          </a:p>
          <a:p>
            <a:pPr algn="l"/>
            <a:r>
              <a:rPr lang="en-GB" dirty="0"/>
              <a:t>By the end of the session learners will be able </a:t>
            </a:r>
            <a:r>
              <a:rPr lang="en-GB" dirty="0" smtClean="0"/>
              <a:t>to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Practice speaking using dates, weather, hobbies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r</a:t>
            </a:r>
            <a:r>
              <a:rPr lang="en-GB" dirty="0" smtClean="0"/>
              <a:t>ecap previous session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practise conversations-health problems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350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Conversations about health problems- </a:t>
            </a:r>
            <a:r>
              <a:rPr lang="en-GB" sz="3200" b="1" dirty="0" smtClean="0"/>
              <a:t>What’s the matter?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r>
              <a:rPr lang="en-GB" u="sng" dirty="0">
                <a:hlinkClick r:id="rId2"/>
              </a:rPr>
              <a:t>https://</a:t>
            </a:r>
            <a:r>
              <a:rPr lang="en-GB" u="sng" dirty="0" smtClean="0">
                <a:hlinkClick r:id="rId2"/>
              </a:rPr>
              <a:t>www.vocabulary.cl/english/health-problems.htm</a:t>
            </a:r>
            <a:endParaRPr lang="en-GB" u="sng" dirty="0" smtClean="0"/>
          </a:p>
          <a:p>
            <a:endParaRPr lang="en-GB" u="sng" dirty="0"/>
          </a:p>
          <a:p>
            <a:endParaRPr lang="en-GB" u="sng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822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endParaRPr lang="en-GB" u="sng" dirty="0"/>
          </a:p>
          <a:p>
            <a:endParaRPr lang="en-GB" u="sng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842" y="-117873"/>
            <a:ext cx="7510923" cy="75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42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2150" y="572493"/>
            <a:ext cx="10900575" cy="44686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What’s the matter teacher?  What’s wrong?</a:t>
            </a:r>
          </a:p>
          <a:p>
            <a:pPr marL="0" indent="0">
              <a:buNone/>
            </a:pPr>
            <a:r>
              <a:rPr lang="en-GB" dirty="0" smtClean="0"/>
              <a:t>I have a headache.</a:t>
            </a:r>
          </a:p>
          <a:p>
            <a:pPr marL="0" indent="0">
              <a:buNone/>
            </a:pPr>
            <a:r>
              <a:rPr lang="en-GB" dirty="0" smtClean="0"/>
              <a:t>I have a sore </a:t>
            </a:r>
            <a:r>
              <a:rPr lang="en-GB" dirty="0"/>
              <a:t>throat.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 have a fever.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I have an earache.</a:t>
            </a:r>
          </a:p>
          <a:p>
            <a:pPr marL="0" indent="0">
              <a:buNone/>
            </a:pPr>
            <a:r>
              <a:rPr lang="en-GB" dirty="0" smtClean="0"/>
              <a:t>I have a backache.</a:t>
            </a:r>
          </a:p>
          <a:p>
            <a:pPr marL="0" indent="0">
              <a:buNone/>
            </a:pPr>
            <a:r>
              <a:rPr lang="en-GB" dirty="0" smtClean="0"/>
              <a:t>I have a cough.</a:t>
            </a:r>
          </a:p>
          <a:p>
            <a:pPr marL="0" indent="0">
              <a:buNone/>
            </a:pPr>
            <a:r>
              <a:rPr lang="en-GB" dirty="0" smtClean="0"/>
              <a:t>I have a cold.</a:t>
            </a:r>
          </a:p>
          <a:p>
            <a:pPr marL="0" indent="0">
              <a:buNone/>
            </a:pPr>
            <a:r>
              <a:rPr lang="en-GB" dirty="0" smtClean="0"/>
              <a:t>I have the flu.  </a:t>
            </a:r>
          </a:p>
          <a:p>
            <a:pPr marL="0" indent="0">
              <a:buNone/>
            </a:pPr>
            <a:r>
              <a:rPr lang="en-GB" dirty="0" smtClean="0"/>
              <a:t>I have a toothache.</a:t>
            </a:r>
          </a:p>
        </p:txBody>
      </p:sp>
    </p:spTree>
    <p:extLst>
      <p:ext uri="{BB962C8B-B14F-4D97-AF65-F5344CB8AC3E}">
        <p14:creationId xmlns:p14="http://schemas.microsoft.com/office/powerpoint/2010/main" val="2778270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2150" y="572493"/>
            <a:ext cx="10900575" cy="44686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What’s the matter teacher?  What’s wrong?</a:t>
            </a:r>
          </a:p>
          <a:p>
            <a:pPr marL="0" indent="0">
              <a:buNone/>
            </a:pPr>
            <a:r>
              <a:rPr lang="en-GB" dirty="0" smtClean="0"/>
              <a:t>I have a headache. </a:t>
            </a:r>
          </a:p>
          <a:p>
            <a:pPr marL="0" indent="0">
              <a:buNone/>
            </a:pPr>
            <a:r>
              <a:rPr lang="en-GB" dirty="0" smtClean="0"/>
              <a:t>I have an earache.</a:t>
            </a:r>
          </a:p>
          <a:p>
            <a:pPr marL="0" indent="0">
              <a:buNone/>
            </a:pPr>
            <a:r>
              <a:rPr lang="en-GB" dirty="0" smtClean="0"/>
              <a:t>I have a backache.  </a:t>
            </a:r>
          </a:p>
          <a:p>
            <a:pPr marL="0" indent="0">
              <a:buNone/>
            </a:pPr>
            <a:r>
              <a:rPr lang="en-GB" dirty="0" smtClean="0"/>
              <a:t>I have a stomach ache.</a:t>
            </a:r>
          </a:p>
          <a:p>
            <a:pPr marL="0" indent="0">
              <a:buNone/>
            </a:pPr>
            <a:r>
              <a:rPr lang="en-GB" dirty="0" smtClean="0"/>
              <a:t>I have a toothache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I’ve got a headache.</a:t>
            </a:r>
          </a:p>
          <a:p>
            <a:pPr marL="0" indent="0">
              <a:buNone/>
            </a:pPr>
            <a:r>
              <a:rPr lang="en-GB" dirty="0" smtClean="0"/>
              <a:t>I’ve got an earache.   </a:t>
            </a:r>
          </a:p>
          <a:p>
            <a:pPr marL="0" indent="0">
              <a:buNone/>
            </a:pPr>
            <a:r>
              <a:rPr lang="en-GB" dirty="0" smtClean="0"/>
              <a:t>I’ve got a sore throat.   </a:t>
            </a:r>
          </a:p>
        </p:txBody>
      </p:sp>
    </p:spTree>
    <p:extLst>
      <p:ext uri="{BB962C8B-B14F-4D97-AF65-F5344CB8AC3E}">
        <p14:creationId xmlns:p14="http://schemas.microsoft.com/office/powerpoint/2010/main" val="1789629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2150" y="572493"/>
            <a:ext cx="10900575" cy="4468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 smtClean="0">
                <a:solidFill>
                  <a:srgbClr val="FF0000"/>
                </a:solidFill>
              </a:rPr>
              <a:t>Word+ache</a:t>
            </a: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/>
              <a:t>backache.  </a:t>
            </a:r>
          </a:p>
          <a:p>
            <a:pPr marL="0" indent="0">
              <a:buNone/>
            </a:pPr>
            <a:r>
              <a:rPr lang="en-GB" dirty="0" smtClean="0"/>
              <a:t>stomach ache.</a:t>
            </a:r>
          </a:p>
          <a:p>
            <a:pPr marL="0" indent="0">
              <a:buNone/>
            </a:pPr>
            <a:r>
              <a:rPr lang="en-GB" dirty="0" smtClean="0"/>
              <a:t>toothache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headache.</a:t>
            </a:r>
          </a:p>
          <a:p>
            <a:pPr marL="0" indent="0">
              <a:buNone/>
            </a:pPr>
            <a:r>
              <a:rPr lang="en-GB" dirty="0" smtClean="0"/>
              <a:t>earache.   </a:t>
            </a:r>
          </a:p>
        </p:txBody>
      </p:sp>
    </p:spTree>
    <p:extLst>
      <p:ext uri="{BB962C8B-B14F-4D97-AF65-F5344CB8AC3E}">
        <p14:creationId xmlns:p14="http://schemas.microsoft.com/office/powerpoint/2010/main" val="4289737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Write the questions and answers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www.liveworksheets.com/cu2301725kx</a:t>
            </a:r>
            <a:r>
              <a:rPr lang="en-GB" dirty="0" smtClean="0"/>
              <a:t>       in the class  </a:t>
            </a:r>
            <a:r>
              <a:rPr lang="en-GB" dirty="0" smtClean="0"/>
              <a:t>- </a:t>
            </a:r>
            <a:r>
              <a:rPr lang="en-GB" dirty="0" smtClean="0"/>
              <a:t>I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www.liveworksheets.com/yi2324632pr</a:t>
            </a:r>
            <a:r>
              <a:rPr lang="en-GB" dirty="0" smtClean="0"/>
              <a:t>        individually  </a:t>
            </a:r>
            <a:r>
              <a:rPr lang="en-GB" dirty="0" smtClean="0"/>
              <a:t>-  </a:t>
            </a:r>
            <a:r>
              <a:rPr lang="en-GB" dirty="0" smtClean="0"/>
              <a:t>I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21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4368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>What’s the date today?</a:t>
            </a:r>
            <a:br>
              <a:rPr lang="en-GB" sz="3600" dirty="0" smtClean="0"/>
            </a:br>
            <a:r>
              <a:rPr lang="en-GB" sz="3600" dirty="0" smtClean="0"/>
              <a:t>05/10/2021</a:t>
            </a:r>
            <a:br>
              <a:rPr lang="en-GB" sz="3600" dirty="0" smtClean="0"/>
            </a:br>
            <a:r>
              <a:rPr lang="en-GB" sz="3600" dirty="0" smtClean="0">
                <a:solidFill>
                  <a:srgbClr val="FF0000"/>
                </a:solidFill>
              </a:rPr>
              <a:t>The</a:t>
            </a:r>
            <a:r>
              <a:rPr lang="en-GB" sz="3600" dirty="0" smtClean="0"/>
              <a:t> fif</a:t>
            </a:r>
            <a:r>
              <a:rPr lang="en-GB" sz="3600" dirty="0" smtClean="0">
                <a:solidFill>
                  <a:srgbClr val="FF0000"/>
                </a:solidFill>
              </a:rPr>
              <a:t>th</a:t>
            </a:r>
            <a:r>
              <a:rPr lang="en-GB" sz="3600" dirty="0" smtClean="0"/>
              <a:t> </a:t>
            </a:r>
            <a:r>
              <a:rPr lang="en-GB" sz="3600" dirty="0" smtClean="0">
                <a:solidFill>
                  <a:srgbClr val="FF0000"/>
                </a:solidFill>
              </a:rPr>
              <a:t>of </a:t>
            </a:r>
            <a:r>
              <a:rPr lang="en-GB" sz="3600" dirty="0" smtClean="0"/>
              <a:t>October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yesterday?</a:t>
            </a:r>
            <a:br>
              <a:rPr lang="en-GB" sz="3600" dirty="0" smtClean="0"/>
            </a:br>
            <a:r>
              <a:rPr lang="en-GB" sz="3600" dirty="0" smtClean="0"/>
              <a:t>04/10/2021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The four</a:t>
            </a:r>
            <a:r>
              <a:rPr lang="en-GB" sz="3600" dirty="0" smtClean="0">
                <a:solidFill>
                  <a:srgbClr val="FF0000"/>
                </a:solidFill>
              </a:rPr>
              <a:t>th</a:t>
            </a:r>
            <a:r>
              <a:rPr lang="en-GB" sz="3600" dirty="0" smtClean="0"/>
              <a:t> of October</a:t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104" y="3641696"/>
            <a:ext cx="10031896" cy="2520565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Tuesday</a:t>
            </a:r>
          </a:p>
        </p:txBody>
      </p:sp>
    </p:spTree>
    <p:extLst>
      <p:ext uri="{BB962C8B-B14F-4D97-AF65-F5344CB8AC3E}">
        <p14:creationId xmlns:p14="http://schemas.microsoft.com/office/powerpoint/2010/main" val="4867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25" y="134982"/>
            <a:ext cx="1883867" cy="2033154"/>
          </a:xfrm>
          <a:prstGeom prst="rect">
            <a:avLst/>
          </a:prstGeom>
        </p:spPr>
      </p:pic>
      <p:pic>
        <p:nvPicPr>
          <p:cNvPr id="7" name="Picture 6" descr="C:\Users\gulcoy esen\AppData\Local\Microsoft\Windows\INetCache\Content.MSO\C7C0BCDE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87" y="2644994"/>
            <a:ext cx="2212684" cy="15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gulcoy esen\AppData\Local\Microsoft\Windows\INetCache\Content.MSO\7F2E5BED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470" y="4740313"/>
            <a:ext cx="1950845" cy="199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25" y="2398713"/>
            <a:ext cx="1896413" cy="1896413"/>
          </a:xfrm>
          <a:prstGeom prst="rect">
            <a:avLst/>
          </a:prstGeom>
        </p:spPr>
      </p:pic>
      <p:sp>
        <p:nvSpPr>
          <p:cNvPr id="12" name="AutoShape 2" descr="17 Overcast Weather Icon Images - Cartoon of Cloudy Weather Icons, Fog  Weather Clip Art and WeatherIcon Partly Sunny / Newdesignfil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886" y="4581582"/>
            <a:ext cx="2068126" cy="20681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67822" y="5563716"/>
            <a:ext cx="155972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cloudy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267822" y="1011923"/>
            <a:ext cx="133397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rainy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6222125" y="3104218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sunny</a:t>
            </a:r>
            <a:endParaRPr lang="en-GB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6323031" y="5161803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hot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237396" y="3179567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warm</a:t>
            </a:r>
            <a:endParaRPr lang="en-GB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10261067" y="4754410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c</a:t>
            </a:r>
            <a:r>
              <a:rPr lang="en-GB" sz="3600" dirty="0" smtClean="0"/>
              <a:t>old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823" y="203821"/>
            <a:ext cx="2409825" cy="1895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9285" y="4581582"/>
            <a:ext cx="2228850" cy="204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9193" y="2331684"/>
            <a:ext cx="2057400" cy="22193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449004" y="1151559"/>
            <a:ext cx="133435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windy</a:t>
            </a:r>
            <a:endParaRPr lang="en-GB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10272903" y="3085176"/>
            <a:ext cx="145109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snowy</a:t>
            </a:r>
            <a:endParaRPr lang="en-GB" sz="36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8691" y="160338"/>
            <a:ext cx="2047875" cy="22383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218887" y="1133800"/>
            <a:ext cx="114393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cool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0160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The weather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What is the weather like today?</a:t>
            </a:r>
          </a:p>
          <a:p>
            <a:pPr marL="0" indent="0">
              <a:buNone/>
            </a:pPr>
            <a:r>
              <a:rPr lang="en-GB" b="1" dirty="0" smtClean="0"/>
              <a:t>It’s sunny and cool. A little bit cloudy.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871" y="138044"/>
            <a:ext cx="1950889" cy="1999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495" y="2232909"/>
            <a:ext cx="2054530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2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27" y="71562"/>
            <a:ext cx="11970173" cy="830990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/>
              <a:t>Hobbies-</a:t>
            </a:r>
            <a:r>
              <a:rPr lang="en-GB" sz="2700" b="1" dirty="0" smtClean="0">
                <a:solidFill>
                  <a:srgbClr val="FF0000"/>
                </a:solidFill>
              </a:rPr>
              <a:t>playing football</a:t>
            </a:r>
            <a:r>
              <a:rPr lang="en-GB" sz="2700" b="1" dirty="0" smtClean="0"/>
              <a:t>, </a:t>
            </a:r>
            <a:r>
              <a:rPr lang="en-GB" sz="2700" b="1" dirty="0" smtClean="0">
                <a:solidFill>
                  <a:srgbClr val="00B0F0"/>
                </a:solidFill>
              </a:rPr>
              <a:t>watching TV, </a:t>
            </a:r>
            <a:r>
              <a:rPr lang="en-GB" sz="2700" b="1" dirty="0" smtClean="0">
                <a:solidFill>
                  <a:srgbClr val="7030A0"/>
                </a:solidFill>
              </a:rPr>
              <a:t>running,</a:t>
            </a:r>
            <a:r>
              <a:rPr lang="en-GB" sz="2700" b="1" dirty="0" smtClean="0"/>
              <a:t> singing, </a:t>
            </a:r>
            <a:r>
              <a:rPr lang="en-GB" sz="2700" b="1" dirty="0" smtClean="0">
                <a:solidFill>
                  <a:srgbClr val="FF0000"/>
                </a:solidFill>
              </a:rPr>
              <a:t>playing the guitar</a:t>
            </a:r>
            <a:r>
              <a:rPr lang="en-GB" sz="2700" b="1" dirty="0" smtClean="0"/>
              <a:t>, </a:t>
            </a:r>
            <a:r>
              <a:rPr lang="en-GB" sz="2700" b="1" dirty="0" smtClean="0">
                <a:solidFill>
                  <a:srgbClr val="00B050"/>
                </a:solidFill>
              </a:rPr>
              <a:t>playing the piano</a:t>
            </a:r>
            <a:r>
              <a:rPr lang="en-GB" sz="2700" b="1" dirty="0" smtClean="0">
                <a:solidFill>
                  <a:srgbClr val="7030A0"/>
                </a:solidFill>
              </a:rPr>
              <a:t>, </a:t>
            </a:r>
            <a:r>
              <a:rPr lang="en-GB" sz="2700" b="1" dirty="0" smtClean="0">
                <a:solidFill>
                  <a:srgbClr val="00B050"/>
                </a:solidFill>
              </a:rPr>
              <a:t>walking</a:t>
            </a:r>
            <a:r>
              <a:rPr lang="en-GB" sz="2700" b="1" dirty="0" smtClean="0"/>
              <a:t>, </a:t>
            </a:r>
            <a:r>
              <a:rPr lang="en-GB" sz="2700" b="1" dirty="0" smtClean="0">
                <a:solidFill>
                  <a:srgbClr val="00B0F0"/>
                </a:solidFill>
              </a:rPr>
              <a:t>swimming</a:t>
            </a:r>
            <a:r>
              <a:rPr lang="en-GB" sz="2700" b="1" dirty="0" smtClean="0"/>
              <a:t>, </a:t>
            </a:r>
            <a:r>
              <a:rPr lang="en-GB" sz="2700" b="1" dirty="0" smtClean="0">
                <a:solidFill>
                  <a:srgbClr val="7030A0"/>
                </a:solidFill>
              </a:rPr>
              <a:t>painting</a:t>
            </a:r>
            <a:r>
              <a:rPr lang="en-GB" sz="2700" b="1" dirty="0" smtClean="0"/>
              <a:t>, </a:t>
            </a:r>
            <a:r>
              <a:rPr lang="en-GB" sz="2700" b="1" dirty="0" smtClean="0">
                <a:solidFill>
                  <a:srgbClr val="FF0000"/>
                </a:solidFill>
              </a:rPr>
              <a:t>sewing</a:t>
            </a:r>
            <a:r>
              <a:rPr lang="en-GB" sz="2700" b="1" dirty="0" smtClean="0"/>
              <a:t>, gardening, </a:t>
            </a:r>
            <a:r>
              <a:rPr lang="en-GB" sz="2700" b="1" dirty="0" smtClean="0">
                <a:solidFill>
                  <a:srgbClr val="00B050"/>
                </a:solidFill>
              </a:rPr>
              <a:t>driving</a:t>
            </a:r>
            <a:r>
              <a:rPr lang="en-GB" sz="2700" b="1" dirty="0" smtClean="0"/>
              <a:t>, </a:t>
            </a:r>
            <a:r>
              <a:rPr lang="en-GB" sz="2700" b="1" dirty="0" smtClean="0">
                <a:solidFill>
                  <a:srgbClr val="00B0F0"/>
                </a:solidFill>
              </a:rPr>
              <a:t>listening to music</a:t>
            </a:r>
            <a:endParaRPr lang="en-GB" sz="2700" b="1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065" y="928026"/>
            <a:ext cx="1847850" cy="2466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58" y="3536209"/>
            <a:ext cx="2326167" cy="1547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210" y="1103642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277" y="3014196"/>
            <a:ext cx="2324181" cy="15466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3465" y="1052863"/>
            <a:ext cx="2398003" cy="18256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6705" y="4723874"/>
            <a:ext cx="2594045" cy="19430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8511" y="3140237"/>
            <a:ext cx="2095926" cy="12575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113" y="5225376"/>
            <a:ext cx="2433100" cy="14415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6698" y="3313324"/>
            <a:ext cx="1881964" cy="1698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8110" y="3140237"/>
            <a:ext cx="2248974" cy="16845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57202" y="5116227"/>
            <a:ext cx="2340321" cy="15573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63293" y="5116227"/>
            <a:ext cx="2117642" cy="16442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32749" y="1298906"/>
            <a:ext cx="31337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2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0392" y="347881"/>
            <a:ext cx="10515600" cy="5655353"/>
          </a:xfrm>
        </p:spPr>
        <p:txBody>
          <a:bodyPr/>
          <a:lstStyle/>
          <a:p>
            <a:r>
              <a:rPr lang="en-GB" dirty="0" err="1" smtClean="0">
                <a:solidFill>
                  <a:srgbClr val="FF0000"/>
                </a:solidFill>
              </a:rPr>
              <a:t>I+like+Ving</a:t>
            </a:r>
            <a:r>
              <a:rPr lang="en-GB" dirty="0" smtClean="0">
                <a:solidFill>
                  <a:srgbClr val="FF0000"/>
                </a:solidFill>
              </a:rPr>
              <a:t>    (+)</a:t>
            </a:r>
          </a:p>
          <a:p>
            <a:r>
              <a:rPr lang="en-GB" dirty="0" smtClean="0"/>
              <a:t>I like walking, watching TV and painting.</a:t>
            </a:r>
          </a:p>
          <a:p>
            <a:r>
              <a:rPr lang="en-GB" dirty="0" smtClean="0"/>
              <a:t>I like swimming, driving and walking.</a:t>
            </a:r>
          </a:p>
          <a:p>
            <a:r>
              <a:rPr lang="en-GB" dirty="0" smtClean="0"/>
              <a:t>I like watching TV, playing football and driving.</a:t>
            </a:r>
          </a:p>
          <a:p>
            <a:r>
              <a:rPr lang="en-GB" dirty="0" smtClean="0"/>
              <a:t>I like </a:t>
            </a:r>
            <a:r>
              <a:rPr lang="en-GB" dirty="0" smtClean="0">
                <a:solidFill>
                  <a:srgbClr val="FF0000"/>
                </a:solidFill>
              </a:rPr>
              <a:t>playing the guitar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00B050"/>
                </a:solidFill>
              </a:rPr>
              <a:t>swimming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0070C0"/>
                </a:solidFill>
              </a:rPr>
              <a:t>listening to music.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I + don’t+ </a:t>
            </a:r>
            <a:r>
              <a:rPr lang="en-GB" dirty="0" err="1" smtClean="0">
                <a:solidFill>
                  <a:srgbClr val="0070C0"/>
                </a:solidFill>
              </a:rPr>
              <a:t>Ving</a:t>
            </a:r>
            <a:r>
              <a:rPr lang="en-GB" dirty="0" smtClean="0">
                <a:solidFill>
                  <a:srgbClr val="0070C0"/>
                </a:solidFill>
              </a:rPr>
              <a:t>      (-)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I</a:t>
            </a:r>
            <a:r>
              <a:rPr lang="en-GB" dirty="0" smtClean="0"/>
              <a:t> don’t like swimming and playing the guitar.</a:t>
            </a:r>
          </a:p>
          <a:p>
            <a:r>
              <a:rPr lang="en-GB" dirty="0" smtClean="0"/>
              <a:t>I don’t like listening to music and painting.</a:t>
            </a:r>
          </a:p>
          <a:p>
            <a:r>
              <a:rPr lang="en-GB" dirty="0" smtClean="0"/>
              <a:t>I don’t like swimming and singing.</a:t>
            </a:r>
          </a:p>
          <a:p>
            <a:r>
              <a:rPr lang="en-GB" dirty="0" smtClean="0"/>
              <a:t>I don’t like playing football and watching TV.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266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94637" y="278296"/>
            <a:ext cx="6408088" cy="435611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1- What’s she doing?</a:t>
            </a:r>
          </a:p>
          <a:p>
            <a:pPr marL="0" indent="0">
              <a:buNone/>
            </a:pPr>
            <a:r>
              <a:rPr lang="en-GB" dirty="0" smtClean="0"/>
              <a:t>She is listening to music.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59" y="644510"/>
            <a:ext cx="3305092" cy="504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4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94637" y="278296"/>
            <a:ext cx="6408088" cy="435611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1- What are they doing?</a:t>
            </a:r>
          </a:p>
          <a:p>
            <a:pPr marL="0" indent="0">
              <a:buNone/>
            </a:pPr>
            <a:r>
              <a:rPr lang="en-GB" dirty="0" smtClean="0"/>
              <a:t>They are dancing.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78" y="500290"/>
            <a:ext cx="3167270" cy="476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3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94637" y="278296"/>
            <a:ext cx="6408088" cy="435611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1- What is he doing?</a:t>
            </a:r>
          </a:p>
          <a:p>
            <a:pPr marL="0" indent="0">
              <a:buNone/>
            </a:pPr>
            <a:r>
              <a:rPr lang="en-GB" dirty="0" smtClean="0"/>
              <a:t>He is taking shower.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07" y="566572"/>
            <a:ext cx="3491078" cy="512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1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5383</TotalTime>
  <Words>402</Words>
  <Application>Microsoft Office PowerPoint</Application>
  <PresentationFormat>Widescreen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                </vt:lpstr>
      <vt:lpstr>            What’s the date today? 05/10/2021 The fifth of October yesterday? 04/10/2021 The fourth of October   </vt:lpstr>
      <vt:lpstr>PowerPoint Presentation</vt:lpstr>
      <vt:lpstr>The weather</vt:lpstr>
      <vt:lpstr>Hobbies-playing football, watching TV, running, singing, playing the guitar, playing the piano, walking, swimming, painting, sewing, gardening, driving, listening to music</vt:lpstr>
      <vt:lpstr>PowerPoint Presentation</vt:lpstr>
      <vt:lpstr>PowerPoint Presentation</vt:lpstr>
      <vt:lpstr>PowerPoint Presentation</vt:lpstr>
      <vt:lpstr>PowerPoint Presentation</vt:lpstr>
      <vt:lpstr>Conversations about health problems- What’s the matter?</vt:lpstr>
      <vt:lpstr>PowerPoint Presentation</vt:lpstr>
      <vt:lpstr>PowerPoint Presentation</vt:lpstr>
      <vt:lpstr>PowerPoint Presentation</vt:lpstr>
      <vt:lpstr>PowerPoint Presentation</vt:lpstr>
      <vt:lpstr>Write the questions and answers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Esen, Gulcoy</dc:creator>
  <cp:lastModifiedBy>Esen, Gulcoy</cp:lastModifiedBy>
  <cp:revision>259</cp:revision>
  <dcterms:created xsi:type="dcterms:W3CDTF">2021-05-21T00:07:32Z</dcterms:created>
  <dcterms:modified xsi:type="dcterms:W3CDTF">2021-10-06T12:49:41Z</dcterms:modified>
</cp:coreProperties>
</file>