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24"/>
  </p:notesMasterIdLst>
  <p:sldIdLst>
    <p:sldId id="256" r:id="rId5"/>
    <p:sldId id="258" r:id="rId6"/>
    <p:sldId id="323" r:id="rId7"/>
    <p:sldId id="271" r:id="rId8"/>
    <p:sldId id="273" r:id="rId9"/>
    <p:sldId id="305" r:id="rId10"/>
    <p:sldId id="325" r:id="rId11"/>
    <p:sldId id="326" r:id="rId12"/>
    <p:sldId id="330" r:id="rId13"/>
    <p:sldId id="327" r:id="rId14"/>
    <p:sldId id="332" r:id="rId15"/>
    <p:sldId id="333" r:id="rId16"/>
    <p:sldId id="335" r:id="rId17"/>
    <p:sldId id="336" r:id="rId18"/>
    <p:sldId id="337" r:id="rId19"/>
    <p:sldId id="331" r:id="rId20"/>
    <p:sldId id="339" r:id="rId21"/>
    <p:sldId id="306" r:id="rId22"/>
    <p:sldId id="29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world/2019/jun/06/veterans-and-leaders-remember-d-day-fallen-in-normandy-services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nationalwomensda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FS </a:t>
            </a:r>
            <a:r>
              <a:rPr lang="en-US" smtClean="0"/>
              <a:t>English L2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12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Mar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the video on IWD </a:t>
            </a:r>
            <a:r>
              <a:rPr lang="en-GB" dirty="0"/>
              <a:t>2021</a:t>
            </a:r>
            <a:br>
              <a:rPr lang="en-GB" dirty="0"/>
            </a:br>
            <a:r>
              <a:rPr lang="en-GB" sz="2000" b="0" dirty="0"/>
              <a:t>https://www.internationalwomensday.com</a:t>
            </a:r>
            <a:r>
              <a:rPr lang="en-GB" sz="2000" b="0" dirty="0" smtClean="0"/>
              <a:t>/</a:t>
            </a:r>
            <a:br>
              <a:rPr lang="en-GB" sz="2000" b="0" dirty="0" smtClean="0"/>
            </a:br>
            <a:endParaRPr lang="en-GB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03" y="1369616"/>
            <a:ext cx="11610997" cy="4981488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What was the video about? (spoken word poetry)</a:t>
            </a:r>
          </a:p>
          <a:p>
            <a:endParaRPr lang="en-GB" dirty="0"/>
          </a:p>
          <a:p>
            <a:r>
              <a:rPr lang="en-GB" dirty="0" smtClean="0"/>
              <a:t>Were there any afterthoughts or profound messages in the video? Please share with the group.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F353-7831-4BCB-BBB6-DC16D14E049D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678-8961-4C6A-8562-2B40114CDE49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2930" y="2015659"/>
            <a:ext cx="11610997" cy="4507657"/>
          </a:xfrm>
        </p:spPr>
        <p:txBody>
          <a:bodyPr/>
          <a:lstStyle/>
          <a:p>
            <a:r>
              <a:rPr lang="en-GB" sz="2800" dirty="0" smtClean="0"/>
              <a:t>Stand when the world sits (challenge the status quo)</a:t>
            </a:r>
          </a:p>
          <a:p>
            <a:endParaRPr lang="en-GB" sz="2800" dirty="0" smtClean="0"/>
          </a:p>
          <a:p>
            <a:r>
              <a:rPr lang="en-GB" sz="2800" dirty="0" smtClean="0"/>
              <a:t>Choose to create history, not to be created by it</a:t>
            </a:r>
          </a:p>
          <a:p>
            <a:endParaRPr lang="en-GB" sz="2800" dirty="0" smtClean="0"/>
          </a:p>
          <a:p>
            <a:r>
              <a:rPr lang="en-GB" sz="2800" dirty="0" smtClean="0"/>
              <a:t>You action is the pen, your life is the paper</a:t>
            </a:r>
          </a:p>
          <a:p>
            <a:endParaRPr lang="en-GB" sz="2800" dirty="0"/>
          </a:p>
          <a:p>
            <a:r>
              <a:rPr lang="en-GB" sz="2800" dirty="0" smtClean="0"/>
              <a:t>You are not the oppression of the past</a:t>
            </a:r>
          </a:p>
          <a:p>
            <a:endParaRPr lang="en-GB" sz="2800" dirty="0"/>
          </a:p>
          <a:p>
            <a:r>
              <a:rPr lang="en-GB" sz="2800" dirty="0" smtClean="0"/>
              <a:t>Challenge oppression/inequality at home, at school and at work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31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40" t="23191" r="64654" b="48912"/>
          <a:stretch/>
        </p:blipFill>
        <p:spPr>
          <a:xfrm>
            <a:off x="178428" y="357809"/>
            <a:ext cx="4089839" cy="31740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56FC-DC6C-4279-882E-BBC2A1CF21E7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108" t="28943" r="64546" b="41097"/>
          <a:stretch/>
        </p:blipFill>
        <p:spPr>
          <a:xfrm>
            <a:off x="7861853" y="293669"/>
            <a:ext cx="4003949" cy="3435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890" y="3304761"/>
            <a:ext cx="4424179" cy="33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03" y="563385"/>
            <a:ext cx="11604332" cy="425646"/>
          </a:xfrm>
        </p:spPr>
        <p:txBody>
          <a:bodyPr/>
          <a:lstStyle/>
          <a:p>
            <a:r>
              <a:rPr lang="en-GB" dirty="0" smtClean="0"/>
              <a:t>Writing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21" y="1384525"/>
            <a:ext cx="11610997" cy="4772767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Think of </a:t>
            </a:r>
            <a:r>
              <a:rPr lang="en-GB" sz="2400" dirty="0"/>
              <a:t>an inspirational </a:t>
            </a:r>
            <a:r>
              <a:rPr lang="en-GB" sz="2400" dirty="0" smtClean="0"/>
              <a:t>woman (either historical or from the present) and write a few paragraphs on her </a:t>
            </a:r>
          </a:p>
          <a:p>
            <a:endParaRPr lang="en-GB" sz="2400" dirty="0"/>
          </a:p>
          <a:p>
            <a:r>
              <a:rPr lang="en-GB" sz="2400" dirty="0" smtClean="0"/>
              <a:t>You may want to include the following points:</a:t>
            </a:r>
          </a:p>
          <a:p>
            <a:endParaRPr lang="en-GB" sz="2400" dirty="0" smtClean="0"/>
          </a:p>
          <a:p>
            <a:r>
              <a:rPr lang="en-GB" sz="2400" dirty="0" smtClean="0"/>
              <a:t>Who she is</a:t>
            </a:r>
          </a:p>
          <a:p>
            <a:r>
              <a:rPr lang="en-GB" sz="2400" dirty="0" smtClean="0"/>
              <a:t>Why she </a:t>
            </a:r>
            <a:r>
              <a:rPr lang="en-GB" sz="2400" dirty="0"/>
              <a:t>is </a:t>
            </a:r>
            <a:r>
              <a:rPr lang="en-GB" sz="2400" dirty="0" smtClean="0"/>
              <a:t>inspirational</a:t>
            </a:r>
          </a:p>
          <a:p>
            <a:r>
              <a:rPr lang="en-GB" sz="2400" dirty="0" smtClean="0"/>
              <a:t>How she inspires you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B364-FB26-44F5-8900-927D2291AC77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38" y="364603"/>
            <a:ext cx="2139614" cy="425646"/>
          </a:xfrm>
        </p:spPr>
        <p:txBody>
          <a:bodyPr/>
          <a:lstStyle/>
          <a:p>
            <a:r>
              <a:rPr lang="en-GB" dirty="0" smtClean="0"/>
              <a:t>Example: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95" y="1346753"/>
            <a:ext cx="11610997" cy="4393095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GB" sz="2400" dirty="0"/>
              <a:t>The inspirational woman I would like to write about is</a:t>
            </a:r>
            <a:r>
              <a:rPr lang="en-US" sz="2400" dirty="0"/>
              <a:t> Noor </a:t>
            </a:r>
            <a:r>
              <a:rPr lang="en-US" sz="2400" dirty="0" err="1"/>
              <a:t>Inayat</a:t>
            </a:r>
            <a:r>
              <a:rPr lang="en-US" sz="2400" dirty="0"/>
              <a:t> Khan.</a:t>
            </a:r>
          </a:p>
          <a:p>
            <a:pPr marL="0" indent="0">
              <a:buNone/>
            </a:pPr>
            <a:r>
              <a:rPr lang="en-US" sz="2400" b="1" dirty="0" smtClean="0"/>
              <a:t>Noor </a:t>
            </a:r>
            <a:r>
              <a:rPr lang="en-US" sz="2400" b="1" dirty="0" err="1" smtClean="0"/>
              <a:t>Inayat</a:t>
            </a:r>
            <a:r>
              <a:rPr lang="en-US" sz="2400" b="1" dirty="0" smtClean="0"/>
              <a:t> Khan, worked in France </a:t>
            </a:r>
            <a:r>
              <a:rPr lang="en-US" sz="2400" dirty="0" smtClean="0"/>
              <a:t>as a British agent </a:t>
            </a:r>
            <a:r>
              <a:rPr lang="en-US" sz="2400" dirty="0"/>
              <a:t>(</a:t>
            </a:r>
            <a:r>
              <a:rPr lang="en-US" sz="2400" dirty="0" smtClean="0"/>
              <a:t>wireless operator) </a:t>
            </a:r>
            <a:r>
              <a:rPr lang="en-US" sz="2400" b="1" dirty="0" smtClean="0"/>
              <a:t>during WWII before being tortured and shot by the Germans on the </a:t>
            </a:r>
            <a:r>
              <a:rPr lang="en-US" sz="2400" dirty="0" smtClean="0"/>
              <a:t>13th </a:t>
            </a:r>
            <a:r>
              <a:rPr lang="en-US" sz="2400" dirty="0"/>
              <a:t>September 1944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She is inspirational because of her dedication to her job.</a:t>
            </a:r>
          </a:p>
          <a:p>
            <a:pPr marL="0" indent="0">
              <a:buNone/>
            </a:pPr>
            <a:r>
              <a:rPr lang="en-US" sz="2400" dirty="0" smtClean="0"/>
              <a:t>She sent important messages </a:t>
            </a:r>
            <a:r>
              <a:rPr lang="en-US" sz="2400" dirty="0"/>
              <a:t>back to London as a </a:t>
            </a:r>
            <a:r>
              <a:rPr lang="en-US" sz="2400" dirty="0" smtClean="0"/>
              <a:t>behind </a:t>
            </a:r>
            <a:r>
              <a:rPr lang="en-US" sz="2400" dirty="0"/>
              <a:t>enemy lines, </a:t>
            </a:r>
            <a:r>
              <a:rPr lang="en-US" sz="2400" dirty="0" smtClean="0"/>
              <a:t>and she significantly </a:t>
            </a:r>
            <a:r>
              <a:rPr lang="en-US" sz="2400" dirty="0"/>
              <a:t>aided the success of the </a:t>
            </a:r>
            <a:r>
              <a:rPr lang="en-US" sz="2400" dirty="0">
                <a:hlinkClick r:id="rId2"/>
              </a:rPr>
              <a:t>allied landing on D-day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GB" sz="2400" dirty="0" smtClean="0"/>
              <a:t>I am inspired by her because she was true to her core values and was a believer of being good, and doing good in the world. 100 words min.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6408" y="2504659"/>
            <a:ext cx="5284396" cy="38323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This sculpture was installed </a:t>
            </a:r>
            <a:r>
              <a:rPr lang="en-US" sz="2400" dirty="0"/>
              <a:t>in Gordon Square Gardens </a:t>
            </a:r>
            <a:r>
              <a:rPr lang="en-US" sz="2400" dirty="0" smtClean="0"/>
              <a:t>in Central London on </a:t>
            </a:r>
            <a:r>
              <a:rPr lang="en-US" sz="2400" dirty="0"/>
              <a:t>land owned by the University of </a:t>
            </a:r>
            <a:r>
              <a:rPr lang="en-US" sz="2400" dirty="0" smtClean="0"/>
              <a:t>London. It is close </a:t>
            </a:r>
            <a:r>
              <a:rPr lang="en-US" sz="2400" dirty="0"/>
              <a:t>to the Bloomsbury house where </a:t>
            </a:r>
            <a:r>
              <a:rPr lang="en-US" sz="2400" dirty="0" err="1"/>
              <a:t>Ms</a:t>
            </a:r>
            <a:r>
              <a:rPr lang="en-US" sz="2400" dirty="0"/>
              <a:t> Khan lived as a child in 1914 and where she returned while training for the </a:t>
            </a:r>
            <a:r>
              <a:rPr lang="en-US" sz="2400" dirty="0" smtClean="0"/>
              <a:t>SOE</a:t>
            </a:r>
            <a:r>
              <a:rPr lang="en-US" sz="800" dirty="0" smtClean="0"/>
              <a:t>1</a:t>
            </a:r>
            <a:r>
              <a:rPr lang="en-US" sz="2400" dirty="0" smtClean="0"/>
              <a:t>  </a:t>
            </a:r>
            <a:r>
              <a:rPr lang="en-US" sz="2400" dirty="0"/>
              <a:t>during World War II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000" i="1" dirty="0" smtClean="0"/>
              <a:t>1. </a:t>
            </a:r>
            <a:r>
              <a:rPr lang="en-US" i="1" dirty="0" smtClean="0"/>
              <a:t>SOE: </a:t>
            </a:r>
            <a:r>
              <a:rPr lang="en-GB" i="1" dirty="0"/>
              <a:t>Special Operations Executive</a:t>
            </a:r>
            <a:r>
              <a:rPr lang="en-GB" dirty="0"/>
              <a:t> </a:t>
            </a:r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6892787" y="-119269"/>
            <a:ext cx="5299213" cy="6849862"/>
          </a:xfrm>
          <a:prstGeom prst="rect">
            <a:avLst/>
          </a:prstGeom>
        </p:spPr>
      </p:pic>
      <p:pic>
        <p:nvPicPr>
          <p:cNvPr id="1026" name="Picture 2" descr="Noor Inayat K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16" y="-39757"/>
            <a:ext cx="4298673" cy="25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B59F-5453-4031-949F-5B6A840D6C94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290503" y="1251562"/>
            <a:ext cx="11610997" cy="40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Describe yourself using the third person perspective.</a:t>
            </a:r>
          </a:p>
          <a:p>
            <a:endParaRPr lang="en-GB" sz="800" dirty="0"/>
          </a:p>
          <a:p>
            <a:r>
              <a:rPr lang="en-GB" sz="2400" b="1" dirty="0" smtClean="0"/>
              <a:t>Title:</a:t>
            </a:r>
          </a:p>
          <a:p>
            <a:r>
              <a:rPr lang="en-GB" sz="2400" b="1" dirty="0" smtClean="0"/>
              <a:t>Who is she?</a:t>
            </a:r>
            <a:endParaRPr lang="en-GB" sz="2400" b="1" dirty="0"/>
          </a:p>
          <a:p>
            <a:endParaRPr lang="en-GB" sz="800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E.g.</a:t>
            </a:r>
          </a:p>
          <a:p>
            <a:endParaRPr lang="en-GB" sz="800" dirty="0"/>
          </a:p>
          <a:p>
            <a:r>
              <a:rPr lang="en-GB" sz="2400" dirty="0" smtClean="0"/>
              <a:t>Nilupa is a mother, daughter, sister and aunt.</a:t>
            </a:r>
          </a:p>
          <a:p>
            <a:r>
              <a:rPr lang="en-GB" sz="2400" dirty="0" smtClean="0"/>
              <a:t>She is a strong, independent woman who feels very strongly about kindness, compassion and female empowerment.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09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41300"/>
            <a:ext cx="10363200" cy="573709"/>
          </a:xfrm>
        </p:spPr>
        <p:txBody>
          <a:bodyPr/>
          <a:lstStyle/>
          <a:p>
            <a:r>
              <a:rPr lang="en-GB" dirty="0" smtClean="0"/>
              <a:t>Independent task: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5750" y="1195387"/>
            <a:ext cx="11253787" cy="4795837"/>
          </a:xfrm>
        </p:spPr>
        <p:txBody>
          <a:bodyPr/>
          <a:lstStyle/>
          <a:p>
            <a:r>
              <a:rPr lang="en-US" dirty="0" smtClean="0"/>
              <a:t>Choose a topic </a:t>
            </a:r>
            <a:r>
              <a:rPr lang="en-US" dirty="0" smtClean="0"/>
              <a:t>from </a:t>
            </a:r>
            <a:r>
              <a:rPr lang="en-US" dirty="0" smtClean="0"/>
              <a:t>the list below and write about the impact it has on society.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An </a:t>
            </a:r>
            <a:r>
              <a:rPr lang="en-US" dirty="0"/>
              <a:t>alert world is a challenged world</a:t>
            </a:r>
          </a:p>
          <a:p>
            <a:pPr>
              <a:lnSpc>
                <a:spcPct val="150000"/>
              </a:lnSpc>
            </a:pPr>
            <a:r>
              <a:rPr lang="en-US" dirty="0"/>
              <a:t>From challenge comes change</a:t>
            </a:r>
          </a:p>
          <a:p>
            <a:pPr>
              <a:lnSpc>
                <a:spcPct val="150000"/>
              </a:lnSpc>
            </a:pPr>
            <a:r>
              <a:rPr lang="en-US" dirty="0"/>
              <a:t>The rise of women is not about the fall of men</a:t>
            </a:r>
          </a:p>
          <a:p>
            <a:pPr>
              <a:lnSpc>
                <a:spcPct val="150000"/>
              </a:lnSpc>
            </a:pPr>
            <a:r>
              <a:rPr lang="en-US" dirty="0"/>
              <a:t>Everyone can play a role in </a:t>
            </a:r>
            <a:r>
              <a:rPr lang="en-US" dirty="0" smtClean="0"/>
              <a:t>bringing </a:t>
            </a:r>
            <a:r>
              <a:rPr lang="en-US" dirty="0"/>
              <a:t>gender </a:t>
            </a:r>
            <a:r>
              <a:rPr lang="en-US" dirty="0" smtClean="0"/>
              <a:t>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Watched </a:t>
            </a:r>
            <a:r>
              <a:rPr lang="en-GB" sz="2800" dirty="0"/>
              <a:t>a video and discuss the contents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Explored IWD 2021</a:t>
            </a: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 smtClean="0"/>
              <a:t>Described </a:t>
            </a:r>
            <a:r>
              <a:rPr lang="en-GB" sz="2800" smtClean="0"/>
              <a:t>a colleague</a:t>
            </a:r>
            <a:endParaRPr lang="en-GB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r>
              <a:rPr lang="en-GB" dirty="0">
                <a:hlinkClick r:id="rId2"/>
              </a:rPr>
              <a:t>https://www.internationalwomensday.com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21754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</a:t>
            </a:r>
            <a:r>
              <a:rPr lang="en-GB" sz="3200" b="1" dirty="0" smtClean="0"/>
              <a:t>: To explore IWD 2021 </a:t>
            </a:r>
            <a:r>
              <a:rPr lang="en-GB" sz="3200" b="1" i="1" dirty="0" smtClean="0"/>
              <a:t>#</a:t>
            </a:r>
            <a:r>
              <a:rPr lang="en-GB" sz="3200" b="1" i="1" dirty="0" err="1" smtClean="0"/>
              <a:t>ChooseToChallenge</a:t>
            </a: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Watch a video and discuss the contents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Write an acrostic poem about someone else in this group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82" y="276916"/>
            <a:ext cx="9131575" cy="35918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57" t="12843" r="30153" b="14574"/>
          <a:stretch/>
        </p:blipFill>
        <p:spPr>
          <a:xfrm>
            <a:off x="-304299" y="-49696"/>
            <a:ext cx="4512419" cy="494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50" t="14628" r="31802" b="17986"/>
          <a:stretch/>
        </p:blipFill>
        <p:spPr>
          <a:xfrm>
            <a:off x="3977007" y="2332364"/>
            <a:ext cx="4035287" cy="4562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051" t="13492" r="28023" b="8536"/>
          <a:stretch/>
        </p:blipFill>
        <p:spPr>
          <a:xfrm>
            <a:off x="8183453" y="160773"/>
            <a:ext cx="4008547" cy="44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82" t="8762" r="4114" b="4666"/>
          <a:stretch/>
        </p:blipFill>
        <p:spPr>
          <a:xfrm>
            <a:off x="1515718" y="0"/>
            <a:ext cx="8690575" cy="64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2AF983-8EEF-464B-8CB5-0942C9DAF92F}">
  <ds:schemaRefs>
    <ds:schemaRef ds:uri="http://purl.org/dc/dcmitype/"/>
    <ds:schemaRef ds:uri="15214c3a-c4c8-4e1b-a9e9-78803475fd2c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4505</TotalTime>
  <Words>787</Words>
  <Application>Microsoft Office PowerPoint</Application>
  <PresentationFormat>Widescreen</PresentationFormat>
  <Paragraphs>139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Islington Council</vt:lpstr>
      <vt:lpstr>FS English L2 Spring Term</vt:lpstr>
      <vt:lpstr>Session aims/objs</vt:lpstr>
      <vt:lpstr>Online Learning Class Rules</vt:lpstr>
      <vt:lpstr>Our ACL 1-1 IAG offer</vt:lpstr>
      <vt:lpstr>How can learners book an appointment?</vt:lpstr>
      <vt:lpstr>PowerPoint Presentation</vt:lpstr>
      <vt:lpstr>Safeguarding</vt:lpstr>
      <vt:lpstr>PowerPoint Presentation</vt:lpstr>
      <vt:lpstr>PowerPoint Presentation</vt:lpstr>
      <vt:lpstr>Watch the video on IWD 2021 https://www.internationalwomensday.com/ </vt:lpstr>
      <vt:lpstr>PowerPoint Presentation</vt:lpstr>
      <vt:lpstr>PowerPoint Presentation</vt:lpstr>
      <vt:lpstr>Writing practise</vt:lpstr>
      <vt:lpstr>Example:</vt:lpstr>
      <vt:lpstr>PowerPoint Presentation</vt:lpstr>
      <vt:lpstr>PowerPoint Presentation</vt:lpstr>
      <vt:lpstr>Independent task:</vt:lpstr>
      <vt:lpstr>Lesson summary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358</cp:revision>
  <dcterms:created xsi:type="dcterms:W3CDTF">2020-04-27T09:47:50Z</dcterms:created>
  <dcterms:modified xsi:type="dcterms:W3CDTF">2021-03-12T16:24:21Z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