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sldIdLst>
    <p:sldId id="256" r:id="rId5"/>
    <p:sldId id="277" r:id="rId6"/>
    <p:sldId id="289" r:id="rId7"/>
    <p:sldId id="290" r:id="rId8"/>
    <p:sldId id="298" r:id="rId9"/>
    <p:sldId id="306" r:id="rId10"/>
    <p:sldId id="305" r:id="rId11"/>
    <p:sldId id="300" r:id="rId12"/>
    <p:sldId id="301" r:id="rId13"/>
    <p:sldId id="302" r:id="rId14"/>
    <p:sldId id="295" r:id="rId15"/>
    <p:sldId id="258" r:id="rId16"/>
    <p:sldId id="292" r:id="rId17"/>
    <p:sldId id="293" r:id="rId18"/>
    <p:sldId id="294" r:id="rId19"/>
    <p:sldId id="303" r:id="rId20"/>
    <p:sldId id="299" r:id="rId21"/>
    <p:sldId id="30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8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2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8F2D47-C8DA-B34D-9F9F-346A56C7760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18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1942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2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9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6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7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8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5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12E16-383C-4B44-9639-36B1B4565921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2919-862F-354E-A210-5B3508E92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7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C8CA-4F93-D541-ACA2-86FB66E52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117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en-US" sz="8000" dirty="0">
                <a:solidFill>
                  <a:schemeClr val="bg1"/>
                </a:solidFill>
              </a:rPr>
              <a:t>Welcome</a:t>
            </a:r>
            <a:r>
              <a:rPr lang="en-US" altLang="en-US" dirty="0"/>
              <a:t> to the Family Language Class</a:t>
            </a:r>
            <a:br>
              <a:rPr lang="en-US" altLang="en-US" dirty="0"/>
            </a:br>
            <a:r>
              <a:rPr lang="en-US" altLang="en-US" dirty="0"/>
              <a:t>With Lauren</a:t>
            </a:r>
            <a:br>
              <a:rPr lang="en-US" altLang="en-US" dirty="0"/>
            </a:br>
            <a:r>
              <a:rPr lang="bn-IN" altLang="en-US" sz="9600" dirty="0" smtClean="0"/>
              <a:t>স্বাগত</a:t>
            </a:r>
            <a:r>
              <a:rPr lang="en-US" altLang="en-US" sz="9600" dirty="0">
                <a:solidFill>
                  <a:srgbClr val="70757A"/>
                </a:solidFill>
                <a:latin typeface="inherit"/>
              </a:rPr>
              <a:t> </a:t>
            </a:r>
            <a:r>
              <a:rPr lang="en-US" altLang="en-US" sz="8000" dirty="0" err="1">
                <a:latin typeface="inherit"/>
              </a:rPr>
              <a:t>Sbāgata</a:t>
            </a:r>
            <a:r>
              <a:rPr lang="en-GB" altLang="en-US" sz="9600" dirty="0" smtClean="0"/>
              <a:t>  </a:t>
            </a:r>
            <a:r>
              <a:rPr lang="en-GB" altLang="en-US" sz="9600" dirty="0"/>
              <a:t/>
            </a:r>
            <a:br>
              <a:rPr lang="en-GB" altLang="en-US" sz="9600" dirty="0"/>
            </a:br>
            <a:r>
              <a:rPr lang="en-GB" altLang="en-US" sz="9600" dirty="0"/>
              <a:t>s</a:t>
            </a:r>
            <a:r>
              <a:rPr lang="so-SO" altLang="en-US" sz="9600" dirty="0"/>
              <a:t>oo dhawoow</a:t>
            </a:r>
            <a:br>
              <a:rPr lang="so-SO" altLang="en-US" sz="9600" dirty="0"/>
            </a:br>
            <a:r>
              <a:rPr lang="tr-TR" altLang="en-US" sz="9600" dirty="0"/>
              <a:t>Hoşgeldiniz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67044"/>
            <a:ext cx="22442" cy="12311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8" descr="Flag of Bangladesh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86" y="2876694"/>
            <a:ext cx="10429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lag of Somalia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92" y="4158961"/>
            <a:ext cx="969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urkish Flag - 7 Things You didn&amp;#39;t Know About 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49" y="5229153"/>
            <a:ext cx="1065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77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7A7F-5104-E341-ADE4-A02F4238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22" y="2641328"/>
            <a:ext cx="10960100" cy="994306"/>
          </a:xfrm>
        </p:spPr>
        <p:txBody>
          <a:bodyPr/>
          <a:lstStyle/>
          <a:p>
            <a:r>
              <a:rPr lang="en-US" dirty="0"/>
              <a:t>When is your birthday?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When is your husbands birthday?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When were your children born?</a:t>
            </a:r>
          </a:p>
        </p:txBody>
      </p:sp>
    </p:spTree>
    <p:extLst>
      <p:ext uri="{BB962C8B-B14F-4D97-AF65-F5344CB8AC3E}">
        <p14:creationId xmlns:p14="http://schemas.microsoft.com/office/powerpoint/2010/main" val="24229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5D93E23-3B37-224A-BB9A-88C7AAF8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88" y="0"/>
            <a:ext cx="9038424" cy="6801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F3867-76F7-8D48-B07F-4458E287C21E}"/>
              </a:ext>
            </a:extLst>
          </p:cNvPr>
          <p:cNvSpPr txBox="1"/>
          <p:nvPr/>
        </p:nvSpPr>
        <p:spPr>
          <a:xfrm>
            <a:off x="3271101" y="914399"/>
            <a:ext cx="237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Autumn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2B573-6F5C-9242-AF24-F223743AB0BF}"/>
              </a:ext>
            </a:extLst>
          </p:cNvPr>
          <p:cNvSpPr txBox="1"/>
          <p:nvPr/>
        </p:nvSpPr>
        <p:spPr>
          <a:xfrm>
            <a:off x="7109382" y="56588"/>
            <a:ext cx="237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Winter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80508-C274-974A-9B38-3A860511CB2C}"/>
              </a:ext>
            </a:extLst>
          </p:cNvPr>
          <p:cNvSpPr txBox="1"/>
          <p:nvPr/>
        </p:nvSpPr>
        <p:spPr>
          <a:xfrm>
            <a:off x="3150124" y="5374849"/>
            <a:ext cx="237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Spring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CBC8A-46A9-244F-AB44-5503AA686CD4}"/>
              </a:ext>
            </a:extLst>
          </p:cNvPr>
          <p:cNvSpPr txBox="1"/>
          <p:nvPr/>
        </p:nvSpPr>
        <p:spPr>
          <a:xfrm>
            <a:off x="7561868" y="3429000"/>
            <a:ext cx="237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Summer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2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7EBC1C-55D7-D449-95AA-F614BBDF5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062" y="0"/>
            <a:ext cx="9174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4AB0975-9014-4D45-BD2B-EC523B64F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74" y="0"/>
            <a:ext cx="9087852" cy="68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CFFFA6-D461-1546-BB22-6EA4C5D94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81" y="-27100"/>
            <a:ext cx="9149637" cy="688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FC0D-C3F0-0A46-ADF9-CDCBCEE5A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7" y="2635686"/>
            <a:ext cx="10960100" cy="994306"/>
          </a:xfrm>
        </p:spPr>
        <p:txBody>
          <a:bodyPr/>
          <a:lstStyle/>
          <a:p>
            <a:r>
              <a:rPr lang="en-US" dirty="0"/>
              <a:t>What is your favorite season?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20116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433F7757-032B-2F45-A70B-FCD05D77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6" y="17677"/>
            <a:ext cx="11662647" cy="68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6FEC-4A53-0A41-98F7-1F7DF71A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00" y="3231522"/>
            <a:ext cx="10960100" cy="994306"/>
          </a:xfrm>
        </p:spPr>
        <p:txBody>
          <a:bodyPr/>
          <a:lstStyle/>
          <a:p>
            <a:r>
              <a:rPr lang="en-GB" dirty="0" smtClean="0"/>
              <a:t>Numbers</a:t>
            </a:r>
            <a:br>
              <a:rPr lang="en-GB" dirty="0" smtClean="0"/>
            </a:br>
            <a:r>
              <a:rPr lang="en-GB" dirty="0" smtClean="0"/>
              <a:t>Days of the week</a:t>
            </a:r>
            <a:br>
              <a:rPr lang="en-GB" dirty="0" smtClean="0"/>
            </a:br>
            <a:r>
              <a:rPr lang="en-GB" dirty="0" smtClean="0"/>
              <a:t>Months</a:t>
            </a:r>
            <a:br>
              <a:rPr lang="en-GB" dirty="0" smtClean="0"/>
            </a:br>
            <a:r>
              <a:rPr lang="en-GB" dirty="0" smtClean="0"/>
              <a:t>Seasons</a:t>
            </a:r>
            <a:br>
              <a:rPr lang="en-GB" dirty="0" smtClean="0"/>
            </a:br>
            <a:r>
              <a:rPr lang="en-GB" dirty="0" smtClean="0"/>
              <a:t>Weather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7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0">
            <a:extLst>
              <a:ext uri="{FF2B5EF4-FFF2-40B4-BE49-F238E27FC236}">
                <a16:creationId xmlns:a16="http://schemas.microsoft.com/office/drawing/2014/main" id="{CF4770CA-4113-814C-8551-DD831540E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Key Words and Phrases</a:t>
            </a:r>
          </a:p>
        </p:txBody>
      </p:sp>
      <p:pic>
        <p:nvPicPr>
          <p:cNvPr id="28675" name="Picture 12">
            <a:extLst>
              <a:ext uri="{FF2B5EF4-FFF2-40B4-BE49-F238E27FC236}">
                <a16:creationId xmlns:a16="http://schemas.microsoft.com/office/drawing/2014/main" id="{4AA035D0-57AC-5749-835A-42BC30F35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11275"/>
            <a:ext cx="55372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3">
            <a:extLst>
              <a:ext uri="{FF2B5EF4-FFF2-40B4-BE49-F238E27FC236}">
                <a16:creationId xmlns:a16="http://schemas.microsoft.com/office/drawing/2014/main" id="{A2BB2D82-7C29-0E4E-9DFB-ADDD922E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1"/>
          <a:stretch>
            <a:fillRect/>
          </a:stretch>
        </p:blipFill>
        <p:spPr bwMode="auto">
          <a:xfrm>
            <a:off x="7816850" y="1690689"/>
            <a:ext cx="193833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252BB2-E6B6-A34A-B63F-71C1C2856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4" y="1766889"/>
            <a:ext cx="23955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yes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no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please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thank you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sorry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welcome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5F3372-DF38-464B-9638-B45351605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1766889"/>
            <a:ext cx="239553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How are you?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Are you alright?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Are you OK?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rPr>
              <a:t>Do you understand?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CF2A97F-E5A6-0246-97EB-C1151C723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2770" name="Picture 3" descr="Application&#10;&#10;Description automatically generated">
            <a:extLst>
              <a:ext uri="{FF2B5EF4-FFF2-40B4-BE49-F238E27FC236}">
                <a16:creationId xmlns:a16="http://schemas.microsoft.com/office/drawing/2014/main" id="{2C1CFB5C-DFDD-8F4B-B597-1EAAAD62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2" y="0"/>
            <a:ext cx="1189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54840BC-679A-2245-B211-10C428DD14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F8A17D3-3D3B-EA44-9128-2D1E1552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23" y="0"/>
            <a:ext cx="10270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4B89B74-534E-3C45-8D85-0C67F27C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3" y="0"/>
            <a:ext cx="11976554" cy="700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478895"/>
            <a:ext cx="2650838" cy="5894196"/>
          </a:xfrm>
        </p:spPr>
        <p:txBody>
          <a:bodyPr/>
          <a:lstStyle/>
          <a:p>
            <a:r>
              <a:rPr lang="en-GB" dirty="0" smtClean="0"/>
              <a:t>First</a:t>
            </a:r>
            <a:br>
              <a:rPr lang="en-GB" dirty="0" smtClean="0"/>
            </a:br>
            <a:r>
              <a:rPr lang="en-GB" dirty="0" smtClean="0"/>
              <a:t>Second</a:t>
            </a:r>
            <a:br>
              <a:rPr lang="en-GB" dirty="0" smtClean="0"/>
            </a:br>
            <a:r>
              <a:rPr lang="en-GB" dirty="0" smtClean="0"/>
              <a:t>Third</a:t>
            </a:r>
            <a:br>
              <a:rPr lang="en-GB" dirty="0" smtClean="0"/>
            </a:br>
            <a:r>
              <a:rPr lang="en-GB" dirty="0" smtClean="0"/>
              <a:t>Fourth</a:t>
            </a:r>
            <a:br>
              <a:rPr lang="en-GB" dirty="0" smtClean="0"/>
            </a:br>
            <a:r>
              <a:rPr lang="en-GB" dirty="0" smtClean="0"/>
              <a:t>Fifth</a:t>
            </a:r>
            <a:br>
              <a:rPr lang="en-GB" dirty="0" smtClean="0"/>
            </a:br>
            <a:r>
              <a:rPr lang="en-GB" dirty="0" smtClean="0"/>
              <a:t>Sixth</a:t>
            </a:r>
            <a:br>
              <a:rPr lang="en-GB" dirty="0" smtClean="0"/>
            </a:br>
            <a:r>
              <a:rPr lang="en-GB" dirty="0" smtClean="0"/>
              <a:t>Seventh</a:t>
            </a:r>
            <a:br>
              <a:rPr lang="en-GB" dirty="0" smtClean="0"/>
            </a:br>
            <a:r>
              <a:rPr lang="en-GB" dirty="0" smtClean="0"/>
              <a:t>Eighth</a:t>
            </a:r>
            <a:br>
              <a:rPr lang="en-GB" dirty="0" smtClean="0"/>
            </a:br>
            <a:r>
              <a:rPr lang="en-GB" dirty="0" smtClean="0"/>
              <a:t>Ninth</a:t>
            </a:r>
            <a:br>
              <a:rPr lang="en-GB" dirty="0" smtClean="0"/>
            </a:br>
            <a:r>
              <a:rPr lang="en-GB" dirty="0" smtClean="0"/>
              <a:t>Tenth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029527" y="478895"/>
            <a:ext cx="387003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Eleventh</a:t>
            </a:r>
          </a:p>
          <a:p>
            <a:r>
              <a:rPr lang="en-GB" sz="3600" dirty="0" smtClean="0"/>
              <a:t>Twelfth</a:t>
            </a:r>
          </a:p>
          <a:p>
            <a:r>
              <a:rPr lang="en-GB" sz="3600" dirty="0" smtClean="0"/>
              <a:t>Thirteenth</a:t>
            </a:r>
          </a:p>
          <a:p>
            <a:r>
              <a:rPr lang="en-GB" sz="3600" dirty="0" smtClean="0"/>
              <a:t>Fourteenth</a:t>
            </a:r>
          </a:p>
          <a:p>
            <a:r>
              <a:rPr lang="en-GB" sz="3600" dirty="0" smtClean="0"/>
              <a:t>Fifteenth</a:t>
            </a:r>
          </a:p>
          <a:p>
            <a:r>
              <a:rPr lang="en-GB" sz="3600" dirty="0" smtClean="0"/>
              <a:t>Sixteenth</a:t>
            </a:r>
          </a:p>
          <a:p>
            <a:r>
              <a:rPr lang="en-GB" sz="3600" dirty="0" smtClean="0"/>
              <a:t>Seventeenth</a:t>
            </a:r>
          </a:p>
          <a:p>
            <a:r>
              <a:rPr lang="en-GB" sz="3600" dirty="0" smtClean="0"/>
              <a:t>Eighteenth</a:t>
            </a:r>
          </a:p>
          <a:p>
            <a:r>
              <a:rPr lang="en-GB" sz="3600" dirty="0" smtClean="0"/>
              <a:t>Nineteenth</a:t>
            </a:r>
          </a:p>
          <a:p>
            <a:r>
              <a:rPr lang="en-GB" sz="3600" dirty="0" smtClean="0"/>
              <a:t>Twentieth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5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F81E-4060-AA43-88C9-ABF12848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31975"/>
            <a:ext cx="10960100" cy="6532776"/>
          </a:xfrm>
        </p:spPr>
        <p:txBody>
          <a:bodyPr/>
          <a:lstStyle/>
          <a:p>
            <a:pPr algn="ctr"/>
            <a:r>
              <a:rPr lang="en-GB" dirty="0"/>
              <a:t>Days of the week</a:t>
            </a:r>
            <a:br>
              <a:rPr lang="en-GB" dirty="0"/>
            </a:br>
            <a:r>
              <a:rPr lang="en-GB" sz="6000" dirty="0">
                <a:solidFill>
                  <a:srgbClr val="FF0000"/>
                </a:solidFill>
              </a:rPr>
              <a:t>Monday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>
                <a:solidFill>
                  <a:srgbClr val="FFC000"/>
                </a:solidFill>
              </a:rPr>
              <a:t>Tuesday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>
                <a:solidFill>
                  <a:srgbClr val="FFFF00"/>
                </a:solidFill>
              </a:rPr>
              <a:t>Wednesday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>
                <a:solidFill>
                  <a:srgbClr val="00B050"/>
                </a:solidFill>
              </a:rPr>
              <a:t>Thursday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>
                <a:solidFill>
                  <a:srgbClr val="00B0F0"/>
                </a:solidFill>
              </a:rPr>
              <a:t>Friday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>
                <a:solidFill>
                  <a:srgbClr val="002060"/>
                </a:solidFill>
              </a:rPr>
              <a:t>Saturday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>
                <a:solidFill>
                  <a:srgbClr val="7030A0"/>
                </a:solidFill>
              </a:rPr>
              <a:t>Sunday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C5AC-14F0-F34F-910B-756489A2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478894"/>
            <a:ext cx="10960100" cy="6259835"/>
          </a:xfrm>
        </p:spPr>
        <p:txBody>
          <a:bodyPr/>
          <a:lstStyle/>
          <a:p>
            <a:r>
              <a:rPr lang="en-US" dirty="0"/>
              <a:t>What is your </a:t>
            </a:r>
            <a:r>
              <a:rPr lang="en-US" dirty="0" err="1"/>
              <a:t>favourite</a:t>
            </a:r>
            <a:r>
              <a:rPr lang="en-US" dirty="0"/>
              <a:t> day of the week?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do you do ?</a:t>
            </a:r>
          </a:p>
        </p:txBody>
      </p:sp>
    </p:spTree>
    <p:extLst>
      <p:ext uri="{BB962C8B-B14F-4D97-AF65-F5344CB8AC3E}">
        <p14:creationId xmlns:p14="http://schemas.microsoft.com/office/powerpoint/2010/main" val="42092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26B11E-A257-8A48-9BEA-40A5C3D11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311" y="457200"/>
            <a:ext cx="41753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4E0D2DFD2294F9E34FAE1E9E934ED" ma:contentTypeVersion="10" ma:contentTypeDescription="Create a new document." ma:contentTypeScope="" ma:versionID="455ee63bdb9e90afa6d88abd0944173f">
  <xsd:schema xmlns:xsd="http://www.w3.org/2001/XMLSchema" xmlns:xs="http://www.w3.org/2001/XMLSchema" xmlns:p="http://schemas.microsoft.com/office/2006/metadata/properties" xmlns:ns3="c97af15c-96f3-431a-a46d-7f57d826c88f" targetNamespace="http://schemas.microsoft.com/office/2006/metadata/properties" ma:root="true" ma:fieldsID="462266ba0ce09b8898868ced0e0408f2" ns3:_="">
    <xsd:import namespace="c97af15c-96f3-431a-a46d-7f57d826c8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af15c-96f3-431a-a46d-7f57d826c8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15B32B-47C4-4BEA-A070-93AEB821B9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674F03-418D-44DE-9785-6254E1A508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af15c-96f3-431a-a46d-7f57d826c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5EDEF6-B4A4-4798-B9A1-E9548C7CC14F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c97af15c-96f3-431a-a46d-7f57d826c88f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{AE385F1F-F466-FE4B-A692-E5738F9CA047}tf10001076</Template>
  <TotalTime>3556</TotalTime>
  <Words>160</Words>
  <Application>Microsoft Office PowerPoint</Application>
  <PresentationFormat>Widescreen</PresentationFormat>
  <Paragraphs>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inherit</vt:lpstr>
      <vt:lpstr>Sassoon Infant Rg</vt:lpstr>
      <vt:lpstr>Twinkl</vt:lpstr>
      <vt:lpstr>Twinkl SemiBold</vt:lpstr>
      <vt:lpstr>Vrinda</vt:lpstr>
      <vt:lpstr>Office Theme</vt:lpstr>
      <vt:lpstr>Welcome to the Family Language Class With Lauren স্বাগত Sbāgata   soo dhawoow Hoşgeldiniz</vt:lpstr>
      <vt:lpstr>Key Words and Phrases</vt:lpstr>
      <vt:lpstr>PowerPoint Presentation</vt:lpstr>
      <vt:lpstr>PowerPoint Presentation</vt:lpstr>
      <vt:lpstr>PowerPoint Presentation</vt:lpstr>
      <vt:lpstr>First Second Third Fourth Fifth Sixth Seventh Eighth Ninth Tenth</vt:lpstr>
      <vt:lpstr>Days of the week Monday Tuesday Wednesday Thursday Friday Saturday Sunday</vt:lpstr>
      <vt:lpstr>What is your favourite day of the week?  What do you do ?</vt:lpstr>
      <vt:lpstr>PowerPoint Presentation</vt:lpstr>
      <vt:lpstr>When is your birthday?  When is your husbands birthday?  When were your children born?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favorite season?  Why do you like it?</vt:lpstr>
      <vt:lpstr>PowerPoint Presentation</vt:lpstr>
      <vt:lpstr>Numbers Days of the week Months Seasons Weather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Davies</dc:creator>
  <cp:lastModifiedBy>Davies, Lauren</cp:lastModifiedBy>
  <cp:revision>15</cp:revision>
  <dcterms:created xsi:type="dcterms:W3CDTF">2021-10-08T12:21:06Z</dcterms:created>
  <dcterms:modified xsi:type="dcterms:W3CDTF">2022-01-18T21:11:40Z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0x010100ABA4E0D2DFD2294F9E34FAE1E9E934ED</vt:lpwstr>
  </property>
</Properties>
</file>