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301" r:id="rId6"/>
    <p:sldId id="316" r:id="rId7"/>
    <p:sldId id="321" r:id="rId8"/>
    <p:sldId id="3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cabulary.cl/english/health-problem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m1KKcgQ7DM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What's_the_matter$/Matters_hd1841240qk" TargetMode="External"/><Relationship Id="rId2" Type="http://schemas.openxmlformats.org/officeDocument/2006/relationships/hyperlink" Target="https://www.liveworksheets.com/worksheets/en/English_as_a_Second_Language_(ESL)/Illnesses_and_health_problems/What's_the_Matter_oe615158t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Familiarize with Moodle website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Check homework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Expand health </a:t>
            </a:r>
            <a:r>
              <a:rPr lang="en-GB" dirty="0" smtClean="0"/>
              <a:t>vocabulary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Keep a spelling </a:t>
            </a:r>
            <a:r>
              <a:rPr lang="en-GB" dirty="0" smtClean="0"/>
              <a:t>diary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Understand questions and say what’s wrong</a:t>
            </a:r>
            <a:r>
              <a:rPr lang="en-GB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28/09/2021</a:t>
            </a:r>
            <a:br>
              <a:rPr lang="en-GB" sz="3600" dirty="0" smtClean="0"/>
            </a:br>
            <a:r>
              <a:rPr lang="en-GB" sz="3600" dirty="0" smtClean="0"/>
              <a:t>The twenty-eighth of September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1616103"/>
          </a:xfrm>
        </p:spPr>
        <p:txBody>
          <a:bodyPr>
            <a:normAutofit/>
          </a:bodyPr>
          <a:lstStyle/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" y="134982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97" y="2620412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49" y="4686699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2345876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54" y="4519820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5028" y="5750900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26263" y="308134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7092" y="1029419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849463" y="4364796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81" y="186063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18" y="4540071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4" y="2274456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327902" y="3179567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099" y="150886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26263" y="5850358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It is miserable.</a:t>
            </a:r>
          </a:p>
          <a:p>
            <a:pPr marL="0" indent="0">
              <a:buNone/>
            </a:pPr>
            <a:r>
              <a:rPr lang="en-GB" b="1" dirty="0" smtClean="0"/>
              <a:t>It was rainy in the morning but now it is not raining.</a:t>
            </a:r>
          </a:p>
          <a:p>
            <a:pPr marL="0" indent="0">
              <a:buNone/>
            </a:pPr>
            <a:r>
              <a:rPr lang="en-GB" b="1" dirty="0" smtClean="0"/>
              <a:t>It’s cloudy.</a:t>
            </a:r>
            <a:endParaRPr lang="en-GB" b="1" dirty="0" smtClean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036" y="276114"/>
            <a:ext cx="1950889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95" y="2232909"/>
            <a:ext cx="205453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36" y="113695"/>
            <a:ext cx="9608129" cy="4230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348" y="4675366"/>
            <a:ext cx="9907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1-It is Tuesday.				It was Monday.</a:t>
            </a:r>
          </a:p>
          <a:p>
            <a:r>
              <a:rPr lang="en-GB" sz="2800" dirty="0" smtClean="0"/>
              <a:t>2- It is September.                                    It was August.</a:t>
            </a:r>
          </a:p>
          <a:p>
            <a:r>
              <a:rPr lang="en-GB" sz="2800" dirty="0" smtClean="0"/>
              <a:t>3- No, it’s not.				No, it wasn’t.</a:t>
            </a:r>
          </a:p>
          <a:p>
            <a:r>
              <a:rPr lang="en-GB" sz="2800" dirty="0" smtClean="0"/>
              <a:t>4-I’m at home.				I was at home.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526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9" y="-174929"/>
            <a:ext cx="7418566" cy="74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Health </a:t>
            </a:r>
            <a:r>
              <a:rPr lang="en-GB" sz="3200" b="1" dirty="0" smtClean="0"/>
              <a:t>vocabulary- video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3"/>
              </a:rPr>
              <a:t>https://</a:t>
            </a:r>
            <a:r>
              <a:rPr lang="en-GB" u="sng" dirty="0" smtClean="0">
                <a:hlinkClick r:id="rId3"/>
              </a:rPr>
              <a:t>www.vocabulary.cl/english/health-problems.htm</a:t>
            </a:r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Zm1KKcgQ7D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1478" y="2571750"/>
            <a:ext cx="6228522" cy="35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 smtClean="0"/>
          </a:p>
          <a:p>
            <a:r>
              <a:rPr lang="en-GB" u="sng" dirty="0" smtClean="0"/>
              <a:t>Homework1:</a:t>
            </a:r>
          </a:p>
          <a:p>
            <a:r>
              <a:rPr lang="en-GB" dirty="0">
                <a:hlinkClick r:id="rId2"/>
              </a:rPr>
              <a:t>https://www.liveworksheets.com/worksheets/en/English_as_a_Second_Language_(ESL)/</a:t>
            </a:r>
            <a:r>
              <a:rPr lang="en-GB" dirty="0" smtClean="0">
                <a:hlinkClick r:id="rId2"/>
              </a:rPr>
              <a:t>Illnesses_and_health_problems/What's_the_Matter_oe615158tf</a:t>
            </a:r>
            <a:endParaRPr lang="en-GB" dirty="0" smtClean="0"/>
          </a:p>
          <a:p>
            <a:r>
              <a:rPr lang="en-GB" u="sng" dirty="0" smtClean="0"/>
              <a:t>Homework2:</a:t>
            </a:r>
            <a:endParaRPr lang="en-GB" u="sng" dirty="0"/>
          </a:p>
          <a:p>
            <a:r>
              <a:rPr lang="en-GB" dirty="0">
                <a:hlinkClick r:id="rId3"/>
              </a:rPr>
              <a:t>https://www.liveworksheets.com/worksheets/en/English_as_a_Second_Language_(ESL)/What's_the_matter$/</a:t>
            </a:r>
            <a:r>
              <a:rPr lang="en-GB" dirty="0" smtClean="0">
                <a:hlinkClick r:id="rId3"/>
              </a:rPr>
              <a:t>Matters_hd1841240qk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79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193</Words>
  <Application>Microsoft Office PowerPoint</Application>
  <PresentationFormat>Widescreen</PresentationFormat>
  <Paragraphs>36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           </vt:lpstr>
      <vt:lpstr>           What’s the date today? 28/09/2021 The twenty-eighth of September      </vt:lpstr>
      <vt:lpstr>PowerPoint Presentation</vt:lpstr>
      <vt:lpstr>The weather</vt:lpstr>
      <vt:lpstr>PowerPoint Presentation</vt:lpstr>
      <vt:lpstr>PowerPoint Presentation</vt:lpstr>
      <vt:lpstr>Health vocabulary- video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230</cp:revision>
  <dcterms:created xsi:type="dcterms:W3CDTF">2021-05-21T00:07:32Z</dcterms:created>
  <dcterms:modified xsi:type="dcterms:W3CDTF">2021-09-28T14:20:34Z</dcterms:modified>
</cp:coreProperties>
</file>