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350" r:id="rId4"/>
    <p:sldId id="35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buk.org/web/app/uploads/2019/03/Entry-2-Writing-Sample-Paper-5-CA-v1-Nov18.pdf" TargetMode="External"/><Relationship Id="rId2" Type="http://schemas.openxmlformats.org/officeDocument/2006/relationships/hyperlink" Target="file:///C:\Users\gulcoy%20esen\AppData\Local\Temp\Temp1_Me%20and%20My%20Community%20E2%20Sample%20zip.zip\Me%20and%20My%20Community%20E2%20Sample\Me%20and%20My%20Community%20E2%20Writing%20CP%20sample%20-%20v1.2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Review an exam paper</a:t>
            </a: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practise </a:t>
            </a:r>
            <a:r>
              <a:rPr lang="en-GB" dirty="0" smtClean="0"/>
              <a:t>writing E1-2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1993" y="310099"/>
            <a:ext cx="5444836" cy="39677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</a:t>
            </a:r>
            <a:r>
              <a:rPr lang="en-GB" sz="3200" dirty="0" smtClean="0">
                <a:solidFill>
                  <a:srgbClr val="FF0000"/>
                </a:solidFill>
              </a:rPr>
              <a:t>was</a:t>
            </a:r>
            <a:r>
              <a:rPr lang="en-GB" sz="3200" dirty="0" smtClean="0"/>
              <a:t> the date </a:t>
            </a:r>
            <a:r>
              <a:rPr lang="en-GB" sz="3200" dirty="0" smtClean="0">
                <a:solidFill>
                  <a:srgbClr val="FF0000"/>
                </a:solidFill>
              </a:rPr>
              <a:t>yesterday</a:t>
            </a:r>
            <a:r>
              <a:rPr lang="en-GB" sz="3200" dirty="0" smtClean="0"/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636104" y="310099"/>
            <a:ext cx="43016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What’</a:t>
            </a:r>
            <a:r>
              <a:rPr lang="en-GB" sz="3200" dirty="0" smtClean="0">
                <a:solidFill>
                  <a:srgbClr val="FF0000"/>
                </a:solidFill>
              </a:rPr>
              <a:t>s</a:t>
            </a:r>
            <a:r>
              <a:rPr lang="en-GB" sz="3200" dirty="0" smtClean="0"/>
              <a:t> </a:t>
            </a:r>
            <a:r>
              <a:rPr lang="en-GB" sz="3200" dirty="0"/>
              <a:t>the date </a:t>
            </a:r>
            <a:r>
              <a:rPr lang="en-GB" sz="3200" dirty="0">
                <a:solidFill>
                  <a:srgbClr val="FF0000"/>
                </a:solidFill>
              </a:rPr>
              <a:t>today</a:t>
            </a:r>
            <a:r>
              <a:rPr lang="en-GB" sz="3200" dirty="0"/>
              <a:t>?</a:t>
            </a:r>
            <a:br>
              <a:rPr lang="en-GB" sz="3200" dirty="0"/>
            </a:br>
            <a:r>
              <a:rPr lang="en-GB" sz="3200" dirty="0" smtClean="0"/>
              <a:t>8/11/2021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34" y="954157"/>
            <a:ext cx="11051651" cy="5147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Details of an exam paper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Me </a:t>
            </a:r>
            <a:r>
              <a:rPr lang="en-GB" dirty="0">
                <a:hlinkClick r:id="rId2"/>
              </a:rPr>
              <a:t>and My Community E2 Writing CP sample - v1.2.pdf</a:t>
            </a:r>
            <a:endParaRPr lang="en-GB" dirty="0" smtClean="0">
              <a:hlinkClick r:id="rId3"/>
            </a:endParaRPr>
          </a:p>
          <a:p>
            <a:pPr marL="0" indent="0">
              <a:buNone/>
            </a:pPr>
            <a:endParaRPr lang="en-GB" dirty="0">
              <a:hlinkClick r:id="rId3"/>
            </a:endParaRP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esbuk.org/web/app/uploads/2019/03/Entry-2-Writing-Sample-Paper-5-CA-v1-Nov18.pdf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64924" y="203127"/>
            <a:ext cx="10743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writing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6305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34" y="954157"/>
            <a:ext cx="5479171" cy="5147385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Writing </a:t>
            </a:r>
            <a:r>
              <a:rPr lang="en-GB" dirty="0" smtClean="0"/>
              <a:t>E2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 were ill last week.</a:t>
            </a:r>
          </a:p>
          <a:p>
            <a:pPr marL="0" indent="0">
              <a:buNone/>
            </a:pPr>
            <a:r>
              <a:rPr lang="en-GB" dirty="0" smtClean="0"/>
              <a:t>Write an email to your friend.</a:t>
            </a:r>
          </a:p>
          <a:p>
            <a:r>
              <a:rPr lang="en-GB" dirty="0" smtClean="0"/>
              <a:t>Describe your illness-</a:t>
            </a:r>
            <a:r>
              <a:rPr lang="en-GB" dirty="0" smtClean="0"/>
              <a:t>Tell what you did to get better</a:t>
            </a:r>
          </a:p>
          <a:p>
            <a:r>
              <a:rPr lang="en-GB" dirty="0" smtClean="0"/>
              <a:t>how you are feeling now</a:t>
            </a:r>
          </a:p>
          <a:p>
            <a:r>
              <a:rPr lang="en-GB" dirty="0" smtClean="0"/>
              <a:t>Ask for homework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(write 50 words. Use but, so, because, and)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01295" y="954157"/>
            <a:ext cx="5586152" cy="338554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/>
              <a:t>Writing </a:t>
            </a:r>
            <a:r>
              <a:rPr lang="en-GB" sz="2800" dirty="0" smtClean="0"/>
              <a:t>E1</a:t>
            </a:r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You are ill.</a:t>
            </a:r>
            <a:endParaRPr lang="en-GB" sz="2800" dirty="0"/>
          </a:p>
          <a:p>
            <a:r>
              <a:rPr lang="en-GB" sz="2800" dirty="0"/>
              <a:t>Write an email to your friend.</a:t>
            </a:r>
          </a:p>
          <a:p>
            <a:r>
              <a:rPr lang="en-GB" sz="2800" dirty="0"/>
              <a:t>Describe your illness-</a:t>
            </a:r>
            <a:r>
              <a:rPr lang="en-GB" sz="2800" dirty="0" smtClean="0"/>
              <a:t>(Two </a:t>
            </a:r>
            <a:r>
              <a:rPr lang="en-GB" sz="2800" dirty="0"/>
              <a:t>sentences)</a:t>
            </a:r>
          </a:p>
          <a:p>
            <a:r>
              <a:rPr lang="en-GB" sz="2800" dirty="0" smtClean="0"/>
              <a:t>Ask for homework (Two </a:t>
            </a:r>
            <a:r>
              <a:rPr lang="en-GB" sz="2800" dirty="0"/>
              <a:t>sentences)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097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6239</TotalTime>
  <Words>159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             </vt:lpstr>
      <vt:lpstr>               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323</cp:revision>
  <dcterms:created xsi:type="dcterms:W3CDTF">2021-05-21T00:07:32Z</dcterms:created>
  <dcterms:modified xsi:type="dcterms:W3CDTF">2021-11-10T23:48:20Z</dcterms:modified>
</cp:coreProperties>
</file>