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4"/>
  </p:sldMasterIdLst>
  <p:notesMasterIdLst>
    <p:notesMasterId r:id="rId18"/>
  </p:notesMasterIdLst>
  <p:sldIdLst>
    <p:sldId id="271" r:id="rId5"/>
    <p:sldId id="284" r:id="rId6"/>
    <p:sldId id="285" r:id="rId7"/>
    <p:sldId id="277" r:id="rId8"/>
    <p:sldId id="278" r:id="rId9"/>
    <p:sldId id="279" r:id="rId10"/>
    <p:sldId id="280" r:id="rId11"/>
    <p:sldId id="281" r:id="rId12"/>
    <p:sldId id="282" r:id="rId13"/>
    <p:sldId id="286" r:id="rId14"/>
    <p:sldId id="273" r:id="rId15"/>
    <p:sldId id="274" r:id="rId16"/>
    <p:sldId id="28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513" autoAdjust="0"/>
  </p:normalViewPr>
  <p:slideViewPr>
    <p:cSldViewPr>
      <p:cViewPr varScale="1">
        <p:scale>
          <a:sx n="72" d="100"/>
          <a:sy n="72" d="100"/>
        </p:scale>
        <p:origin x="917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" userId="09480c21-a792-4f35-9038-0a976c15d73e" providerId="ADAL" clId="{9ADB5F8C-0B0D-4DCD-B13E-C82702B4236A}"/>
    <pc:docChg chg="custSel modSld">
      <pc:chgData name="Julie" userId="09480c21-a792-4f35-9038-0a976c15d73e" providerId="ADAL" clId="{9ADB5F8C-0B0D-4DCD-B13E-C82702B4236A}" dt="2020-10-19T19:30:07.831" v="11" actId="732"/>
      <pc:docMkLst>
        <pc:docMk/>
      </pc:docMkLst>
      <pc:sldChg chg="modSp mod">
        <pc:chgData name="Julie" userId="09480c21-a792-4f35-9038-0a976c15d73e" providerId="ADAL" clId="{9ADB5F8C-0B0D-4DCD-B13E-C82702B4236A}" dt="2020-10-19T19:27:46.092" v="7" actId="20577"/>
        <pc:sldMkLst>
          <pc:docMk/>
          <pc:sldMk cId="64375732" sldId="258"/>
        </pc:sldMkLst>
        <pc:spChg chg="mod">
          <ac:chgData name="Julie" userId="09480c21-a792-4f35-9038-0a976c15d73e" providerId="ADAL" clId="{9ADB5F8C-0B0D-4DCD-B13E-C82702B4236A}" dt="2020-10-19T19:27:46.092" v="7" actId="20577"/>
          <ac:spMkLst>
            <pc:docMk/>
            <pc:sldMk cId="64375732" sldId="258"/>
            <ac:spMk id="3" creationId="{00000000-0000-0000-0000-000000000000}"/>
          </ac:spMkLst>
        </pc:spChg>
      </pc:sldChg>
      <pc:sldChg chg="modSp mod">
        <pc:chgData name="Julie" userId="09480c21-a792-4f35-9038-0a976c15d73e" providerId="ADAL" clId="{9ADB5F8C-0B0D-4DCD-B13E-C82702B4236A}" dt="2020-10-19T19:27:37.780" v="3" actId="6549"/>
        <pc:sldMkLst>
          <pc:docMk/>
          <pc:sldMk cId="2524683173" sldId="262"/>
        </pc:sldMkLst>
        <pc:spChg chg="mod">
          <ac:chgData name="Julie" userId="09480c21-a792-4f35-9038-0a976c15d73e" providerId="ADAL" clId="{9ADB5F8C-0B0D-4DCD-B13E-C82702B4236A}" dt="2020-10-19T19:27:37.780" v="3" actId="6549"/>
          <ac:spMkLst>
            <pc:docMk/>
            <pc:sldMk cId="2524683173" sldId="262"/>
            <ac:spMk id="4" creationId="{00000000-0000-0000-0000-000000000000}"/>
          </ac:spMkLst>
        </pc:spChg>
      </pc:sldChg>
      <pc:sldChg chg="addSp delSp modSp mod">
        <pc:chgData name="Julie" userId="09480c21-a792-4f35-9038-0a976c15d73e" providerId="ADAL" clId="{9ADB5F8C-0B0D-4DCD-B13E-C82702B4236A}" dt="2020-10-19T19:30:07.831" v="11" actId="732"/>
        <pc:sldMkLst>
          <pc:docMk/>
          <pc:sldMk cId="3698438696" sldId="265"/>
        </pc:sldMkLst>
        <pc:spChg chg="del">
          <ac:chgData name="Julie" userId="09480c21-a792-4f35-9038-0a976c15d73e" providerId="ADAL" clId="{9ADB5F8C-0B0D-4DCD-B13E-C82702B4236A}" dt="2020-10-19T19:29:40.368" v="9" actId="22"/>
          <ac:spMkLst>
            <pc:docMk/>
            <pc:sldMk cId="3698438696" sldId="265"/>
            <ac:spMk id="3" creationId="{00000000-0000-0000-0000-000000000000}"/>
          </ac:spMkLst>
        </pc:spChg>
        <pc:picChg chg="add mod ord modCrop">
          <ac:chgData name="Julie" userId="09480c21-a792-4f35-9038-0a976c15d73e" providerId="ADAL" clId="{9ADB5F8C-0B0D-4DCD-B13E-C82702B4236A}" dt="2020-10-19T19:30:07.831" v="11" actId="732"/>
          <ac:picMkLst>
            <pc:docMk/>
            <pc:sldMk cId="3698438696" sldId="265"/>
            <ac:picMk id="5" creationId="{68799923-C23A-4BBE-920B-65BC37DA5C38}"/>
          </ac:picMkLst>
        </pc:picChg>
        <pc:picChg chg="del">
          <ac:chgData name="Julie" userId="09480c21-a792-4f35-9038-0a976c15d73e" providerId="ADAL" clId="{9ADB5F8C-0B0D-4DCD-B13E-C82702B4236A}" dt="2020-10-19T19:28:03.127" v="8" actId="478"/>
          <ac:picMkLst>
            <pc:docMk/>
            <pc:sldMk cId="3698438696" sldId="265"/>
            <ac:picMk id="6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1A85F5-F625-43FE-A34C-8DF815FADA52}" type="datetimeFigureOut">
              <a:rPr lang="en-GB" smtClean="0"/>
              <a:t>06/10/2021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50FFDE-A21B-4A02-839C-E790BC5BAE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015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8196" name="Date Placeholder 3"/>
          <p:cNvSpPr>
            <a:spLocks noGrp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Lucida Grande" pitchFamily="-28" charset="0"/>
              </a:rPr>
              <a:t>04 January 2013</a:t>
            </a:r>
          </a:p>
        </p:txBody>
      </p:sp>
      <p:sp>
        <p:nvSpPr>
          <p:cNvPr id="8197" name="Footer Placeholder 4"/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smtClean="0">
                <a:latin typeface="Lucida Grande" pitchFamily="-28" charset="0"/>
              </a:rPr>
              <a:t>Page</a:t>
            </a:r>
          </a:p>
        </p:txBody>
      </p:sp>
      <p:sp>
        <p:nvSpPr>
          <p:cNvPr id="8198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8EDC118-F98B-40B2-B7F4-10ADDA8FA4A6}" type="slidenum">
              <a:rPr lang="en-US" altLang="en-US" sz="1200" smtClean="0">
                <a:latin typeface="Lucida Grande" pitchFamily="-28" charset="0"/>
              </a:rPr>
              <a:pPr/>
              <a:t>3</a:t>
            </a:fld>
            <a:endParaRPr lang="en-US" altLang="en-US" sz="1200" smtClean="0">
              <a:latin typeface="Lucida Grande" pitchFamily="-2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468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E7D8-E941-4598-892A-EA881E5CE871}" type="datetimeFigureOut">
              <a:rPr lang="en-GB" smtClean="0"/>
              <a:t>06/10/2021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0F6A-55F4-45D9-BAE0-1D2A7F1F7094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E7D8-E941-4598-892A-EA881E5CE871}" type="datetimeFigureOut">
              <a:rPr lang="en-GB" smtClean="0"/>
              <a:t>06/10/2021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0F6A-55F4-45D9-BAE0-1D2A7F1F70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E7D8-E941-4598-892A-EA881E5CE871}" type="datetimeFigureOut">
              <a:rPr lang="en-GB" smtClean="0"/>
              <a:t>06/10/2021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0F6A-55F4-45D9-BAE0-1D2A7F1F70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E7D8-E941-4598-892A-EA881E5CE871}" type="datetimeFigureOut">
              <a:rPr lang="en-GB" smtClean="0"/>
              <a:t>06/10/2021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0F6A-55F4-45D9-BAE0-1D2A7F1F70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E7D8-E941-4598-892A-EA881E5CE871}" type="datetimeFigureOut">
              <a:rPr lang="en-GB" smtClean="0"/>
              <a:t>06/10/2021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0F6A-55F4-45D9-BAE0-1D2A7F1F7094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E7D8-E941-4598-892A-EA881E5CE871}" type="datetimeFigureOut">
              <a:rPr lang="en-GB" smtClean="0"/>
              <a:t>06/10/2021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0F6A-55F4-45D9-BAE0-1D2A7F1F70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E7D8-E941-4598-892A-EA881E5CE871}" type="datetimeFigureOut">
              <a:rPr lang="en-GB" smtClean="0"/>
              <a:t>06/10/2021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0F6A-55F4-45D9-BAE0-1D2A7F1F7094}" type="slidenum">
              <a:rPr lang="en-GB" smtClean="0"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E7D8-E941-4598-892A-EA881E5CE871}" type="datetimeFigureOut">
              <a:rPr lang="en-GB" smtClean="0"/>
              <a:t>06/10/2021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0F6A-55F4-45D9-BAE0-1D2A7F1F70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E7D8-E941-4598-892A-EA881E5CE871}" type="datetimeFigureOut">
              <a:rPr lang="en-GB" smtClean="0"/>
              <a:t>06/10/2021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0F6A-55F4-45D9-BAE0-1D2A7F1F70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E7D8-E941-4598-892A-EA881E5CE871}" type="datetimeFigureOut">
              <a:rPr lang="en-GB" smtClean="0"/>
              <a:t>06/10/2021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0F6A-55F4-45D9-BAE0-1D2A7F1F7094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E7D8-E941-4598-892A-EA881E5CE871}" type="datetimeFigureOut">
              <a:rPr lang="en-GB" smtClean="0"/>
              <a:t>06/10/2021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0F6A-55F4-45D9-BAE0-1D2A7F1F70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F45E7D8-E941-4598-892A-EA881E5CE871}" type="datetimeFigureOut">
              <a:rPr lang="en-GB" smtClean="0"/>
              <a:t>06/10/2021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678F0F6A-55F4-45D9-BAE0-1D2A7F1F7094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Week 3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Reading skills</a:t>
            </a:r>
          </a:p>
          <a:p>
            <a:endParaRPr lang="en-GB" dirty="0"/>
          </a:p>
          <a:p>
            <a:r>
              <a:rPr lang="en-GB" dirty="0" smtClean="0"/>
              <a:t>Layout features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2182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 sz="4400" dirty="0" smtClean="0"/>
              <a:t>Layout features</a:t>
            </a:r>
          </a:p>
        </p:txBody>
      </p:sp>
    </p:spTree>
    <p:extLst>
      <p:ext uri="{BB962C8B-B14F-4D97-AF65-F5344CB8AC3E}">
        <p14:creationId xmlns:p14="http://schemas.microsoft.com/office/powerpoint/2010/main" val="5468444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Layout features</a:t>
            </a:r>
          </a:p>
        </p:txBody>
      </p:sp>
      <p:sp>
        <p:nvSpPr>
          <p:cNvPr id="24579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Also known as presentational features</a:t>
            </a:r>
          </a:p>
          <a:p>
            <a:endParaRPr lang="en-US" altLang="en-US" dirty="0" smtClean="0"/>
          </a:p>
          <a:p>
            <a:r>
              <a:rPr lang="en-US" altLang="en-US" dirty="0" smtClean="0"/>
              <a:t>Can you remember features we mentioned last week?</a:t>
            </a:r>
          </a:p>
          <a:p>
            <a:pPr marL="342900" lvl="1" indent="0">
              <a:buFont typeface="Wingdings" panose="05000000000000000000" pitchFamily="2" charset="2"/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733733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Layout features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/>
              <a:t>Heading</a:t>
            </a:r>
          </a:p>
          <a:p>
            <a:r>
              <a:rPr lang="en-GB" altLang="en-US" dirty="0" smtClean="0"/>
              <a:t>Sub-headings</a:t>
            </a:r>
          </a:p>
          <a:p>
            <a:r>
              <a:rPr lang="en-GB" altLang="en-US" dirty="0" smtClean="0"/>
              <a:t>Bullet points</a:t>
            </a:r>
          </a:p>
          <a:p>
            <a:r>
              <a:rPr lang="en-GB" altLang="en-US" dirty="0" smtClean="0"/>
              <a:t>Text box</a:t>
            </a:r>
          </a:p>
          <a:p>
            <a:r>
              <a:rPr lang="en-GB" altLang="en-US" dirty="0" smtClean="0"/>
              <a:t>Font – size, shape, colour, capitals</a:t>
            </a:r>
          </a:p>
          <a:p>
            <a:r>
              <a:rPr lang="en-GB" altLang="en-US" dirty="0" smtClean="0"/>
              <a:t>Images</a:t>
            </a:r>
          </a:p>
          <a:p>
            <a:r>
              <a:rPr lang="en-GB" altLang="en-US" dirty="0" smtClean="0"/>
              <a:t>Columns</a:t>
            </a:r>
          </a:p>
          <a:p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503878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Look at the texts again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What layout features can you find?</a:t>
            </a:r>
          </a:p>
          <a:p>
            <a:r>
              <a:rPr lang="en-GB" altLang="en-US" smtClean="0"/>
              <a:t>What impact do they have?</a:t>
            </a:r>
          </a:p>
        </p:txBody>
      </p:sp>
    </p:spTree>
    <p:extLst>
      <p:ext uri="{BB962C8B-B14F-4D97-AF65-F5344CB8AC3E}">
        <p14:creationId xmlns:p14="http://schemas.microsoft.com/office/powerpoint/2010/main" val="411015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Outline of course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Week by week handout</a:t>
            </a:r>
          </a:p>
          <a:p>
            <a:r>
              <a:rPr lang="en-GB" altLang="en-US" smtClean="0"/>
              <a:t>Subject to change!</a:t>
            </a:r>
          </a:p>
        </p:txBody>
      </p:sp>
    </p:spTree>
    <p:extLst>
      <p:ext uri="{BB962C8B-B14F-4D97-AF65-F5344CB8AC3E}">
        <p14:creationId xmlns:p14="http://schemas.microsoft.com/office/powerpoint/2010/main" val="1866731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908050"/>
            <a:ext cx="7772400" cy="649288"/>
          </a:xfrm>
        </p:spPr>
        <p:txBody>
          <a:bodyPr>
            <a:normAutofit fontScale="90000"/>
          </a:bodyPr>
          <a:lstStyle/>
          <a:p>
            <a:r>
              <a:rPr lang="en-GB" altLang="en-US" sz="3200" smtClean="0"/>
              <a:t>Aims of the session</a:t>
            </a:r>
            <a:r>
              <a:rPr lang="en-GB" altLang="en-US" sz="2400" b="0" smtClean="0"/>
              <a:t/>
            </a:r>
            <a:br>
              <a:rPr lang="en-GB" altLang="en-US" sz="2400" b="0" smtClean="0"/>
            </a:br>
            <a:endParaRPr lang="en-GB" altLang="en-US" sz="2400" b="0" smtClean="0"/>
          </a:p>
        </p:txBody>
      </p:sp>
      <p:sp>
        <p:nvSpPr>
          <p:cNvPr id="7171" name="Content Placeholder 3"/>
          <p:cNvSpPr>
            <a:spLocks noGrp="1" noChangeArrowheads="1"/>
          </p:cNvSpPr>
          <p:nvPr>
            <p:ph idx="4294967295"/>
          </p:nvPr>
        </p:nvSpPr>
        <p:spPr>
          <a:xfrm>
            <a:off x="611188" y="1557338"/>
            <a:ext cx="8281987" cy="3465512"/>
          </a:xfrm>
        </p:spPr>
        <p:txBody>
          <a:bodyPr/>
          <a:lstStyle/>
          <a:p>
            <a:r>
              <a:rPr lang="en-GB" sz="3200" i="1" dirty="0" smtClean="0"/>
              <a:t>Be able to explain the purpose of a text</a:t>
            </a:r>
          </a:p>
          <a:p>
            <a:r>
              <a:rPr lang="en-GB" sz="3200" i="1" dirty="0" smtClean="0"/>
              <a:t>Be able to identify different layout features</a:t>
            </a:r>
          </a:p>
          <a:p>
            <a:r>
              <a:rPr lang="en-GB" sz="3200" i="1" dirty="0" smtClean="0"/>
              <a:t>Be </a:t>
            </a:r>
            <a:r>
              <a:rPr lang="en-GB" sz="3200" i="1" dirty="0"/>
              <a:t>able to recognise particular types of text by </a:t>
            </a:r>
            <a:r>
              <a:rPr lang="en-GB" sz="3200" i="1" dirty="0" smtClean="0"/>
              <a:t>their </a:t>
            </a:r>
            <a:r>
              <a:rPr lang="en-GB" sz="3200" i="1" dirty="0"/>
              <a:t>unique layout features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60618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 sz="4400" smtClean="0"/>
              <a:t>Reading skills</a:t>
            </a:r>
          </a:p>
        </p:txBody>
      </p:sp>
    </p:spTree>
    <p:extLst>
      <p:ext uri="{BB962C8B-B14F-4D97-AF65-F5344CB8AC3E}">
        <p14:creationId xmlns:p14="http://schemas.microsoft.com/office/powerpoint/2010/main" val="42722383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GB" altLang="en-US" sz="4800" b="1" smtClean="0"/>
              <a:t>Why is it important to </a:t>
            </a:r>
          </a:p>
          <a:p>
            <a:pPr marL="0" indent="0" algn="ctr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GB" altLang="en-US" sz="4800" b="1" u="sng" smtClean="0"/>
              <a:t>think about </a:t>
            </a:r>
          </a:p>
          <a:p>
            <a:pPr marL="0" indent="0" algn="ctr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GB" altLang="en-US" sz="4800" b="1" smtClean="0"/>
              <a:t>what you read?</a:t>
            </a:r>
          </a:p>
        </p:txBody>
      </p:sp>
    </p:spTree>
    <p:extLst>
      <p:ext uri="{BB962C8B-B14F-4D97-AF65-F5344CB8AC3E}">
        <p14:creationId xmlns:p14="http://schemas.microsoft.com/office/powerpoint/2010/main" val="244563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en-GB" altLang="en-US" sz="3200" dirty="0"/>
              <a:t>Some reasons:</a:t>
            </a:r>
          </a:p>
          <a:p>
            <a:pPr eaLnBrk="1" hangingPunct="1">
              <a:defRPr/>
            </a:pPr>
            <a:r>
              <a:rPr lang="en-GB" altLang="en-US" sz="3200" dirty="0" smtClean="0"/>
              <a:t>To be able to understand it</a:t>
            </a:r>
          </a:p>
          <a:p>
            <a:pPr eaLnBrk="1" hangingPunct="1">
              <a:defRPr/>
            </a:pPr>
            <a:r>
              <a:rPr lang="en-GB" altLang="en-US" sz="3200" dirty="0" smtClean="0"/>
              <a:t>To </a:t>
            </a:r>
            <a:r>
              <a:rPr lang="en-GB" altLang="en-US" sz="3200" dirty="0"/>
              <a:t>be able to use it in the right way</a:t>
            </a:r>
            <a:endParaRPr lang="en-GB" altLang="en-US" sz="3200" i="1" dirty="0"/>
          </a:p>
          <a:p>
            <a:pPr eaLnBrk="1" hangingPunct="1">
              <a:defRPr/>
            </a:pPr>
            <a:r>
              <a:rPr lang="en-GB" altLang="en-US" sz="3200" dirty="0"/>
              <a:t>To be able to respond to it in the right way</a:t>
            </a:r>
            <a:endParaRPr lang="en-GB" altLang="en-US" sz="3200" i="1" dirty="0"/>
          </a:p>
          <a:p>
            <a:pPr eaLnBrk="1" hangingPunct="1">
              <a:defRPr/>
            </a:pPr>
            <a:r>
              <a:rPr lang="en-GB" altLang="en-US" sz="3200" dirty="0"/>
              <a:t>To know whether you can trust it</a:t>
            </a:r>
          </a:p>
          <a:p>
            <a:pPr eaLnBrk="1" hangingPunct="1">
              <a:defRPr/>
            </a:pPr>
            <a:endParaRPr lang="en-GB" altLang="en-US" sz="3200" dirty="0"/>
          </a:p>
          <a:p>
            <a:pPr marL="0" indent="0" eaLnBrk="1" hangingPunct="1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endParaRPr lang="en-GB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425722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GB" altLang="en-US" dirty="0"/>
              <a:t>It is important to be sure you understand what you are reading and what the author intended when he/she wrote it.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GB" altLang="en-US" dirty="0"/>
          </a:p>
          <a:p>
            <a:pPr eaLnBrk="1" hangingPunct="1">
              <a:defRPr/>
            </a:pPr>
            <a:r>
              <a:rPr lang="en-GB" altLang="en-US" dirty="0"/>
              <a:t>What is it?</a:t>
            </a:r>
          </a:p>
          <a:p>
            <a:pPr eaLnBrk="1" hangingPunct="1">
              <a:defRPr/>
            </a:pPr>
            <a:r>
              <a:rPr lang="en-GB" altLang="en-US" dirty="0"/>
              <a:t>Where has it come from? (book, website </a:t>
            </a:r>
            <a:r>
              <a:rPr lang="en-GB" altLang="en-US" dirty="0" err="1"/>
              <a:t>etc</a:t>
            </a:r>
            <a:r>
              <a:rPr lang="en-GB" altLang="en-US" dirty="0"/>
              <a:t>)</a:t>
            </a:r>
          </a:p>
          <a:p>
            <a:pPr eaLnBrk="1" hangingPunct="1">
              <a:defRPr/>
            </a:pPr>
            <a:r>
              <a:rPr lang="en-GB" altLang="en-US" dirty="0"/>
              <a:t>Why was it written?	</a:t>
            </a:r>
          </a:p>
          <a:p>
            <a:pPr eaLnBrk="1" hangingPunct="1">
              <a:defRPr/>
            </a:pPr>
            <a:r>
              <a:rPr lang="en-GB" altLang="en-US" dirty="0"/>
              <a:t>Who is it aimed at?	</a:t>
            </a:r>
            <a:endParaRPr lang="en-GB" altLang="en-US" b="1" dirty="0"/>
          </a:p>
        </p:txBody>
      </p:sp>
    </p:spTree>
    <p:extLst>
      <p:ext uri="{BB962C8B-B14F-4D97-AF65-F5344CB8AC3E}">
        <p14:creationId xmlns:p14="http://schemas.microsoft.com/office/powerpoint/2010/main" val="236583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96975"/>
            <a:ext cx="8229600" cy="4411663"/>
          </a:xfrm>
        </p:spPr>
        <p:txBody>
          <a:bodyPr>
            <a:normAutofit lnSpcReduction="10000"/>
          </a:bodyPr>
          <a:lstStyle/>
          <a:p>
            <a:pPr marL="0" indent="0" algn="ctr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GB" altLang="en-US" sz="4800" b="1" smtClean="0"/>
              <a:t>Why might a text be written?</a:t>
            </a:r>
          </a:p>
          <a:p>
            <a:pPr marL="0" indent="0" algn="ctr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GB" altLang="en-US" sz="4800" b="1" smtClean="0"/>
              <a:t>In other words, what could its </a:t>
            </a:r>
            <a:r>
              <a:rPr lang="en-GB" altLang="en-US" sz="4800" b="1" u="sng" smtClean="0"/>
              <a:t>purpose</a:t>
            </a:r>
            <a:r>
              <a:rPr lang="en-GB" altLang="en-US" sz="4800" b="1" smtClean="0"/>
              <a:t> be?</a:t>
            </a:r>
          </a:p>
        </p:txBody>
      </p:sp>
    </p:spTree>
    <p:extLst>
      <p:ext uri="{BB962C8B-B14F-4D97-AF65-F5344CB8AC3E}">
        <p14:creationId xmlns:p14="http://schemas.microsoft.com/office/powerpoint/2010/main" val="19740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Purposes of text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To inform</a:t>
            </a:r>
          </a:p>
          <a:p>
            <a:r>
              <a:rPr lang="en-GB" altLang="en-US" smtClean="0"/>
              <a:t>To explain</a:t>
            </a:r>
          </a:p>
          <a:p>
            <a:r>
              <a:rPr lang="en-GB" altLang="en-US" smtClean="0"/>
              <a:t>To persuade</a:t>
            </a:r>
          </a:p>
          <a:p>
            <a:r>
              <a:rPr lang="en-GB" altLang="en-US" smtClean="0"/>
              <a:t>To discuss</a:t>
            </a:r>
          </a:p>
          <a:p>
            <a:r>
              <a:rPr lang="en-GB" altLang="en-US" smtClean="0"/>
              <a:t>To describe</a:t>
            </a:r>
          </a:p>
          <a:p>
            <a:r>
              <a:rPr lang="en-GB" altLang="en-US" smtClean="0"/>
              <a:t>To advise</a:t>
            </a:r>
          </a:p>
          <a:p>
            <a:r>
              <a:rPr lang="en-GB" altLang="en-US" smtClean="0"/>
              <a:t>To instruct</a:t>
            </a:r>
          </a:p>
          <a:p>
            <a:r>
              <a:rPr lang="en-GB" altLang="en-US" smtClean="0"/>
              <a:t>To entertain … etc etc </a:t>
            </a:r>
          </a:p>
        </p:txBody>
      </p:sp>
    </p:spTree>
    <p:extLst>
      <p:ext uri="{BB962C8B-B14F-4D97-AF65-F5344CB8AC3E}">
        <p14:creationId xmlns:p14="http://schemas.microsoft.com/office/powerpoint/2010/main" val="604948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1957863D837747B66F84C4AB4A93EE" ma:contentTypeVersion="14" ma:contentTypeDescription="Create a new document." ma:contentTypeScope="" ma:versionID="8a923f9c8a89db91deedc0feaac496db">
  <xsd:schema xmlns:xsd="http://www.w3.org/2001/XMLSchema" xmlns:xs="http://www.w3.org/2001/XMLSchema" xmlns:p="http://schemas.microsoft.com/office/2006/metadata/properties" xmlns:ns3="864a162b-6542-4936-93da-60f3c2cf7848" xmlns:ns4="fda347e8-585c-4e63-a911-a81b04e8784d" targetNamespace="http://schemas.microsoft.com/office/2006/metadata/properties" ma:root="true" ma:fieldsID="88ae980ead7384b9621f9f0e7beff6cf" ns3:_="" ns4:_="">
    <xsd:import namespace="864a162b-6542-4936-93da-60f3c2cf7848"/>
    <xsd:import namespace="fda347e8-585c-4e63-a911-a81b04e8784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4a162b-6542-4936-93da-60f3c2cf78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347e8-585c-4e63-a911-a81b04e8784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5C34F26-E9A6-4D03-BDA7-23794732487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3CA153C-60B0-4454-9421-4A16296C843C}">
  <ds:schemaRefs>
    <ds:schemaRef ds:uri="864a162b-6542-4936-93da-60f3c2cf7848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fda347e8-585c-4e63-a911-a81b04e8784d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072C25D1-B904-4C46-A94F-303F4FE8F0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4a162b-6542-4936-93da-60f3c2cf7848"/>
    <ds:schemaRef ds:uri="fda347e8-585c-4e63-a911-a81b04e878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751</TotalTime>
  <Words>251</Words>
  <Application>Microsoft Office PowerPoint</Application>
  <PresentationFormat>On-screen Show (4:3)</PresentationFormat>
  <Paragraphs>56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ＭＳ Ｐゴシック</vt:lpstr>
      <vt:lpstr>Arial</vt:lpstr>
      <vt:lpstr>Calibri</vt:lpstr>
      <vt:lpstr>Lucida Grande</vt:lpstr>
      <vt:lpstr>Wingdings</vt:lpstr>
      <vt:lpstr>Clarity</vt:lpstr>
      <vt:lpstr>Week 3</vt:lpstr>
      <vt:lpstr>Outline of course</vt:lpstr>
      <vt:lpstr>Aims of the session </vt:lpstr>
      <vt:lpstr>Reading skills</vt:lpstr>
      <vt:lpstr>PowerPoint Presentation</vt:lpstr>
      <vt:lpstr>PowerPoint Presentation</vt:lpstr>
      <vt:lpstr>PowerPoint Presentation</vt:lpstr>
      <vt:lpstr>PowerPoint Presentation</vt:lpstr>
      <vt:lpstr>Purposes of text</vt:lpstr>
      <vt:lpstr>Layout features</vt:lpstr>
      <vt:lpstr>Layout features</vt:lpstr>
      <vt:lpstr>Layout features</vt:lpstr>
      <vt:lpstr>Look at the texts again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</dc:creator>
  <cp:lastModifiedBy>Robinson, Julie</cp:lastModifiedBy>
  <cp:revision>28</cp:revision>
  <dcterms:created xsi:type="dcterms:W3CDTF">2013-11-25T11:42:25Z</dcterms:created>
  <dcterms:modified xsi:type="dcterms:W3CDTF">2021-10-06T15:46:51Z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0x010100D81957863D837747B66F84C4AB4A93EE</vt:lpwstr>
  </property>
</Properties>
</file>