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4"/>
  </p:sldMasterIdLst>
  <p:sldIdLst>
    <p:sldId id="257" r:id="rId5"/>
    <p:sldId id="256" r:id="rId6"/>
    <p:sldId id="291" r:id="rId7"/>
    <p:sldId id="280" r:id="rId8"/>
    <p:sldId id="283" r:id="rId9"/>
    <p:sldId id="284" r:id="rId10"/>
    <p:sldId id="268" r:id="rId11"/>
    <p:sldId id="270" r:id="rId12"/>
    <p:sldId id="271" r:id="rId13"/>
    <p:sldId id="273" r:id="rId14"/>
    <p:sldId id="285" r:id="rId15"/>
    <p:sldId id="286" r:id="rId16"/>
    <p:sldId id="287" r:id="rId17"/>
    <p:sldId id="260" r:id="rId18"/>
    <p:sldId id="261" r:id="rId19"/>
    <p:sldId id="288" r:id="rId20"/>
    <p:sldId id="275" r:id="rId21"/>
    <p:sldId id="289" r:id="rId22"/>
    <p:sldId id="274" r:id="rId23"/>
    <p:sldId id="290"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e" initials="J" lastIdx="1" clrIdx="0">
    <p:extLst>
      <p:ext uri="{19B8F6BF-5375-455C-9EA6-DF929625EA0E}">
        <p15:presenceInfo xmlns:p15="http://schemas.microsoft.com/office/powerpoint/2012/main" userId="Juli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A2EAAA-EEBD-2C55-C867-BA026AE0DCE2}" v="14" dt="2022-02-21T08:59:07.395"/>
    <p1510:client id="{6DB71E94-255B-4709-B6C1-3A0DC6E5CE5D}" v="111" dt="2022-02-20T09:54:08.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nson, Julie" userId="09480c21-a792-4f35-9038-0a976c15d73e" providerId="ADAL" clId="{6DB71E94-255B-4709-B6C1-3A0DC6E5CE5D}"/>
    <pc:docChg chg="undo custSel addSld delSld modSld">
      <pc:chgData name="Robinson, Julie" userId="09480c21-a792-4f35-9038-0a976c15d73e" providerId="ADAL" clId="{6DB71E94-255B-4709-B6C1-3A0DC6E5CE5D}" dt="2022-02-20T09:54:29.221" v="477" actId="6549"/>
      <pc:docMkLst>
        <pc:docMk/>
      </pc:docMkLst>
      <pc:sldChg chg="modSp mod">
        <pc:chgData name="Robinson, Julie" userId="09480c21-a792-4f35-9038-0a976c15d73e" providerId="ADAL" clId="{6DB71E94-255B-4709-B6C1-3A0DC6E5CE5D}" dt="2022-02-20T09:36:49.802" v="28" actId="20577"/>
        <pc:sldMkLst>
          <pc:docMk/>
          <pc:sldMk cId="3141628052" sldId="257"/>
        </pc:sldMkLst>
        <pc:spChg chg="mod">
          <ac:chgData name="Robinson, Julie" userId="09480c21-a792-4f35-9038-0a976c15d73e" providerId="ADAL" clId="{6DB71E94-255B-4709-B6C1-3A0DC6E5CE5D}" dt="2022-02-20T09:36:49.802" v="28" actId="20577"/>
          <ac:spMkLst>
            <pc:docMk/>
            <pc:sldMk cId="3141628052" sldId="257"/>
            <ac:spMk id="3" creationId="{00000000-0000-0000-0000-000000000000}"/>
          </ac:spMkLst>
        </pc:spChg>
      </pc:sldChg>
      <pc:sldChg chg="del">
        <pc:chgData name="Robinson, Julie" userId="09480c21-a792-4f35-9038-0a976c15d73e" providerId="ADAL" clId="{6DB71E94-255B-4709-B6C1-3A0DC6E5CE5D}" dt="2022-02-20T09:37:14.548" v="29" actId="47"/>
        <pc:sldMkLst>
          <pc:docMk/>
          <pc:sldMk cId="1677249972" sldId="258"/>
        </pc:sldMkLst>
      </pc:sldChg>
      <pc:sldChg chg="del">
        <pc:chgData name="Robinson, Julie" userId="09480c21-a792-4f35-9038-0a976c15d73e" providerId="ADAL" clId="{6DB71E94-255B-4709-B6C1-3A0DC6E5CE5D}" dt="2022-02-20T09:37:20.186" v="30" actId="47"/>
        <pc:sldMkLst>
          <pc:docMk/>
          <pc:sldMk cId="4189172061" sldId="259"/>
        </pc:sldMkLst>
      </pc:sldChg>
      <pc:sldChg chg="add del">
        <pc:chgData name="Robinson, Julie" userId="09480c21-a792-4f35-9038-0a976c15d73e" providerId="ADAL" clId="{6DB71E94-255B-4709-B6C1-3A0DC6E5CE5D}" dt="2022-02-20T09:51:15.376" v="311"/>
        <pc:sldMkLst>
          <pc:docMk/>
          <pc:sldMk cId="1317359777" sldId="260"/>
        </pc:sldMkLst>
      </pc:sldChg>
      <pc:sldChg chg="add del">
        <pc:chgData name="Robinson, Julie" userId="09480c21-a792-4f35-9038-0a976c15d73e" providerId="ADAL" clId="{6DB71E94-255B-4709-B6C1-3A0DC6E5CE5D}" dt="2022-02-20T09:51:25.660" v="312"/>
        <pc:sldMkLst>
          <pc:docMk/>
          <pc:sldMk cId="806998808" sldId="261"/>
        </pc:sldMkLst>
      </pc:sldChg>
      <pc:sldChg chg="del">
        <pc:chgData name="Robinson, Julie" userId="09480c21-a792-4f35-9038-0a976c15d73e" providerId="ADAL" clId="{6DB71E94-255B-4709-B6C1-3A0DC6E5CE5D}" dt="2022-02-20T09:45:24.476" v="217" actId="47"/>
        <pc:sldMkLst>
          <pc:docMk/>
          <pc:sldMk cId="755367068" sldId="272"/>
        </pc:sldMkLst>
      </pc:sldChg>
      <pc:sldChg chg="modSp modAnim">
        <pc:chgData name="Robinson, Julie" userId="09480c21-a792-4f35-9038-0a976c15d73e" providerId="ADAL" clId="{6DB71E94-255B-4709-B6C1-3A0DC6E5CE5D}" dt="2022-02-20T09:45:19.254" v="215" actId="20577"/>
        <pc:sldMkLst>
          <pc:docMk/>
          <pc:sldMk cId="3433624462" sldId="273"/>
        </pc:sldMkLst>
        <pc:spChg chg="mod">
          <ac:chgData name="Robinson, Julie" userId="09480c21-a792-4f35-9038-0a976c15d73e" providerId="ADAL" clId="{6DB71E94-255B-4709-B6C1-3A0DC6E5CE5D}" dt="2022-02-20T09:45:19.254" v="215" actId="20577"/>
          <ac:spMkLst>
            <pc:docMk/>
            <pc:sldMk cId="3433624462" sldId="273"/>
            <ac:spMk id="3" creationId="{00000000-0000-0000-0000-000000000000}"/>
          </ac:spMkLst>
        </pc:spChg>
      </pc:sldChg>
      <pc:sldChg chg="modSp add del mod">
        <pc:chgData name="Robinson, Julie" userId="09480c21-a792-4f35-9038-0a976c15d73e" providerId="ADAL" clId="{6DB71E94-255B-4709-B6C1-3A0DC6E5CE5D}" dt="2022-02-20T09:54:21.065" v="469" actId="20577"/>
        <pc:sldMkLst>
          <pc:docMk/>
          <pc:sldMk cId="3957008804" sldId="274"/>
        </pc:sldMkLst>
        <pc:spChg chg="mod">
          <ac:chgData name="Robinson, Julie" userId="09480c21-a792-4f35-9038-0a976c15d73e" providerId="ADAL" clId="{6DB71E94-255B-4709-B6C1-3A0DC6E5CE5D}" dt="2022-02-20T09:54:21.065" v="469" actId="20577"/>
          <ac:spMkLst>
            <pc:docMk/>
            <pc:sldMk cId="3957008804" sldId="274"/>
            <ac:spMk id="3" creationId="{00000000-0000-0000-0000-000000000000}"/>
          </ac:spMkLst>
        </pc:spChg>
      </pc:sldChg>
      <pc:sldChg chg="add del">
        <pc:chgData name="Robinson, Julie" userId="09480c21-a792-4f35-9038-0a976c15d73e" providerId="ADAL" clId="{6DB71E94-255B-4709-B6C1-3A0DC6E5CE5D}" dt="2022-02-20T09:52:04.773" v="314"/>
        <pc:sldMkLst>
          <pc:docMk/>
          <pc:sldMk cId="2754212606" sldId="275"/>
        </pc:sldMkLst>
      </pc:sldChg>
      <pc:sldChg chg="del">
        <pc:chgData name="Robinson, Julie" userId="09480c21-a792-4f35-9038-0a976c15d73e" providerId="ADAL" clId="{6DB71E94-255B-4709-B6C1-3A0DC6E5CE5D}" dt="2022-02-20T09:37:39.063" v="34" actId="47"/>
        <pc:sldMkLst>
          <pc:docMk/>
          <pc:sldMk cId="4245391018" sldId="276"/>
        </pc:sldMkLst>
      </pc:sldChg>
      <pc:sldChg chg="del">
        <pc:chgData name="Robinson, Julie" userId="09480c21-a792-4f35-9038-0a976c15d73e" providerId="ADAL" clId="{6DB71E94-255B-4709-B6C1-3A0DC6E5CE5D}" dt="2022-02-20T09:39:56.975" v="110" actId="47"/>
        <pc:sldMkLst>
          <pc:docMk/>
          <pc:sldMk cId="1472282918" sldId="277"/>
        </pc:sldMkLst>
      </pc:sldChg>
      <pc:sldChg chg="del">
        <pc:chgData name="Robinson, Julie" userId="09480c21-a792-4f35-9038-0a976c15d73e" providerId="ADAL" clId="{6DB71E94-255B-4709-B6C1-3A0DC6E5CE5D}" dt="2022-02-20T09:39:55.429" v="109" actId="47"/>
        <pc:sldMkLst>
          <pc:docMk/>
          <pc:sldMk cId="3934815272" sldId="278"/>
        </pc:sldMkLst>
      </pc:sldChg>
      <pc:sldChg chg="del">
        <pc:chgData name="Robinson, Julie" userId="09480c21-a792-4f35-9038-0a976c15d73e" providerId="ADAL" clId="{6DB71E94-255B-4709-B6C1-3A0DC6E5CE5D}" dt="2022-02-20T09:39:53.385" v="108" actId="47"/>
        <pc:sldMkLst>
          <pc:docMk/>
          <pc:sldMk cId="1475600674" sldId="279"/>
        </pc:sldMkLst>
      </pc:sldChg>
      <pc:sldChg chg="modSp mod">
        <pc:chgData name="Robinson, Julie" userId="09480c21-a792-4f35-9038-0a976c15d73e" providerId="ADAL" clId="{6DB71E94-255B-4709-B6C1-3A0DC6E5CE5D}" dt="2022-02-20T09:38:01.365" v="98" actId="20577"/>
        <pc:sldMkLst>
          <pc:docMk/>
          <pc:sldMk cId="2681080972" sldId="280"/>
        </pc:sldMkLst>
        <pc:spChg chg="mod">
          <ac:chgData name="Robinson, Julie" userId="09480c21-a792-4f35-9038-0a976c15d73e" providerId="ADAL" clId="{6DB71E94-255B-4709-B6C1-3A0DC6E5CE5D}" dt="2022-02-20T09:38:01.365" v="98" actId="20577"/>
          <ac:spMkLst>
            <pc:docMk/>
            <pc:sldMk cId="2681080972" sldId="280"/>
            <ac:spMk id="3" creationId="{00000000-0000-0000-0000-000000000000}"/>
          </ac:spMkLst>
        </pc:spChg>
      </pc:sldChg>
      <pc:sldChg chg="del">
        <pc:chgData name="Robinson, Julie" userId="09480c21-a792-4f35-9038-0a976c15d73e" providerId="ADAL" clId="{6DB71E94-255B-4709-B6C1-3A0DC6E5CE5D}" dt="2022-02-20T09:49:19.779" v="218" actId="47"/>
        <pc:sldMkLst>
          <pc:docMk/>
          <pc:sldMk cId="2321276123" sldId="282"/>
        </pc:sldMkLst>
      </pc:sldChg>
      <pc:sldChg chg="modSp mod">
        <pc:chgData name="Robinson, Julie" userId="09480c21-a792-4f35-9038-0a976c15d73e" providerId="ADAL" clId="{6DB71E94-255B-4709-B6C1-3A0DC6E5CE5D}" dt="2022-02-20T09:49:31.667" v="227" actId="20577"/>
        <pc:sldMkLst>
          <pc:docMk/>
          <pc:sldMk cId="2008698827" sldId="283"/>
        </pc:sldMkLst>
        <pc:spChg chg="mod">
          <ac:chgData name="Robinson, Julie" userId="09480c21-a792-4f35-9038-0a976c15d73e" providerId="ADAL" clId="{6DB71E94-255B-4709-B6C1-3A0DC6E5CE5D}" dt="2022-02-20T09:49:31.667" v="227" actId="20577"/>
          <ac:spMkLst>
            <pc:docMk/>
            <pc:sldMk cId="2008698827" sldId="283"/>
            <ac:spMk id="2" creationId="{00000000-0000-0000-0000-000000000000}"/>
          </ac:spMkLst>
        </pc:spChg>
        <pc:spChg chg="mod">
          <ac:chgData name="Robinson, Julie" userId="09480c21-a792-4f35-9038-0a976c15d73e" providerId="ADAL" clId="{6DB71E94-255B-4709-B6C1-3A0DC6E5CE5D}" dt="2022-02-20T09:38:32.710" v="107" actId="20577"/>
          <ac:spMkLst>
            <pc:docMk/>
            <pc:sldMk cId="2008698827" sldId="283"/>
            <ac:spMk id="3" creationId="{00000000-0000-0000-0000-000000000000}"/>
          </ac:spMkLst>
        </pc:spChg>
      </pc:sldChg>
      <pc:sldChg chg="delSp modSp add mod">
        <pc:chgData name="Robinson, Julie" userId="09480c21-a792-4f35-9038-0a976c15d73e" providerId="ADAL" clId="{6DB71E94-255B-4709-B6C1-3A0DC6E5CE5D}" dt="2022-02-20T09:40:54.211" v="116" actId="478"/>
        <pc:sldMkLst>
          <pc:docMk/>
          <pc:sldMk cId="3386969009" sldId="284"/>
        </pc:sldMkLst>
        <pc:spChg chg="mod">
          <ac:chgData name="Robinson, Julie" userId="09480c21-a792-4f35-9038-0a976c15d73e" providerId="ADAL" clId="{6DB71E94-255B-4709-B6C1-3A0DC6E5CE5D}" dt="2022-02-20T09:40:51.613" v="115" actId="20577"/>
          <ac:spMkLst>
            <pc:docMk/>
            <pc:sldMk cId="3386969009" sldId="284"/>
            <ac:spMk id="2" creationId="{00000000-0000-0000-0000-000000000000}"/>
          </ac:spMkLst>
        </pc:spChg>
        <pc:picChg chg="del">
          <ac:chgData name="Robinson, Julie" userId="09480c21-a792-4f35-9038-0a976c15d73e" providerId="ADAL" clId="{6DB71E94-255B-4709-B6C1-3A0DC6E5CE5D}" dt="2022-02-20T09:40:54.211" v="116" actId="478"/>
          <ac:picMkLst>
            <pc:docMk/>
            <pc:sldMk cId="3386969009" sldId="284"/>
            <ac:picMk id="4" creationId="{00000000-0000-0000-0000-000000000000}"/>
          </ac:picMkLst>
        </pc:picChg>
      </pc:sldChg>
      <pc:sldChg chg="modSp add mod">
        <pc:chgData name="Robinson, Julie" userId="09480c21-a792-4f35-9038-0a976c15d73e" providerId="ADAL" clId="{6DB71E94-255B-4709-B6C1-3A0DC6E5CE5D}" dt="2022-02-20T09:50:19.551" v="294" actId="20577"/>
        <pc:sldMkLst>
          <pc:docMk/>
          <pc:sldMk cId="345094244" sldId="285"/>
        </pc:sldMkLst>
        <pc:spChg chg="mod">
          <ac:chgData name="Robinson, Julie" userId="09480c21-a792-4f35-9038-0a976c15d73e" providerId="ADAL" clId="{6DB71E94-255B-4709-B6C1-3A0DC6E5CE5D}" dt="2022-02-20T09:50:19.551" v="294" actId="20577"/>
          <ac:spMkLst>
            <pc:docMk/>
            <pc:sldMk cId="345094244" sldId="285"/>
            <ac:spMk id="3" creationId="{00000000-0000-0000-0000-000000000000}"/>
          </ac:spMkLst>
        </pc:spChg>
      </pc:sldChg>
      <pc:sldChg chg="add del">
        <pc:chgData name="Robinson, Julie" userId="09480c21-a792-4f35-9038-0a976c15d73e" providerId="ADAL" clId="{6DB71E94-255B-4709-B6C1-3A0DC6E5CE5D}" dt="2022-02-20T09:45:02.802" v="168"/>
        <pc:sldMkLst>
          <pc:docMk/>
          <pc:sldMk cId="1354252980" sldId="285"/>
        </pc:sldMkLst>
      </pc:sldChg>
      <pc:sldChg chg="modSp add mod">
        <pc:chgData name="Robinson, Julie" userId="09480c21-a792-4f35-9038-0a976c15d73e" providerId="ADAL" clId="{6DB71E94-255B-4709-B6C1-3A0DC6E5CE5D}" dt="2022-02-20T09:50:50.082" v="309" actId="20577"/>
        <pc:sldMkLst>
          <pc:docMk/>
          <pc:sldMk cId="3380562915" sldId="286"/>
        </pc:sldMkLst>
        <pc:spChg chg="mod">
          <ac:chgData name="Robinson, Julie" userId="09480c21-a792-4f35-9038-0a976c15d73e" providerId="ADAL" clId="{6DB71E94-255B-4709-B6C1-3A0DC6E5CE5D}" dt="2022-02-20T09:50:50.082" v="309" actId="20577"/>
          <ac:spMkLst>
            <pc:docMk/>
            <pc:sldMk cId="3380562915" sldId="286"/>
            <ac:spMk id="2" creationId="{00000000-0000-0000-0000-000000000000}"/>
          </ac:spMkLst>
        </pc:spChg>
      </pc:sldChg>
      <pc:sldChg chg="add">
        <pc:chgData name="Robinson, Julie" userId="09480c21-a792-4f35-9038-0a976c15d73e" providerId="ADAL" clId="{6DB71E94-255B-4709-B6C1-3A0DC6E5CE5D}" dt="2022-02-20T09:50:59.503" v="310"/>
        <pc:sldMkLst>
          <pc:docMk/>
          <pc:sldMk cId="1213002063" sldId="287"/>
        </pc:sldMkLst>
      </pc:sldChg>
      <pc:sldChg chg="modSp add mod">
        <pc:chgData name="Robinson, Julie" userId="09480c21-a792-4f35-9038-0a976c15d73e" providerId="ADAL" clId="{6DB71E94-255B-4709-B6C1-3A0DC6E5CE5D}" dt="2022-02-20T09:53:26.046" v="464" actId="6549"/>
        <pc:sldMkLst>
          <pc:docMk/>
          <pc:sldMk cId="2808784099" sldId="288"/>
        </pc:sldMkLst>
        <pc:spChg chg="mod">
          <ac:chgData name="Robinson, Julie" userId="09480c21-a792-4f35-9038-0a976c15d73e" providerId="ADAL" clId="{6DB71E94-255B-4709-B6C1-3A0DC6E5CE5D}" dt="2022-02-20T09:52:28.707" v="318" actId="6549"/>
          <ac:spMkLst>
            <pc:docMk/>
            <pc:sldMk cId="2808784099" sldId="288"/>
            <ac:spMk id="2" creationId="{00000000-0000-0000-0000-000000000000}"/>
          </ac:spMkLst>
        </pc:spChg>
        <pc:spChg chg="mod">
          <ac:chgData name="Robinson, Julie" userId="09480c21-a792-4f35-9038-0a976c15d73e" providerId="ADAL" clId="{6DB71E94-255B-4709-B6C1-3A0DC6E5CE5D}" dt="2022-02-20T09:53:26.046" v="464" actId="6549"/>
          <ac:spMkLst>
            <pc:docMk/>
            <pc:sldMk cId="2808784099" sldId="288"/>
            <ac:spMk id="3" creationId="{00000000-0000-0000-0000-000000000000}"/>
          </ac:spMkLst>
        </pc:spChg>
      </pc:sldChg>
      <pc:sldChg chg="add del">
        <pc:chgData name="Robinson, Julie" userId="09480c21-a792-4f35-9038-0a976c15d73e" providerId="ADAL" clId="{6DB71E94-255B-4709-B6C1-3A0DC6E5CE5D}" dt="2022-02-20T09:52:14.926" v="316" actId="47"/>
        <pc:sldMkLst>
          <pc:docMk/>
          <pc:sldMk cId="189315371" sldId="289"/>
        </pc:sldMkLst>
      </pc:sldChg>
      <pc:sldChg chg="add">
        <pc:chgData name="Robinson, Julie" userId="09480c21-a792-4f35-9038-0a976c15d73e" providerId="ADAL" clId="{6DB71E94-255B-4709-B6C1-3A0DC6E5CE5D}" dt="2022-02-20T09:52:22.382" v="317"/>
        <pc:sldMkLst>
          <pc:docMk/>
          <pc:sldMk cId="3310621373" sldId="289"/>
        </pc:sldMkLst>
      </pc:sldChg>
      <pc:sldChg chg="modSp add mod">
        <pc:chgData name="Robinson, Julie" userId="09480c21-a792-4f35-9038-0a976c15d73e" providerId="ADAL" clId="{6DB71E94-255B-4709-B6C1-3A0DC6E5CE5D}" dt="2022-02-20T09:54:29.221" v="477" actId="6549"/>
        <pc:sldMkLst>
          <pc:docMk/>
          <pc:sldMk cId="1567845381" sldId="290"/>
        </pc:sldMkLst>
        <pc:spChg chg="mod">
          <ac:chgData name="Robinson, Julie" userId="09480c21-a792-4f35-9038-0a976c15d73e" providerId="ADAL" clId="{6DB71E94-255B-4709-B6C1-3A0DC6E5CE5D}" dt="2022-02-20T09:54:29.221" v="477" actId="6549"/>
          <ac:spMkLst>
            <pc:docMk/>
            <pc:sldMk cId="1567845381" sldId="290"/>
            <ac:spMk id="2" creationId="{00000000-0000-0000-0000-000000000000}"/>
          </ac:spMkLst>
        </pc:spChg>
      </pc:sldChg>
    </pc:docChg>
  </pc:docChgLst>
  <pc:docChgLst>
    <pc:chgData name="Robinson, Julie" userId="S::julie.robinson@islington.gov.uk::09480c21-a792-4f35-9038-0a976c15d73e" providerId="AD" clId="Web-{65A2EAAA-EEBD-2C55-C867-BA026AE0DCE2}"/>
    <pc:docChg chg="addSld modSld sldOrd">
      <pc:chgData name="Robinson, Julie" userId="S::julie.robinson@islington.gov.uk::09480c21-a792-4f35-9038-0a976c15d73e" providerId="AD" clId="Web-{65A2EAAA-EEBD-2C55-C867-BA026AE0DCE2}" dt="2022-02-21T08:59:07.395" v="12" actId="20577"/>
      <pc:docMkLst>
        <pc:docMk/>
      </pc:docMkLst>
      <pc:sldChg chg="ord">
        <pc:chgData name="Robinson, Julie" userId="S::julie.robinson@islington.gov.uk::09480c21-a792-4f35-9038-0a976c15d73e" providerId="AD" clId="Web-{65A2EAAA-EEBD-2C55-C867-BA026AE0DCE2}" dt="2022-02-21T08:58:20.924" v="0"/>
        <pc:sldMkLst>
          <pc:docMk/>
          <pc:sldMk cId="3141628052" sldId="257"/>
        </pc:sldMkLst>
      </pc:sldChg>
      <pc:sldChg chg="modSp new ord">
        <pc:chgData name="Robinson, Julie" userId="S::julie.robinson@islington.gov.uk::09480c21-a792-4f35-9038-0a976c15d73e" providerId="AD" clId="Web-{65A2EAAA-EEBD-2C55-C867-BA026AE0DCE2}" dt="2022-02-21T08:59:07.395" v="12" actId="20577"/>
        <pc:sldMkLst>
          <pc:docMk/>
          <pc:sldMk cId="3349786819" sldId="291"/>
        </pc:sldMkLst>
        <pc:spChg chg="mod">
          <ac:chgData name="Robinson, Julie" userId="S::julie.robinson@islington.gov.uk::09480c21-a792-4f35-9038-0a976c15d73e" providerId="AD" clId="Web-{65A2EAAA-EEBD-2C55-C867-BA026AE0DCE2}" dt="2022-02-21T08:59:07.395" v="12" actId="20577"/>
          <ac:spMkLst>
            <pc:docMk/>
            <pc:sldMk cId="3349786819" sldId="291"/>
            <ac:spMk id="2" creationId="{0CA49AE3-0D86-4D21-A29A-306DE447BB2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62615615-AB15-4205-828C-59F3CB53AF78}" type="datetimeFigureOut">
              <a:rPr lang="en-GB" smtClean="0"/>
              <a:t>21/02/2022</a:t>
            </a:fld>
            <a:endParaRPr lang="en-GB"/>
          </a:p>
        </p:txBody>
      </p:sp>
      <p:sp>
        <p:nvSpPr>
          <p:cNvPr id="17" name="Footer Placeholder 16"/>
          <p:cNvSpPr>
            <a:spLocks noGrp="1"/>
          </p:cNvSpPr>
          <p:nvPr>
            <p:ph type="ftr" sz="quarter" idx="11"/>
          </p:nvPr>
        </p:nvSpPr>
        <p:spPr/>
        <p:txBody>
          <a:bodyPr/>
          <a:lstStyle/>
          <a:p>
            <a:endParaRPr lang="en-GB"/>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0F3397-C205-46EF-951A-CF29A8B4E6B2}" type="slidenum">
              <a:rPr lang="en-GB" smtClean="0"/>
              <a:t>‹#›</a:t>
            </a:fld>
            <a:endParaRPr lang="en-GB"/>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615615-AB15-4205-828C-59F3CB53AF78}" type="datetimeFigureOut">
              <a:rPr lang="en-GB" smtClean="0"/>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0F3397-C205-46EF-951A-CF29A8B4E6B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00F3397-C205-46EF-951A-CF29A8B4E6B2}" type="slidenum">
              <a:rPr lang="en-GB" smtClean="0"/>
              <a:t>‹#›</a:t>
            </a:fld>
            <a:endParaRPr lang="en-GB"/>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615615-AB15-4205-828C-59F3CB53AF78}" type="datetimeFigureOut">
              <a:rPr lang="en-GB" smtClean="0"/>
              <a:t>21/02/2022</a:t>
            </a:fld>
            <a:endParaRPr lang="en-GB"/>
          </a:p>
        </p:txBody>
      </p:sp>
      <p:sp>
        <p:nvSpPr>
          <p:cNvPr id="5" name="Footer Placeholder 4"/>
          <p:cNvSpPr>
            <a:spLocks noGrp="1"/>
          </p:cNvSpPr>
          <p:nvPr>
            <p:ph type="ftr" sz="quarter" idx="11"/>
          </p:nvPr>
        </p:nvSpPr>
        <p:spPr/>
        <p:txBody>
          <a:bodyPr/>
          <a:lstStyle/>
          <a:p>
            <a:endParaRPr lang="en-GB"/>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62615615-AB15-4205-828C-59F3CB53AF78}" type="datetimeFigureOut">
              <a:rPr lang="en-GB" smtClean="0"/>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4361688" y="1026372"/>
            <a:ext cx="457200" cy="441325"/>
          </a:xfrm>
        </p:spPr>
        <p:txBody>
          <a:bodyPr/>
          <a:lstStyle/>
          <a:p>
            <a:fld id="{500F3397-C205-46EF-951A-CF29A8B4E6B2}" type="slidenum">
              <a:rPr lang="en-GB" smtClean="0"/>
              <a:t>‹#›</a:t>
            </a:fld>
            <a:endParaRPr lang="en-GB"/>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62615615-AB15-4205-828C-59F3CB53AF78}" type="datetimeFigureOut">
              <a:rPr lang="en-GB" smtClean="0"/>
              <a:t>21/02/2022</a:t>
            </a:fld>
            <a:endParaRPr lang="en-GB"/>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00F3397-C205-46EF-951A-CF29A8B4E6B2}" type="slidenum">
              <a:rPr lang="en-GB" smtClean="0"/>
              <a:t>‹#›</a:t>
            </a:fld>
            <a:endParaRPr lang="en-GB"/>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62615615-AB15-4205-828C-59F3CB53AF78}" type="datetimeFigureOut">
              <a:rPr lang="en-GB" smtClean="0"/>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0F3397-C205-46EF-951A-CF29A8B4E6B2}" type="slidenum">
              <a:rPr lang="en-GB" smtClean="0"/>
              <a:t>‹#›</a:t>
            </a:fld>
            <a:endParaRPr lang="en-GB"/>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2615615-AB15-4205-828C-59F3CB53AF78}" type="datetimeFigureOut">
              <a:rPr lang="en-GB" smtClean="0"/>
              <a:t>21/02/2022</a:t>
            </a:fld>
            <a:endParaRPr lang="en-GB"/>
          </a:p>
        </p:txBody>
      </p:sp>
      <p:sp>
        <p:nvSpPr>
          <p:cNvPr id="8" name="Footer Placeholder 7"/>
          <p:cNvSpPr>
            <a:spLocks noGrp="1"/>
          </p:cNvSpPr>
          <p:nvPr>
            <p:ph type="ftr" sz="quarter" idx="11"/>
          </p:nvPr>
        </p:nvSpPr>
        <p:spPr>
          <a:xfrm>
            <a:off x="304800" y="6409944"/>
            <a:ext cx="3581400" cy="365760"/>
          </a:xfrm>
        </p:spPr>
        <p:txBody>
          <a:bodyPr/>
          <a:lstStyle/>
          <a:p>
            <a:endParaRPr lang="en-GB"/>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00F3397-C205-46EF-951A-CF29A8B4E6B2}" type="slidenum">
              <a:rPr lang="en-GB" smtClean="0"/>
              <a:t>‹#›</a:t>
            </a:fld>
            <a:endParaRPr lang="en-GB"/>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62615615-AB15-4205-828C-59F3CB53AF78}" type="datetimeFigureOut">
              <a:rPr lang="en-GB" smtClean="0"/>
              <a:t>21/02/2022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a:xfrm>
            <a:off x="4343400" y="1036020"/>
            <a:ext cx="457200" cy="441325"/>
          </a:xfrm>
        </p:spPr>
        <p:txBody>
          <a:bodyPr/>
          <a:lstStyle/>
          <a:p>
            <a:fld id="{500F3397-C205-46EF-951A-CF29A8B4E6B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 name="Date Placeholder 1"/>
          <p:cNvSpPr>
            <a:spLocks noGrp="1"/>
          </p:cNvSpPr>
          <p:nvPr>
            <p:ph type="dt" sz="half" idx="10"/>
          </p:nvPr>
        </p:nvSpPr>
        <p:spPr/>
        <p:txBody>
          <a:bodyPr/>
          <a:lstStyle/>
          <a:p>
            <a:fld id="{62615615-AB15-4205-828C-59F3CB53AF78}" type="datetimeFigureOut">
              <a:rPr lang="en-GB" smtClean="0"/>
              <a:t>21/02/2022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00F3397-C205-46EF-951A-CF29A8B4E6B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00F3397-C205-46EF-951A-CF29A8B4E6B2}" type="slidenum">
              <a:rPr lang="en-GB" smtClean="0"/>
              <a:t>‹#›</a:t>
            </a:fld>
            <a:endParaRPr lang="en-GB"/>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62615615-AB15-4205-828C-59F3CB53AF78}" type="datetimeFigureOut">
              <a:rPr lang="en-GB" smtClean="0"/>
              <a:t>21/02/2022</a:t>
            </a:fld>
            <a:endParaRPr lang="en-GB"/>
          </a:p>
        </p:txBody>
      </p:sp>
      <p:sp>
        <p:nvSpPr>
          <p:cNvPr id="6" name="Footer Placeholder 5"/>
          <p:cNvSpPr>
            <a:spLocks noGrp="1"/>
          </p:cNvSpPr>
          <p:nvPr>
            <p:ph type="ftr" sz="quarter" idx="11"/>
          </p:nvPr>
        </p:nvSpPr>
        <p:spPr>
          <a:xfrm>
            <a:off x="301752" y="6410848"/>
            <a:ext cx="3383280" cy="365760"/>
          </a:xfrm>
        </p:spPr>
        <p:txBody>
          <a:bodyPr/>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00F3397-C205-46EF-951A-CF29A8B4E6B2}" type="slidenum">
              <a:rPr lang="en-GB" smtClean="0"/>
              <a:t>‹#›</a:t>
            </a:fld>
            <a:endParaRPr lang="en-GB"/>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62615615-AB15-4205-828C-59F3CB53AF78}" type="datetimeFigureOut">
              <a:rPr lang="en-GB" smtClean="0"/>
              <a:t>21/02/2022</a:t>
            </a:fld>
            <a:endParaRPr lang="en-GB"/>
          </a:p>
        </p:txBody>
      </p:sp>
      <p:sp>
        <p:nvSpPr>
          <p:cNvPr id="6" name="Footer Placeholder 5"/>
          <p:cNvSpPr>
            <a:spLocks noGrp="1"/>
          </p:cNvSpPr>
          <p:nvPr>
            <p:ph type="ftr" sz="quarter" idx="11"/>
          </p:nvPr>
        </p:nvSpPr>
        <p:spPr>
          <a:xfrm>
            <a:off x="301752" y="6410848"/>
            <a:ext cx="3584448" cy="365760"/>
          </a:xfrm>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2615615-AB15-4205-828C-59F3CB53AF78}" type="datetimeFigureOut">
              <a:rPr lang="en-GB" smtClean="0"/>
              <a:t>21/02/2022</a:t>
            </a:fld>
            <a:endParaRPr lang="en-GB"/>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GB"/>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00F3397-C205-46EF-951A-CF29A8B4E6B2}" type="slidenum">
              <a:rPr lang="en-GB" smtClean="0"/>
              <a:t>‹#›</a:t>
            </a:fld>
            <a:endParaRPr lang="en-GB"/>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5792"/>
            <a:ext cx="8534400" cy="758952"/>
          </a:xfrm>
        </p:spPr>
        <p:txBody>
          <a:bodyPr>
            <a:noAutofit/>
          </a:bodyPr>
          <a:lstStyle/>
          <a:p>
            <a:r>
              <a:rPr lang="en-GB" sz="4800">
                <a:solidFill>
                  <a:schemeClr val="tx1"/>
                </a:solidFill>
              </a:rPr>
              <a:t>Learning objectives</a:t>
            </a:r>
          </a:p>
        </p:txBody>
      </p:sp>
      <p:sp>
        <p:nvSpPr>
          <p:cNvPr id="3" name="Content Placeholder 2"/>
          <p:cNvSpPr>
            <a:spLocks noGrp="1"/>
          </p:cNvSpPr>
          <p:nvPr>
            <p:ph sz="quarter" idx="1"/>
          </p:nvPr>
        </p:nvSpPr>
        <p:spPr/>
        <p:txBody>
          <a:bodyPr>
            <a:normAutofit/>
          </a:bodyPr>
          <a:lstStyle/>
          <a:p>
            <a:pPr marL="0" lvl="0" indent="0">
              <a:buNone/>
            </a:pPr>
            <a:r>
              <a:rPr lang="en-GB" sz="3200"/>
              <a:t>By the end of today you will be able to:</a:t>
            </a:r>
          </a:p>
          <a:p>
            <a:pPr lvl="0"/>
            <a:r>
              <a:rPr lang="en-GB" sz="3200"/>
              <a:t>define a fact and opinion</a:t>
            </a:r>
          </a:p>
          <a:p>
            <a:pPr lvl="0"/>
            <a:r>
              <a:rPr lang="en-GB" sz="3200"/>
              <a:t>identify facts and opinions from a text</a:t>
            </a:r>
          </a:p>
          <a:p>
            <a:pPr lvl="0"/>
            <a:r>
              <a:rPr lang="en-GB" sz="3200"/>
              <a:t>define bias</a:t>
            </a:r>
          </a:p>
          <a:p>
            <a:pPr lvl="0"/>
            <a:r>
              <a:rPr lang="en-GB" sz="3200"/>
              <a:t>understand inference</a:t>
            </a:r>
          </a:p>
        </p:txBody>
      </p:sp>
    </p:spTree>
    <p:extLst>
      <p:ext uri="{BB962C8B-B14F-4D97-AF65-F5344CB8AC3E}">
        <p14:creationId xmlns:p14="http://schemas.microsoft.com/office/powerpoint/2010/main" val="314162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3408"/>
            <a:ext cx="8534400" cy="1298448"/>
          </a:xfrm>
        </p:spPr>
        <p:txBody>
          <a:bodyPr>
            <a:noAutofit/>
          </a:bodyPr>
          <a:lstStyle/>
          <a:p>
            <a:r>
              <a:rPr lang="en-GB" sz="4000">
                <a:solidFill>
                  <a:schemeClr val="tx1"/>
                </a:solidFill>
              </a:rPr>
              <a:t>Bias</a:t>
            </a:r>
          </a:p>
        </p:txBody>
      </p:sp>
      <p:sp>
        <p:nvSpPr>
          <p:cNvPr id="3" name="Content Placeholder 2"/>
          <p:cNvSpPr>
            <a:spLocks noGrp="1"/>
          </p:cNvSpPr>
          <p:nvPr>
            <p:ph sz="quarter" idx="1"/>
          </p:nvPr>
        </p:nvSpPr>
        <p:spPr/>
        <p:txBody>
          <a:bodyPr>
            <a:normAutofit/>
          </a:bodyPr>
          <a:lstStyle/>
          <a:p>
            <a:pPr marL="0" indent="0">
              <a:buNone/>
            </a:pPr>
            <a:r>
              <a:rPr lang="en-GB" sz="3200"/>
              <a:t>How can you identify bias?</a:t>
            </a:r>
          </a:p>
          <a:p>
            <a:pPr>
              <a:buFontTx/>
              <a:buChar char="-"/>
            </a:pPr>
            <a:r>
              <a:rPr lang="en-GB" sz="3200"/>
              <a:t>one-sided opinions</a:t>
            </a:r>
          </a:p>
          <a:p>
            <a:pPr>
              <a:buFontTx/>
              <a:buChar char="-"/>
            </a:pPr>
            <a:r>
              <a:rPr lang="en-GB" sz="3200"/>
              <a:t>selective use of facts</a:t>
            </a:r>
          </a:p>
          <a:p>
            <a:pPr>
              <a:buFontTx/>
              <a:buChar char="-"/>
            </a:pPr>
            <a:r>
              <a:rPr lang="en-GB" sz="3200"/>
              <a:t>language – best, never, only</a:t>
            </a:r>
          </a:p>
          <a:p>
            <a:pPr>
              <a:buFontTx/>
              <a:buChar char="-"/>
            </a:pPr>
            <a:r>
              <a:rPr lang="en-GB" sz="3200"/>
              <a:t>language – use of adjectives</a:t>
            </a:r>
          </a:p>
          <a:p>
            <a:pPr>
              <a:buFontTx/>
              <a:buChar char="-"/>
            </a:pPr>
            <a:r>
              <a:rPr lang="en-GB" sz="3200"/>
              <a:t>use of personal experience</a:t>
            </a:r>
          </a:p>
          <a:p>
            <a:pPr>
              <a:buFontTx/>
              <a:buChar char="-"/>
            </a:pPr>
            <a:r>
              <a:rPr lang="en-GB" sz="3200"/>
              <a:t>purpose of text – what is it aiming to do?</a:t>
            </a:r>
          </a:p>
          <a:p>
            <a:pPr marL="0" indent="0">
              <a:buNone/>
            </a:pPr>
            <a:endParaRPr lang="en-GB" sz="3200"/>
          </a:p>
        </p:txBody>
      </p:sp>
    </p:spTree>
    <p:extLst>
      <p:ext uri="{BB962C8B-B14F-4D97-AF65-F5344CB8AC3E}">
        <p14:creationId xmlns:p14="http://schemas.microsoft.com/office/powerpoint/2010/main" val="343362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chemeClr val="tx1"/>
                </a:solidFill>
              </a:rPr>
              <a:t>Try it on the exam text</a:t>
            </a:r>
          </a:p>
        </p:txBody>
      </p:sp>
      <p:sp>
        <p:nvSpPr>
          <p:cNvPr id="3" name="Content Placeholder 2"/>
          <p:cNvSpPr>
            <a:spLocks noGrp="1"/>
          </p:cNvSpPr>
          <p:nvPr>
            <p:ph sz="quarter" idx="1"/>
          </p:nvPr>
        </p:nvSpPr>
        <p:spPr/>
        <p:txBody>
          <a:bodyPr/>
          <a:lstStyle/>
          <a:p>
            <a:r>
              <a:rPr lang="en-GB"/>
              <a:t>Is the Document biased? Give evidence for your answer.</a:t>
            </a:r>
          </a:p>
          <a:p>
            <a:endParaRPr lang="en-GB"/>
          </a:p>
          <a:p>
            <a:endParaRPr lang="en-GB"/>
          </a:p>
        </p:txBody>
      </p:sp>
    </p:spTree>
    <p:extLst>
      <p:ext uri="{BB962C8B-B14F-4D97-AF65-F5344CB8AC3E}">
        <p14:creationId xmlns:p14="http://schemas.microsoft.com/office/powerpoint/2010/main" val="345094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2" name="Title 1"/>
          <p:cNvSpPr>
            <a:spLocks noGrp="1"/>
          </p:cNvSpPr>
          <p:nvPr>
            <p:ph type="ctrTitle"/>
          </p:nvPr>
        </p:nvSpPr>
        <p:spPr/>
        <p:txBody>
          <a:bodyPr>
            <a:normAutofit/>
          </a:bodyPr>
          <a:lstStyle/>
          <a:p>
            <a:r>
              <a:rPr lang="en-GB" sz="6000">
                <a:solidFill>
                  <a:schemeClr val="tx1"/>
                </a:solidFill>
              </a:rPr>
              <a:t>Inference</a:t>
            </a:r>
          </a:p>
        </p:txBody>
      </p:sp>
    </p:spTree>
    <p:extLst>
      <p:ext uri="{BB962C8B-B14F-4D97-AF65-F5344CB8AC3E}">
        <p14:creationId xmlns:p14="http://schemas.microsoft.com/office/powerpoint/2010/main" val="3380562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chemeClr val="tx1"/>
                </a:solidFill>
              </a:rPr>
              <a:t>We use inference all the time</a:t>
            </a:r>
          </a:p>
        </p:txBody>
      </p:sp>
      <p:sp>
        <p:nvSpPr>
          <p:cNvPr id="3" name="Content Placeholder 2"/>
          <p:cNvSpPr>
            <a:spLocks noGrp="1"/>
          </p:cNvSpPr>
          <p:nvPr>
            <p:ph sz="quarter" idx="1"/>
          </p:nvPr>
        </p:nvSpPr>
        <p:spPr/>
        <p:txBody>
          <a:bodyPr/>
          <a:lstStyle/>
          <a:p>
            <a:pPr marL="0" indent="0">
              <a:buNone/>
            </a:pPr>
            <a:endParaRPr lang="en-GB"/>
          </a:p>
          <a:p>
            <a:endParaRPr lang="en-GB"/>
          </a:p>
        </p:txBody>
      </p:sp>
      <p:pic>
        <p:nvPicPr>
          <p:cNvPr id="5" name="Picture 4" descr="After wild Tuesday, windy weather continues Wednesday with chilly temps -  Hartford Courant"/>
          <p:cNvPicPr/>
          <p:nvPr/>
        </p:nvPicPr>
        <p:blipFill>
          <a:blip r:embed="rId2">
            <a:extLst>
              <a:ext uri="{28A0092B-C50C-407E-A947-70E740481C1C}">
                <a14:useLocalDpi xmlns:a14="http://schemas.microsoft.com/office/drawing/2010/main" val="0"/>
              </a:ext>
            </a:extLst>
          </a:blip>
          <a:srcRect/>
          <a:stretch>
            <a:fillRect/>
          </a:stretch>
        </p:blipFill>
        <p:spPr bwMode="auto">
          <a:xfrm>
            <a:off x="1115616" y="1508792"/>
            <a:ext cx="6552728" cy="4608512"/>
          </a:xfrm>
          <a:prstGeom prst="rect">
            <a:avLst/>
          </a:prstGeom>
          <a:noFill/>
          <a:ln>
            <a:noFill/>
          </a:ln>
        </p:spPr>
      </p:pic>
    </p:spTree>
    <p:extLst>
      <p:ext uri="{BB962C8B-B14F-4D97-AF65-F5344CB8AC3E}">
        <p14:creationId xmlns:p14="http://schemas.microsoft.com/office/powerpoint/2010/main" val="1213002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800">
                <a:solidFill>
                  <a:schemeClr val="tx1"/>
                </a:solidFill>
              </a:rPr>
              <a:t>Inference</a:t>
            </a:r>
          </a:p>
        </p:txBody>
      </p:sp>
      <p:sp>
        <p:nvSpPr>
          <p:cNvPr id="3" name="Content Placeholder 2"/>
          <p:cNvSpPr>
            <a:spLocks noGrp="1"/>
          </p:cNvSpPr>
          <p:nvPr>
            <p:ph sz="quarter" idx="1"/>
          </p:nvPr>
        </p:nvSpPr>
        <p:spPr/>
        <p:txBody>
          <a:bodyPr>
            <a:normAutofit/>
          </a:bodyPr>
          <a:lstStyle/>
          <a:p>
            <a:r>
              <a:rPr lang="en-GB" sz="3200"/>
              <a:t>Sometimes meaning is not stated clearly or obviously. It is </a:t>
            </a:r>
            <a:r>
              <a:rPr lang="en-GB" sz="3200" b="1"/>
              <a:t>implied</a:t>
            </a:r>
            <a:r>
              <a:rPr lang="en-GB" sz="3200"/>
              <a:t>.</a:t>
            </a:r>
          </a:p>
          <a:p>
            <a:r>
              <a:rPr lang="en-GB" sz="3200"/>
              <a:t>This might be because the author:</a:t>
            </a:r>
          </a:p>
          <a:p>
            <a:pPr lvl="1"/>
            <a:r>
              <a:rPr lang="en-GB" sz="2700"/>
              <a:t>Is being creative</a:t>
            </a:r>
          </a:p>
          <a:p>
            <a:pPr lvl="1"/>
            <a:r>
              <a:rPr lang="en-GB" sz="2700"/>
              <a:t>Doesn’t want to be rude or too blunt</a:t>
            </a:r>
          </a:p>
          <a:p>
            <a:pPr lvl="1"/>
            <a:r>
              <a:rPr lang="en-GB" sz="2700"/>
              <a:t>Wants the reader to come to their own conclusion</a:t>
            </a:r>
          </a:p>
          <a:p>
            <a:pPr lvl="1"/>
            <a:r>
              <a:rPr lang="en-GB" sz="2700"/>
              <a:t>Wants to be deliberately vague</a:t>
            </a:r>
          </a:p>
        </p:txBody>
      </p:sp>
    </p:spTree>
    <p:extLst>
      <p:ext uri="{BB962C8B-B14F-4D97-AF65-F5344CB8AC3E}">
        <p14:creationId xmlns:p14="http://schemas.microsoft.com/office/powerpoint/2010/main" val="1317359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800">
                <a:solidFill>
                  <a:schemeClr val="tx1"/>
                </a:solidFill>
              </a:rPr>
              <a:t>How to recognise inference</a:t>
            </a:r>
          </a:p>
        </p:txBody>
      </p:sp>
      <p:sp>
        <p:nvSpPr>
          <p:cNvPr id="3" name="Content Placeholder 2"/>
          <p:cNvSpPr>
            <a:spLocks noGrp="1"/>
          </p:cNvSpPr>
          <p:nvPr>
            <p:ph sz="quarter" idx="1"/>
          </p:nvPr>
        </p:nvSpPr>
        <p:spPr/>
        <p:txBody>
          <a:bodyPr>
            <a:normAutofit/>
          </a:bodyPr>
          <a:lstStyle/>
          <a:p>
            <a:r>
              <a:rPr lang="en-GB" sz="3200"/>
              <a:t>Look for clues or references in the text.</a:t>
            </a:r>
          </a:p>
          <a:p>
            <a:r>
              <a:rPr lang="en-GB" sz="3200"/>
              <a:t>Think about the meanings or suggestions of words used in the text.</a:t>
            </a:r>
          </a:p>
          <a:p>
            <a:r>
              <a:rPr lang="en-GB" sz="3200"/>
              <a:t>Match something in the text to your own understanding, experience or knowledge.</a:t>
            </a:r>
          </a:p>
          <a:p>
            <a:endParaRPr lang="en-GB" sz="3200"/>
          </a:p>
        </p:txBody>
      </p:sp>
    </p:spTree>
    <p:extLst>
      <p:ext uri="{BB962C8B-B14F-4D97-AF65-F5344CB8AC3E}">
        <p14:creationId xmlns:p14="http://schemas.microsoft.com/office/powerpoint/2010/main" val="8069988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4800">
                <a:solidFill>
                  <a:schemeClr val="tx1"/>
                </a:solidFill>
              </a:rPr>
              <a:t>Task</a:t>
            </a:r>
          </a:p>
        </p:txBody>
      </p:sp>
      <p:sp>
        <p:nvSpPr>
          <p:cNvPr id="3" name="Content Placeholder 2"/>
          <p:cNvSpPr>
            <a:spLocks noGrp="1"/>
          </p:cNvSpPr>
          <p:nvPr>
            <p:ph sz="quarter" idx="1"/>
          </p:nvPr>
        </p:nvSpPr>
        <p:spPr/>
        <p:txBody>
          <a:bodyPr>
            <a:normAutofit/>
          </a:bodyPr>
          <a:lstStyle/>
          <a:p>
            <a:r>
              <a:rPr lang="en-GB" sz="3200"/>
              <a:t>Read the text about Clara</a:t>
            </a:r>
          </a:p>
          <a:p>
            <a:r>
              <a:rPr lang="en-GB" sz="3200"/>
              <a:t>Discuss the questions with your partner</a:t>
            </a:r>
          </a:p>
          <a:p>
            <a:r>
              <a:rPr lang="en-GB" sz="3200"/>
              <a:t>Feed back to the group</a:t>
            </a:r>
            <a:endParaRPr lang="en-GB" sz="2900">
              <a:effectLst/>
              <a:latin typeface="Calibri" panose="020F0502020204030204" pitchFamily="34" charset="0"/>
              <a:ea typeface="Calibri" panose="020F0502020204030204" pitchFamily="34" charset="0"/>
              <a:cs typeface="Calibri" panose="020F0502020204030204" pitchFamily="34" charset="0"/>
            </a:endParaRPr>
          </a:p>
          <a:p>
            <a:pPr lvl="1"/>
            <a:endParaRPr lang="en-GB" sz="2700"/>
          </a:p>
        </p:txBody>
      </p:sp>
    </p:spTree>
    <p:extLst>
      <p:ext uri="{BB962C8B-B14F-4D97-AF65-F5344CB8AC3E}">
        <p14:creationId xmlns:p14="http://schemas.microsoft.com/office/powerpoint/2010/main" val="2808784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4000" b="1">
                <a:solidFill>
                  <a:schemeClr val="tx1"/>
                </a:solidFill>
              </a:rPr>
              <a:t>Clara</a:t>
            </a:r>
            <a:endParaRPr lang="en-GB" b="1">
              <a:solidFill>
                <a:schemeClr val="tx1"/>
              </a:solidFill>
            </a:endParaRPr>
          </a:p>
        </p:txBody>
      </p:sp>
      <p:sp>
        <p:nvSpPr>
          <p:cNvPr id="3" name="Content Placeholder 2"/>
          <p:cNvSpPr>
            <a:spLocks noGrp="1"/>
          </p:cNvSpPr>
          <p:nvPr>
            <p:ph sz="quarter" idx="1"/>
          </p:nvPr>
        </p:nvSpPr>
        <p:spPr>
          <a:xfrm>
            <a:off x="301752" y="1527048"/>
            <a:ext cx="8503920" cy="4710264"/>
          </a:xfrm>
        </p:spPr>
        <p:txBody>
          <a:bodyPr>
            <a:normAutofit/>
          </a:bodyPr>
          <a:lstStyle/>
          <a:p>
            <a:pPr marL="0" indent="0">
              <a:buNone/>
            </a:pPr>
            <a:r>
              <a:rPr lang="en-GB" sz="3200"/>
              <a:t>Clara walked slowly down the wet street trying to keep her skirts out of the puddles.  The sun was out again, making the ground steam. She found the uneven path painful to her twisted feet and she wished she could see the way better. The heat made her tired and her head ached. She was glad that her bonnet shaded her face. She hoped that she would be able to sell the vegetables in her basket.</a:t>
            </a:r>
          </a:p>
        </p:txBody>
      </p:sp>
    </p:spTree>
    <p:extLst>
      <p:ext uri="{BB962C8B-B14F-4D97-AF65-F5344CB8AC3E}">
        <p14:creationId xmlns:p14="http://schemas.microsoft.com/office/powerpoint/2010/main" val="27542126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chemeClr val="tx1"/>
                </a:solidFill>
              </a:rPr>
              <a:t>Exam question</a:t>
            </a:r>
          </a:p>
        </p:txBody>
      </p:sp>
      <p:sp>
        <p:nvSpPr>
          <p:cNvPr id="3" name="Content Placeholder 2"/>
          <p:cNvSpPr>
            <a:spLocks noGrp="1"/>
          </p:cNvSpPr>
          <p:nvPr>
            <p:ph sz="quarter" idx="1"/>
          </p:nvPr>
        </p:nvSpPr>
        <p:spPr/>
        <p:txBody>
          <a:bodyPr/>
          <a:lstStyle/>
          <a:p>
            <a:pPr marL="0" indent="0">
              <a:buNone/>
            </a:pPr>
            <a:r>
              <a:rPr lang="en-GB" b="1"/>
              <a:t>Example: </a:t>
            </a:r>
            <a:r>
              <a:rPr lang="en-GB"/>
              <a:t>Liz feels that urgent change is required. Give two phrases she uses to </a:t>
            </a:r>
            <a:r>
              <a:rPr lang="en-GB" b="1"/>
              <a:t>suggest</a:t>
            </a:r>
            <a:r>
              <a:rPr lang="en-GB"/>
              <a:t> this.</a:t>
            </a:r>
          </a:p>
          <a:p>
            <a:pPr marL="0" indent="0">
              <a:buNone/>
            </a:pPr>
            <a:endParaRPr lang="en-GB" b="1"/>
          </a:p>
          <a:p>
            <a:pPr marL="0" indent="0">
              <a:buNone/>
            </a:pPr>
            <a:r>
              <a:rPr lang="en-GB" b="1"/>
              <a:t>Example: </a:t>
            </a:r>
            <a:r>
              <a:rPr lang="en-GB"/>
              <a:t>What are four possible </a:t>
            </a:r>
            <a:r>
              <a:rPr lang="en-GB" b="1"/>
              <a:t>implications</a:t>
            </a:r>
            <a:r>
              <a:rPr lang="en-GB"/>
              <a:t> of job hunters not using social media?</a:t>
            </a:r>
          </a:p>
          <a:p>
            <a:pPr marL="0" indent="0">
              <a:buNone/>
            </a:pPr>
            <a:endParaRPr lang="en-GB"/>
          </a:p>
          <a:p>
            <a:pPr lvl="1"/>
            <a:r>
              <a:rPr lang="en-GB"/>
              <a:t>Be aware of the range of language that can be used in the question – </a:t>
            </a:r>
            <a:r>
              <a:rPr lang="en-GB" b="1"/>
              <a:t>infer, inference, imply, implication, suggest</a:t>
            </a:r>
            <a:r>
              <a:rPr lang="en-GB"/>
              <a:t>. All mean you are looking for something that is implied.</a:t>
            </a:r>
          </a:p>
          <a:p>
            <a:pPr lvl="1"/>
            <a:endParaRPr lang="en-GB"/>
          </a:p>
        </p:txBody>
      </p:sp>
    </p:spTree>
    <p:extLst>
      <p:ext uri="{BB962C8B-B14F-4D97-AF65-F5344CB8AC3E}">
        <p14:creationId xmlns:p14="http://schemas.microsoft.com/office/powerpoint/2010/main" val="3310621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5792"/>
            <a:ext cx="8534400" cy="758952"/>
          </a:xfrm>
        </p:spPr>
        <p:txBody>
          <a:bodyPr>
            <a:noAutofit/>
          </a:bodyPr>
          <a:lstStyle/>
          <a:p>
            <a:r>
              <a:rPr lang="en-GB" sz="4800">
                <a:solidFill>
                  <a:schemeClr val="tx1"/>
                </a:solidFill>
              </a:rPr>
              <a:t>Homework</a:t>
            </a:r>
          </a:p>
        </p:txBody>
      </p:sp>
      <p:sp>
        <p:nvSpPr>
          <p:cNvPr id="3" name="Content Placeholder 2"/>
          <p:cNvSpPr>
            <a:spLocks noGrp="1"/>
          </p:cNvSpPr>
          <p:nvPr>
            <p:ph sz="quarter" idx="1"/>
          </p:nvPr>
        </p:nvSpPr>
        <p:spPr/>
        <p:txBody>
          <a:bodyPr vert="horz" lIns="91440" tIns="45720" rIns="91440" bIns="45720" anchor="t">
            <a:normAutofit/>
          </a:bodyPr>
          <a:lstStyle/>
          <a:p>
            <a:pPr marL="0" lvl="0" indent="0">
              <a:buNone/>
            </a:pPr>
            <a:r>
              <a:rPr lang="en-GB" sz="3200"/>
              <a:t>Complete the modules on BKSB</a:t>
            </a:r>
          </a:p>
          <a:p>
            <a:pPr marL="0" indent="0">
              <a:buNone/>
            </a:pPr>
            <a:endParaRPr lang="en-GB"/>
          </a:p>
          <a:p>
            <a:r>
              <a:rPr lang="en-GB"/>
              <a:t>L2 – Implied Meaning module</a:t>
            </a:r>
          </a:p>
          <a:p>
            <a:endParaRPr lang="en-GB"/>
          </a:p>
          <a:p>
            <a:pPr marL="0" lvl="0" indent="0">
              <a:buNone/>
            </a:pPr>
            <a:endParaRPr lang="en-GB" sz="3200"/>
          </a:p>
        </p:txBody>
      </p:sp>
    </p:spTree>
    <p:extLst>
      <p:ext uri="{BB962C8B-B14F-4D97-AF65-F5344CB8AC3E}">
        <p14:creationId xmlns:p14="http://schemas.microsoft.com/office/powerpoint/2010/main" val="3957008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2" name="Title 1"/>
          <p:cNvSpPr>
            <a:spLocks noGrp="1"/>
          </p:cNvSpPr>
          <p:nvPr>
            <p:ph type="ctrTitle"/>
          </p:nvPr>
        </p:nvSpPr>
        <p:spPr/>
        <p:txBody>
          <a:bodyPr>
            <a:normAutofit/>
          </a:bodyPr>
          <a:lstStyle/>
          <a:p>
            <a:r>
              <a:rPr lang="en-GB" sz="6000">
                <a:solidFill>
                  <a:schemeClr val="tx1"/>
                </a:solidFill>
              </a:rPr>
              <a:t>Fact and opinion</a:t>
            </a:r>
          </a:p>
        </p:txBody>
      </p:sp>
      <p:pic>
        <p:nvPicPr>
          <p:cNvPr id="4" name="Picture 3" descr="http://tx.english-ch.com/teacher/roj/fact%20or%20opinion.gif"/>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140968"/>
            <a:ext cx="4437881" cy="2520280"/>
          </a:xfrm>
          <a:prstGeom prst="rect">
            <a:avLst/>
          </a:prstGeom>
          <a:noFill/>
          <a:ln>
            <a:noFill/>
          </a:ln>
        </p:spPr>
      </p:pic>
    </p:spTree>
    <p:extLst>
      <p:ext uri="{BB962C8B-B14F-4D97-AF65-F5344CB8AC3E}">
        <p14:creationId xmlns:p14="http://schemas.microsoft.com/office/powerpoint/2010/main" val="3976232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5792"/>
            <a:ext cx="8534400" cy="758952"/>
          </a:xfrm>
        </p:spPr>
        <p:txBody>
          <a:bodyPr>
            <a:noAutofit/>
          </a:bodyPr>
          <a:lstStyle/>
          <a:p>
            <a:r>
              <a:rPr lang="en-GB" sz="4800">
                <a:solidFill>
                  <a:schemeClr val="tx1"/>
                </a:solidFill>
              </a:rPr>
              <a:t>Recap learning objectives</a:t>
            </a:r>
          </a:p>
        </p:txBody>
      </p:sp>
      <p:sp>
        <p:nvSpPr>
          <p:cNvPr id="3" name="Content Placeholder 2"/>
          <p:cNvSpPr>
            <a:spLocks noGrp="1"/>
          </p:cNvSpPr>
          <p:nvPr>
            <p:ph sz="quarter" idx="1"/>
          </p:nvPr>
        </p:nvSpPr>
        <p:spPr/>
        <p:txBody>
          <a:bodyPr>
            <a:normAutofit/>
          </a:bodyPr>
          <a:lstStyle/>
          <a:p>
            <a:pPr marL="0" lvl="0" indent="0">
              <a:buNone/>
            </a:pPr>
            <a:r>
              <a:rPr lang="en-GB" sz="3200"/>
              <a:t>By the end of today you will be able to:</a:t>
            </a:r>
          </a:p>
          <a:p>
            <a:pPr lvl="0"/>
            <a:r>
              <a:rPr lang="en-GB" sz="3200"/>
              <a:t>define a fact and opinion</a:t>
            </a:r>
          </a:p>
          <a:p>
            <a:pPr lvl="0"/>
            <a:r>
              <a:rPr lang="en-GB" sz="3200"/>
              <a:t>identify facts and opinions from a text</a:t>
            </a:r>
          </a:p>
          <a:p>
            <a:pPr lvl="0"/>
            <a:r>
              <a:rPr lang="en-GB" sz="3200"/>
              <a:t>define bias</a:t>
            </a:r>
          </a:p>
          <a:p>
            <a:pPr lvl="0"/>
            <a:r>
              <a:rPr lang="en-GB" sz="3200"/>
              <a:t>understand inference</a:t>
            </a:r>
          </a:p>
        </p:txBody>
      </p:sp>
    </p:spTree>
    <p:extLst>
      <p:ext uri="{BB962C8B-B14F-4D97-AF65-F5344CB8AC3E}">
        <p14:creationId xmlns:p14="http://schemas.microsoft.com/office/powerpoint/2010/main" val="1567845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49AE3-0D86-4D21-A29A-306DE447BB2F}"/>
              </a:ext>
            </a:extLst>
          </p:cNvPr>
          <p:cNvSpPr>
            <a:spLocks noGrp="1"/>
          </p:cNvSpPr>
          <p:nvPr>
            <p:ph type="title"/>
          </p:nvPr>
        </p:nvSpPr>
        <p:spPr/>
        <p:txBody>
          <a:bodyPr vert="horz" lIns="91440" tIns="45720" rIns="91440" bIns="45720" anchor="b">
            <a:normAutofit/>
          </a:bodyPr>
          <a:lstStyle/>
          <a:p>
            <a:r>
              <a:rPr lang="en-US">
                <a:solidFill>
                  <a:schemeClr val="tx1"/>
                </a:solidFill>
              </a:rPr>
              <a:t>Define and give examples</a:t>
            </a:r>
          </a:p>
        </p:txBody>
      </p:sp>
      <p:sp>
        <p:nvSpPr>
          <p:cNvPr id="3" name="Content Placeholder 2">
            <a:extLst>
              <a:ext uri="{FF2B5EF4-FFF2-40B4-BE49-F238E27FC236}">
                <a16:creationId xmlns:a16="http://schemas.microsoft.com/office/drawing/2014/main" id="{9D623BB3-87EF-44A8-BC8F-7B09451E4AF3}"/>
              </a:ext>
            </a:extLst>
          </p:cNvPr>
          <p:cNvSpPr>
            <a:spLocks noGrp="1"/>
          </p:cNvSpPr>
          <p:nvPr>
            <p:ph sz="quarter" idx="1"/>
          </p:nvPr>
        </p:nvSpPr>
        <p:spPr/>
        <p:txBody>
          <a:bodyPr/>
          <a:lstStyle/>
          <a:p>
            <a:endParaRPr lang="en-US"/>
          </a:p>
        </p:txBody>
      </p:sp>
    </p:spTree>
    <p:extLst>
      <p:ext uri="{BB962C8B-B14F-4D97-AF65-F5344CB8AC3E}">
        <p14:creationId xmlns:p14="http://schemas.microsoft.com/office/powerpoint/2010/main" val="3349786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chemeClr val="tx1"/>
                </a:solidFill>
              </a:rPr>
              <a:t>Exam question</a:t>
            </a:r>
          </a:p>
        </p:txBody>
      </p:sp>
      <p:sp>
        <p:nvSpPr>
          <p:cNvPr id="3" name="Content Placeholder 2"/>
          <p:cNvSpPr>
            <a:spLocks noGrp="1"/>
          </p:cNvSpPr>
          <p:nvPr>
            <p:ph sz="quarter" idx="1"/>
          </p:nvPr>
        </p:nvSpPr>
        <p:spPr/>
        <p:txBody>
          <a:bodyPr>
            <a:normAutofit fontScale="92500"/>
          </a:bodyPr>
          <a:lstStyle/>
          <a:p>
            <a:r>
              <a:rPr lang="en-GB"/>
              <a:t>Give one fact and one opinion from Document X (L1)</a:t>
            </a:r>
          </a:p>
          <a:p>
            <a:r>
              <a:rPr lang="en-GB"/>
              <a:t>Give two facts and two opinions from Document X (L2)</a:t>
            </a:r>
          </a:p>
          <a:p>
            <a:endParaRPr lang="en-GB"/>
          </a:p>
          <a:p>
            <a:pPr lvl="1"/>
            <a:r>
              <a:rPr lang="en-GB"/>
              <a:t>May ask you to look in a specific section of the document. Remember to read the question carefully!</a:t>
            </a:r>
          </a:p>
          <a:p>
            <a:pPr lvl="1"/>
            <a:r>
              <a:rPr lang="en-GB"/>
              <a:t>Facts</a:t>
            </a:r>
          </a:p>
          <a:p>
            <a:pPr lvl="2"/>
            <a:r>
              <a:rPr lang="en-GB"/>
              <a:t>Statistics e.g. 40% of …</a:t>
            </a:r>
          </a:p>
          <a:p>
            <a:pPr lvl="2"/>
            <a:r>
              <a:rPr lang="en-GB"/>
              <a:t>Proper nouns (capital letters) e.g. The conference was held in Glasgow.</a:t>
            </a:r>
          </a:p>
          <a:p>
            <a:pPr lvl="1"/>
            <a:r>
              <a:rPr lang="en-GB"/>
              <a:t>Opinions</a:t>
            </a:r>
          </a:p>
          <a:p>
            <a:pPr lvl="2"/>
            <a:r>
              <a:rPr lang="en-GB"/>
              <a:t>Exaggerated language e.g. essential, best ever</a:t>
            </a:r>
          </a:p>
          <a:p>
            <a:pPr lvl="2"/>
            <a:r>
              <a:rPr lang="en-GB"/>
              <a:t>Personal language e.g. I think you should …</a:t>
            </a:r>
          </a:p>
        </p:txBody>
      </p:sp>
    </p:spTree>
    <p:extLst>
      <p:ext uri="{BB962C8B-B14F-4D97-AF65-F5344CB8AC3E}">
        <p14:creationId xmlns:p14="http://schemas.microsoft.com/office/powerpoint/2010/main" val="268108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solidFill>
                  <a:schemeClr val="tx1"/>
                </a:solidFill>
              </a:rPr>
              <a:t>Try it on the exam text</a:t>
            </a:r>
          </a:p>
        </p:txBody>
      </p:sp>
      <p:sp>
        <p:nvSpPr>
          <p:cNvPr id="3" name="Content Placeholder 2"/>
          <p:cNvSpPr>
            <a:spLocks noGrp="1"/>
          </p:cNvSpPr>
          <p:nvPr>
            <p:ph sz="quarter" idx="1"/>
          </p:nvPr>
        </p:nvSpPr>
        <p:spPr/>
        <p:txBody>
          <a:bodyPr/>
          <a:lstStyle/>
          <a:p>
            <a:r>
              <a:rPr lang="en-GB"/>
              <a:t>Give two facts and two opinions from the Document.</a:t>
            </a:r>
          </a:p>
          <a:p>
            <a:endParaRPr lang="en-GB"/>
          </a:p>
          <a:p>
            <a:endParaRPr lang="en-GB"/>
          </a:p>
        </p:txBody>
      </p:sp>
    </p:spTree>
    <p:extLst>
      <p:ext uri="{BB962C8B-B14F-4D97-AF65-F5344CB8AC3E}">
        <p14:creationId xmlns:p14="http://schemas.microsoft.com/office/powerpoint/2010/main" val="2008698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a:p>
        </p:txBody>
      </p:sp>
      <p:sp>
        <p:nvSpPr>
          <p:cNvPr id="2" name="Title 1"/>
          <p:cNvSpPr>
            <a:spLocks noGrp="1"/>
          </p:cNvSpPr>
          <p:nvPr>
            <p:ph type="ctrTitle"/>
          </p:nvPr>
        </p:nvSpPr>
        <p:spPr/>
        <p:txBody>
          <a:bodyPr>
            <a:normAutofit/>
          </a:bodyPr>
          <a:lstStyle/>
          <a:p>
            <a:r>
              <a:rPr lang="en-GB" sz="6000">
                <a:solidFill>
                  <a:schemeClr val="tx1"/>
                </a:solidFill>
              </a:rPr>
              <a:t>Bias</a:t>
            </a:r>
          </a:p>
        </p:txBody>
      </p:sp>
    </p:spTree>
    <p:extLst>
      <p:ext uri="{BB962C8B-B14F-4D97-AF65-F5344CB8AC3E}">
        <p14:creationId xmlns:p14="http://schemas.microsoft.com/office/powerpoint/2010/main" val="3386969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3408"/>
            <a:ext cx="8534400" cy="1298448"/>
          </a:xfrm>
        </p:spPr>
        <p:txBody>
          <a:bodyPr>
            <a:noAutofit/>
          </a:bodyPr>
          <a:lstStyle/>
          <a:p>
            <a:r>
              <a:rPr lang="en-GB" sz="4000">
                <a:solidFill>
                  <a:schemeClr val="tx1"/>
                </a:solidFill>
              </a:rPr>
              <a:t>Bias</a:t>
            </a:r>
          </a:p>
        </p:txBody>
      </p:sp>
      <p:sp>
        <p:nvSpPr>
          <p:cNvPr id="3" name="Content Placeholder 2"/>
          <p:cNvSpPr>
            <a:spLocks noGrp="1"/>
          </p:cNvSpPr>
          <p:nvPr>
            <p:ph sz="quarter" idx="1"/>
          </p:nvPr>
        </p:nvSpPr>
        <p:spPr/>
        <p:txBody>
          <a:bodyPr>
            <a:normAutofit/>
          </a:bodyPr>
          <a:lstStyle/>
          <a:p>
            <a:pPr marL="0" indent="0">
              <a:buNone/>
            </a:pPr>
            <a:r>
              <a:rPr lang="en-GB" sz="3200"/>
              <a:t>Define bias</a:t>
            </a:r>
          </a:p>
          <a:p>
            <a:pPr marL="0" indent="0">
              <a:buNone/>
            </a:pPr>
            <a:endParaRPr lang="en-GB" sz="3200"/>
          </a:p>
          <a:p>
            <a:pPr>
              <a:buFontTx/>
              <a:buChar char="-"/>
            </a:pPr>
            <a:r>
              <a:rPr lang="en-GB" sz="3200"/>
              <a:t>one-sided opinion</a:t>
            </a:r>
          </a:p>
          <a:p>
            <a:pPr>
              <a:buFontTx/>
              <a:buChar char="-"/>
            </a:pPr>
            <a:r>
              <a:rPr lang="en-GB" sz="3200"/>
              <a:t>personal bias</a:t>
            </a:r>
          </a:p>
          <a:p>
            <a:pPr>
              <a:buFontTx/>
              <a:buChar char="-"/>
            </a:pPr>
            <a:r>
              <a:rPr lang="en-GB" sz="3200"/>
              <a:t>assumptions</a:t>
            </a:r>
          </a:p>
          <a:p>
            <a:pPr>
              <a:buFontTx/>
              <a:buChar char="-"/>
            </a:pPr>
            <a:r>
              <a:rPr lang="en-GB" sz="3200"/>
              <a:t>structural bias</a:t>
            </a:r>
          </a:p>
          <a:p>
            <a:pPr>
              <a:buFontTx/>
              <a:buChar char="-"/>
            </a:pPr>
            <a:r>
              <a:rPr lang="en-GB" sz="3200"/>
              <a:t>discrimination and -isms</a:t>
            </a:r>
          </a:p>
          <a:p>
            <a:pPr marL="0" indent="0">
              <a:buNone/>
            </a:pPr>
            <a:endParaRPr lang="en-GB" sz="3200"/>
          </a:p>
          <a:p>
            <a:pPr marL="0" indent="0">
              <a:buNone/>
            </a:pPr>
            <a:endParaRPr lang="en-GB" sz="3200"/>
          </a:p>
        </p:txBody>
      </p:sp>
    </p:spTree>
    <p:extLst>
      <p:ext uri="{BB962C8B-B14F-4D97-AF65-F5344CB8AC3E}">
        <p14:creationId xmlns:p14="http://schemas.microsoft.com/office/powerpoint/2010/main" val="1718725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3408"/>
            <a:ext cx="8534400" cy="1298448"/>
          </a:xfrm>
        </p:spPr>
        <p:txBody>
          <a:bodyPr>
            <a:noAutofit/>
          </a:bodyPr>
          <a:lstStyle/>
          <a:p>
            <a:r>
              <a:rPr lang="en-GB" sz="4000">
                <a:solidFill>
                  <a:schemeClr val="tx1"/>
                </a:solidFill>
              </a:rPr>
              <a:t>Bias</a:t>
            </a:r>
          </a:p>
        </p:txBody>
      </p:sp>
      <p:sp>
        <p:nvSpPr>
          <p:cNvPr id="3" name="Content Placeholder 2"/>
          <p:cNvSpPr>
            <a:spLocks noGrp="1"/>
          </p:cNvSpPr>
          <p:nvPr>
            <p:ph sz="quarter" idx="1"/>
          </p:nvPr>
        </p:nvSpPr>
        <p:spPr/>
        <p:txBody>
          <a:bodyPr>
            <a:normAutofit/>
          </a:bodyPr>
          <a:lstStyle/>
          <a:p>
            <a:pPr marL="0" indent="0">
              <a:buNone/>
            </a:pPr>
            <a:r>
              <a:rPr lang="en-GB" sz="3200"/>
              <a:t>What sorts of texts might be biased?</a:t>
            </a:r>
          </a:p>
          <a:p>
            <a:pPr>
              <a:buFontTx/>
              <a:buChar char="-"/>
            </a:pPr>
            <a:r>
              <a:rPr lang="en-GB" sz="3200"/>
              <a:t>adverts </a:t>
            </a:r>
          </a:p>
          <a:p>
            <a:pPr>
              <a:buFontTx/>
              <a:buChar char="-"/>
            </a:pPr>
            <a:r>
              <a:rPr lang="en-GB" sz="3200"/>
              <a:t>political flyers</a:t>
            </a:r>
          </a:p>
          <a:p>
            <a:pPr>
              <a:buFontTx/>
              <a:buChar char="-"/>
            </a:pPr>
            <a:r>
              <a:rPr lang="en-GB" sz="3200"/>
              <a:t>newspapers/news online</a:t>
            </a:r>
          </a:p>
          <a:p>
            <a:pPr>
              <a:buFontTx/>
              <a:buChar char="-"/>
            </a:pPr>
            <a:r>
              <a:rPr lang="en-GB" sz="3200"/>
              <a:t>blogs/opinion pieces online</a:t>
            </a:r>
          </a:p>
          <a:p>
            <a:pPr marL="0" indent="0">
              <a:buNone/>
            </a:pPr>
            <a:endParaRPr lang="en-GB" sz="3200"/>
          </a:p>
        </p:txBody>
      </p:sp>
    </p:spTree>
    <p:extLst>
      <p:ext uri="{BB962C8B-B14F-4D97-AF65-F5344CB8AC3E}">
        <p14:creationId xmlns:p14="http://schemas.microsoft.com/office/powerpoint/2010/main" val="958098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43408"/>
            <a:ext cx="8534400" cy="1298448"/>
          </a:xfrm>
        </p:spPr>
        <p:txBody>
          <a:bodyPr>
            <a:noAutofit/>
          </a:bodyPr>
          <a:lstStyle/>
          <a:p>
            <a:r>
              <a:rPr lang="en-GB" sz="4000">
                <a:solidFill>
                  <a:schemeClr val="tx1"/>
                </a:solidFill>
              </a:rPr>
              <a:t>Bias</a:t>
            </a:r>
          </a:p>
        </p:txBody>
      </p:sp>
      <p:sp>
        <p:nvSpPr>
          <p:cNvPr id="3" name="Content Placeholder 2"/>
          <p:cNvSpPr>
            <a:spLocks noGrp="1"/>
          </p:cNvSpPr>
          <p:nvPr>
            <p:ph sz="quarter" idx="1"/>
          </p:nvPr>
        </p:nvSpPr>
        <p:spPr/>
        <p:txBody>
          <a:bodyPr>
            <a:normAutofit/>
          </a:bodyPr>
          <a:lstStyle/>
          <a:p>
            <a:pPr marL="0" indent="0">
              <a:buNone/>
            </a:pPr>
            <a:r>
              <a:rPr lang="en-GB" sz="3200"/>
              <a:t>Why is important to think about bias?</a:t>
            </a:r>
          </a:p>
          <a:p>
            <a:pPr>
              <a:buFontTx/>
              <a:buChar char="-"/>
            </a:pPr>
            <a:r>
              <a:rPr lang="en-GB" sz="3200"/>
              <a:t>awareness – be informed</a:t>
            </a:r>
          </a:p>
          <a:p>
            <a:pPr>
              <a:buFontTx/>
              <a:buChar char="-"/>
            </a:pPr>
            <a:r>
              <a:rPr lang="en-GB" sz="3200"/>
              <a:t>prevent manipulation</a:t>
            </a:r>
          </a:p>
          <a:p>
            <a:pPr>
              <a:buFontTx/>
              <a:buChar char="-"/>
            </a:pPr>
            <a:r>
              <a:rPr lang="en-GB" sz="3200"/>
              <a:t>stop misinformation spreading</a:t>
            </a:r>
          </a:p>
          <a:p>
            <a:pPr marL="0" indent="0">
              <a:buNone/>
            </a:pPr>
            <a:endParaRPr lang="en-GB" sz="3200"/>
          </a:p>
        </p:txBody>
      </p:sp>
    </p:spTree>
    <p:extLst>
      <p:ext uri="{BB962C8B-B14F-4D97-AF65-F5344CB8AC3E}">
        <p14:creationId xmlns:p14="http://schemas.microsoft.com/office/powerpoint/2010/main" val="3186310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81957863D837747B66F84C4AB4A93EE" ma:contentTypeVersion="14" ma:contentTypeDescription="Create a new document." ma:contentTypeScope="" ma:versionID="8a923f9c8a89db91deedc0feaac496db">
  <xsd:schema xmlns:xsd="http://www.w3.org/2001/XMLSchema" xmlns:xs="http://www.w3.org/2001/XMLSchema" xmlns:p="http://schemas.microsoft.com/office/2006/metadata/properties" xmlns:ns3="864a162b-6542-4936-93da-60f3c2cf7848" xmlns:ns4="fda347e8-585c-4e63-a911-a81b04e8784d" targetNamespace="http://schemas.microsoft.com/office/2006/metadata/properties" ma:root="true" ma:fieldsID="88ae980ead7384b9621f9f0e7beff6cf" ns3:_="" ns4:_="">
    <xsd:import namespace="864a162b-6542-4936-93da-60f3c2cf7848"/>
    <xsd:import namespace="fda347e8-585c-4e63-a911-a81b04e8784d"/>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DateTake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a162b-6542-4936-93da-60f3c2cf78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a347e8-585c-4e63-a911-a81b04e8784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D11740-208E-412A-B31D-838CB554AFDA}">
  <ds:schemaRefs>
    <ds:schemaRef ds:uri="http://schemas.microsoft.com/sharepoint/v3/contenttype/forms"/>
  </ds:schemaRefs>
</ds:datastoreItem>
</file>

<file path=customXml/itemProps2.xml><?xml version="1.0" encoding="utf-8"?>
<ds:datastoreItem xmlns:ds="http://schemas.openxmlformats.org/officeDocument/2006/customXml" ds:itemID="{83B94B4F-087B-4108-B066-14C5177BC46F}">
  <ds:schemaRefs>
    <ds:schemaRef ds:uri="864a162b-6542-4936-93da-60f3c2cf7848"/>
    <ds:schemaRef ds:uri="fda347e8-585c-4e63-a911-a81b04e878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2FA77A7-55A7-4136-A293-6FD0600FDA3B}">
  <ds:schemaRefs>
    <ds:schemaRef ds:uri="864a162b-6542-4936-93da-60f3c2cf7848"/>
    <ds:schemaRef ds:uri="fda347e8-585c-4e63-a911-a81b04e878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Civic</Template>
  <Application>Microsoft Office PowerPoint</Application>
  <PresentationFormat>On-screen Show (4:3)</PresentationFormat>
  <Slides>20</Slides>
  <Notes>0</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Civic</vt:lpstr>
      <vt:lpstr>Learning objectives</vt:lpstr>
      <vt:lpstr>Fact and opinion</vt:lpstr>
      <vt:lpstr>Define and give examples</vt:lpstr>
      <vt:lpstr>Exam question</vt:lpstr>
      <vt:lpstr>Try it on the exam text</vt:lpstr>
      <vt:lpstr>Bias</vt:lpstr>
      <vt:lpstr>Bias</vt:lpstr>
      <vt:lpstr>Bias</vt:lpstr>
      <vt:lpstr>Bias</vt:lpstr>
      <vt:lpstr>Bias</vt:lpstr>
      <vt:lpstr>Try it on the exam text</vt:lpstr>
      <vt:lpstr>Inference</vt:lpstr>
      <vt:lpstr>We use inference all the time</vt:lpstr>
      <vt:lpstr>Inference</vt:lpstr>
      <vt:lpstr>How to recognise inference</vt:lpstr>
      <vt:lpstr>Task</vt:lpstr>
      <vt:lpstr>Clara</vt:lpstr>
      <vt:lpstr>Exam question</vt:lpstr>
      <vt:lpstr>Homework</vt:lpstr>
      <vt:lpstr>Recap learning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 and opinion</dc:title>
  <dc:creator>Julie</dc:creator>
  <cp:revision>1</cp:revision>
  <cp:lastPrinted>2021-11-03T13:18:43Z</cp:lastPrinted>
  <dcterms:created xsi:type="dcterms:W3CDTF">2015-07-29T07:43:14Z</dcterms:created>
  <dcterms:modified xsi:type="dcterms:W3CDTF">2022-02-21T08:59:49Z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0x010100D81957863D837747B66F84C4AB4A93EE</vt:lpwstr>
  </property>
</Properties>
</file>