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94" r:id="rId4"/>
    <p:sldId id="285" r:id="rId5"/>
    <p:sldId id="259" r:id="rId6"/>
    <p:sldId id="260" r:id="rId7"/>
    <p:sldId id="261" r:id="rId8"/>
    <p:sldId id="263" r:id="rId9"/>
    <p:sldId id="293" r:id="rId10"/>
    <p:sldId id="277" r:id="rId11"/>
    <p:sldId id="28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C37E-D86F-445A-839E-081439C9E4CB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4831-E48E-4D36-A2B7-A475C8186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16CDD-8DD3-48F3-8155-430BD7AFE1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4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908050"/>
            <a:ext cx="103632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7" y="1981200"/>
            <a:ext cx="5080000" cy="3752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907617" y="1981200"/>
            <a:ext cx="5080000" cy="375285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68926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97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0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0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4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DyOZeAjTbs" TargetMode="External"/><Relationship Id="rId2" Type="http://schemas.openxmlformats.org/officeDocument/2006/relationships/hyperlink" Target="https://youtu.be/zXhXtDM3zd8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islington.gov.uk/children-and-families/things-to-do/lunch-bunch/recipes" TargetMode="External"/><Relationship Id="rId4" Type="http://schemas.openxmlformats.org/officeDocument/2006/relationships/hyperlink" Target="https://youtu.be/xQrNfZGiMz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ltlearning.islington.gov.uk/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CLSafeguarding@islington.ac.uk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ESOL E2/E3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Autumn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000" dirty="0" smtClean="0"/>
              <a:t>23rd Sept </a:t>
            </a:r>
            <a:r>
              <a:rPr lang="en-GB" sz="4000" dirty="0" smtClean="0"/>
              <a:t>2021 – 17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December 2021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83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36550"/>
            <a:ext cx="10363200" cy="844550"/>
          </a:xfrm>
        </p:spPr>
        <p:txBody>
          <a:bodyPr/>
          <a:lstStyle/>
          <a:p>
            <a:r>
              <a:rPr lang="en-GB" dirty="0" smtClean="0"/>
              <a:t>Lesson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1926" y="1360003"/>
            <a:ext cx="11093573" cy="4389783"/>
          </a:xfrm>
        </p:spPr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800" dirty="0" smtClean="0">
                <a:solidFill>
                  <a:prstClr val="black"/>
                </a:solidFill>
              </a:rPr>
              <a:t>In the lesson, you…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800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/>
              <a:t>Watch a video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/>
              <a:t>Answer questions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/>
              <a:t>Construct grammatically correct structures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/>
              <a:t>H/W: Watch the videos (links provided on the document) and write your reflection post-video.</a:t>
            </a:r>
            <a:endParaRPr lang="en-US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023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69" y="508721"/>
            <a:ext cx="11604332" cy="425646"/>
          </a:xfrm>
        </p:spPr>
        <p:txBody>
          <a:bodyPr/>
          <a:lstStyle/>
          <a:p>
            <a:r>
              <a:rPr lang="en-GB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188" y="1406100"/>
            <a:ext cx="11186835" cy="431660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ISLINGTON </a:t>
            </a:r>
            <a:r>
              <a:rPr lang="en-US" dirty="0"/>
              <a:t>FAMILY KITCHEN – ‘No bake carrot and coconut balls’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youtu.be/zXhXtDM3zd8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Summer </a:t>
            </a:r>
            <a:r>
              <a:rPr lang="en-US" dirty="0"/>
              <a:t>Couscous Salad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youtu.be/hDyOZeAjTbs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Chocolate </a:t>
            </a:r>
            <a:r>
              <a:rPr lang="en-US" dirty="0" err="1"/>
              <a:t>Courgette</a:t>
            </a:r>
            <a:r>
              <a:rPr lang="en-US" dirty="0"/>
              <a:t> Brownie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youtu.be/xQrNfZGiMz0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www.islington.gov.uk/children-and-families/things-to-do/lunch-bunch/recipes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A35E8-47E0-4934-A56B-65F617187EE8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9/23/2021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9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536226" y="1293457"/>
            <a:ext cx="8141906" cy="4644382"/>
          </a:xfrm>
        </p:spPr>
        <p:txBody>
          <a:bodyPr/>
          <a:lstStyle/>
          <a:p>
            <a:pPr marL="0" indent="0" algn="ctr">
              <a:buNone/>
            </a:pP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2037A-4942-4206-937A-B7AB6E09D7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8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37" y="1072978"/>
            <a:ext cx="11623729" cy="5509647"/>
          </a:xfrm>
        </p:spPr>
        <p:txBody>
          <a:bodyPr>
            <a:noAutofit/>
          </a:bodyPr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3200" b="1" dirty="0" smtClean="0"/>
              <a:t>Aim: To </a:t>
            </a:r>
            <a:r>
              <a:rPr lang="en-US" sz="3200" b="1" dirty="0" smtClean="0"/>
              <a:t>welcome </a:t>
            </a:r>
            <a:r>
              <a:rPr lang="en-US" sz="3200" b="1" dirty="0"/>
              <a:t>you to the course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/>
              <a:t>Objectives</a:t>
            </a:r>
            <a:r>
              <a:rPr lang="en-GB" sz="3200" b="1" dirty="0"/>
              <a:t>: </a:t>
            </a:r>
            <a:r>
              <a:rPr lang="en-GB" sz="3200" dirty="0"/>
              <a:t>by the end of this session, you </a:t>
            </a:r>
            <a:r>
              <a:rPr lang="en-GB" sz="3200" dirty="0" smtClean="0"/>
              <a:t>will be able to: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 smtClean="0"/>
              <a:t>Watch a video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/>
              <a:t>A</a:t>
            </a:r>
            <a:r>
              <a:rPr lang="en-GB" sz="2800" dirty="0" smtClean="0"/>
              <a:t>nswer questions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 smtClean="0"/>
              <a:t>Construct grammatically correct structures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 smtClean="0"/>
              <a:t>H/W: Watch the videos (links provided on the document) and write your reflection post-video.</a:t>
            </a:r>
            <a:endParaRPr lang="en-US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52" y="112939"/>
            <a:ext cx="10820400" cy="856126"/>
          </a:xfrm>
        </p:spPr>
        <p:txBody>
          <a:bodyPr/>
          <a:lstStyle/>
          <a:p>
            <a:pPr algn="ctr"/>
            <a:r>
              <a:rPr lang="en-US" dirty="0"/>
              <a:t>Session aims/</a:t>
            </a:r>
            <a:r>
              <a:rPr lang="en-US" dirty="0" err="1"/>
              <a:t>objs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10529990" cy="441635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Reflections after watching the FK video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think the video was….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221" y="277356"/>
            <a:ext cx="8698396" cy="796071"/>
          </a:xfrm>
        </p:spPr>
        <p:txBody>
          <a:bodyPr>
            <a:normAutofit/>
          </a:bodyPr>
          <a:lstStyle/>
          <a:p>
            <a:pPr algn="ctr"/>
            <a:r>
              <a:rPr lang="en-GB" sz="3600" b="1" cap="none" dirty="0" smtClean="0"/>
              <a:t>Getting to know you</a:t>
            </a:r>
            <a:endParaRPr lang="en-GB" sz="36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40" y="1162878"/>
            <a:ext cx="11608904" cy="51999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Spend two minutes introducing yourself to the rest of the group and talk about the following:</a:t>
            </a:r>
          </a:p>
          <a:p>
            <a:endParaRPr lang="en-US" sz="3200" b="1" dirty="0"/>
          </a:p>
          <a:p>
            <a:r>
              <a:rPr lang="en-US" sz="3200" dirty="0" smtClean="0"/>
              <a:t>Your name, some personal info that you want to share (i.e. country of origin </a:t>
            </a:r>
            <a:r>
              <a:rPr lang="en-US" sz="3200" dirty="0" err="1" smtClean="0"/>
              <a:t>etc</a:t>
            </a:r>
            <a:r>
              <a:rPr lang="en-US" sz="3200" dirty="0" smtClean="0"/>
              <a:t>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What </a:t>
            </a:r>
            <a:r>
              <a:rPr lang="en-US" sz="3200" dirty="0"/>
              <a:t>are you most proud of </a:t>
            </a:r>
            <a:r>
              <a:rPr lang="en-US" sz="3200" dirty="0" smtClean="0"/>
              <a:t>currently? </a:t>
            </a:r>
          </a:p>
          <a:p>
            <a:pPr marL="0" indent="0">
              <a:buNone/>
            </a:pPr>
            <a:r>
              <a:rPr lang="en-US" sz="3200" b="1" i="1" dirty="0" smtClean="0"/>
              <a:t>(speaking: “I am most proud of….”)</a:t>
            </a:r>
          </a:p>
          <a:p>
            <a:endParaRPr lang="en-US" sz="3200" dirty="0"/>
          </a:p>
          <a:p>
            <a:r>
              <a:rPr lang="en-US" sz="3200" dirty="0" smtClean="0"/>
              <a:t>What are your current aspirations?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b="1" dirty="0" smtClean="0"/>
              <a:t>speaking: </a:t>
            </a:r>
            <a:r>
              <a:rPr lang="en-US" sz="3200" dirty="0" smtClean="0"/>
              <a:t>“</a:t>
            </a:r>
            <a:r>
              <a:rPr lang="en-US" sz="3200" b="1" i="1" dirty="0" smtClean="0"/>
              <a:t>My current aspiration is</a:t>
            </a:r>
            <a:r>
              <a:rPr lang="en-US" sz="3200" b="1" i="1" dirty="0"/>
              <a:t>/ </a:t>
            </a:r>
            <a:r>
              <a:rPr lang="en-US" sz="3200" b="1" i="1" dirty="0" smtClean="0"/>
              <a:t>aspirations are….”)</a:t>
            </a:r>
            <a:r>
              <a:rPr lang="en-US" i="1" dirty="0"/>
              <a:t/>
            </a:r>
            <a:br>
              <a:rPr lang="en-US" i="1" dirty="0"/>
            </a:br>
            <a:r>
              <a:rPr lang="en-US" b="1" i="1" dirty="0"/>
              <a:t/>
            </a:r>
            <a:br>
              <a:rPr lang="en-US" b="1" i="1" dirty="0"/>
            </a:b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706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668491" y="3882786"/>
            <a:ext cx="242454" cy="247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910" y="873034"/>
            <a:ext cx="4191001" cy="678981"/>
          </a:xfrm>
        </p:spPr>
        <p:txBody>
          <a:bodyPr>
            <a:normAutofit fontScale="90000"/>
          </a:bodyPr>
          <a:lstStyle/>
          <a:p>
            <a:r>
              <a:rPr lang="en-GB" sz="2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Class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604" y="2121574"/>
            <a:ext cx="7635597" cy="368846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be somewhere quiet.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you’re at home wear appropriate clothes.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time.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everyone and do as the teacher asks.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until you’re asked to speak.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your microphone off when others are talking.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 because sometimes the systems don’t work.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homework.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record or screenshot any part of the lesson.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 and learn!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7" y="1065248"/>
            <a:ext cx="3129878" cy="8595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854" y="5181512"/>
            <a:ext cx="817419" cy="5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>
            <a:normAutofit/>
          </a:bodyPr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find out about all or our courses on offer visit: </a:t>
            </a:r>
            <a:r>
              <a:rPr kumimoji="0" lang="en-GB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www.adultlearning.islington.gov.uk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Autumn term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435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5417" y="2627392"/>
            <a:ext cx="3879067" cy="1530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David Coleman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Safeguarding Lead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Tel 020 7527 3343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2"/>
              </a:rPr>
              <a:t>ACLSafeguarding@islington.ac.uk</a:t>
            </a:r>
            <a:endParaRPr kumimoji="0" lang="en-GB" altLang="en-US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en-US" sz="21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Details/video</a:t>
            </a:r>
            <a:r>
              <a:rPr kumimoji="0" lang="en-GB" altLang="en-US" sz="2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available on Moodle (our VLE platform)</a:t>
            </a:r>
            <a:endParaRPr kumimoji="0" lang="en-GB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17" y="534746"/>
            <a:ext cx="7886700" cy="994172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Safeguarding</a:t>
            </a:r>
            <a:endParaRPr lang="en-GB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79" y="7985"/>
            <a:ext cx="5430520" cy="688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video and answer the questions.</a:t>
            </a:r>
          </a:p>
          <a:p>
            <a:endParaRPr lang="en-GB" dirty="0" smtClean="0"/>
          </a:p>
          <a:p>
            <a:r>
              <a:rPr lang="en-GB" dirty="0" err="1" smtClean="0"/>
              <a:t>Extn</a:t>
            </a:r>
            <a:r>
              <a:rPr lang="en-GB" dirty="0" smtClean="0"/>
              <a:t> task: try to watch the other videos and write about them.</a:t>
            </a:r>
          </a:p>
          <a:p>
            <a:endParaRPr lang="en-GB" dirty="0"/>
          </a:p>
          <a:p>
            <a:r>
              <a:rPr lang="en-US" dirty="0"/>
              <a:t>Reflections after watching the FK video…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 think the video was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interesting because </a:t>
            </a:r>
            <a:r>
              <a:rPr lang="en-US" dirty="0"/>
              <a:t>it spoke of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healthy</a:t>
            </a:r>
            <a:r>
              <a:rPr lang="en-US" dirty="0" smtClean="0"/>
              <a:t> </a:t>
            </a:r>
            <a:r>
              <a:rPr lang="en-US" dirty="0"/>
              <a:t>recipe </a:t>
            </a:r>
            <a:r>
              <a:rPr lang="en-US" dirty="0" smtClean="0">
                <a:solidFill>
                  <a:srgbClr val="FF0000"/>
                </a:solidFill>
              </a:rPr>
              <a:t>which was new </a:t>
            </a:r>
            <a:r>
              <a:rPr lang="en-US" dirty="0"/>
              <a:t>for me.</a:t>
            </a:r>
          </a:p>
          <a:p>
            <a:pPr marL="0" indent="0">
              <a:buNone/>
            </a:pPr>
            <a:r>
              <a:rPr lang="en-US" dirty="0"/>
              <a:t>The video was done well but sometimes </a:t>
            </a: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 smtClean="0"/>
              <a:t>was </a:t>
            </a:r>
            <a:r>
              <a:rPr lang="en-US" dirty="0"/>
              <a:t>slow and sometimes </a:t>
            </a: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 smtClean="0"/>
              <a:t>was too fast to read </a:t>
            </a:r>
            <a:r>
              <a:rPr lang="en-US" dirty="0"/>
              <a:t>the </a:t>
            </a:r>
            <a:r>
              <a:rPr lang="en-US" dirty="0" smtClean="0"/>
              <a:t>notes.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I'm sure that I'll watch more FK </a:t>
            </a:r>
            <a:r>
              <a:rPr lang="en-US" dirty="0" smtClean="0"/>
              <a:t>video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7227-A67E-4FC1-9AFB-1210BE4D8A7F}" type="datetime1">
              <a:rPr lang="en-US" smtClean="0"/>
              <a:t>9/23/2021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601</Words>
  <Application>Microsoft Office PowerPoint</Application>
  <PresentationFormat>Widescreen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Islington Council</vt:lpstr>
      <vt:lpstr>ESOL E2/E3 Autumn Term</vt:lpstr>
      <vt:lpstr>Session aims/objs</vt:lpstr>
      <vt:lpstr>PowerPoint Presentation</vt:lpstr>
      <vt:lpstr>Getting to know you</vt:lpstr>
      <vt:lpstr>Online Learning Class Rules</vt:lpstr>
      <vt:lpstr>Our ACL 1-1 IAG offer</vt:lpstr>
      <vt:lpstr>How can learners book an appointment?</vt:lpstr>
      <vt:lpstr>Safeguarding</vt:lpstr>
      <vt:lpstr>PowerPoint Presentation</vt:lpstr>
      <vt:lpstr>Lesson summary</vt:lpstr>
      <vt:lpstr>References: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L1 Summer Term</dc:title>
  <dc:creator>Rahim, Nilupa</dc:creator>
  <cp:lastModifiedBy>Rahim, Nilupa</cp:lastModifiedBy>
  <cp:revision>52</cp:revision>
  <dcterms:created xsi:type="dcterms:W3CDTF">2021-04-24T10:31:55Z</dcterms:created>
  <dcterms:modified xsi:type="dcterms:W3CDTF">2021-09-23T10:11:13Z</dcterms:modified>
</cp:coreProperties>
</file>