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040" r:id="rId2"/>
    <p:sldId id="960" r:id="rId3"/>
    <p:sldId id="1033" r:id="rId4"/>
    <p:sldId id="1010" r:id="rId5"/>
    <p:sldId id="1011" r:id="rId6"/>
    <p:sldId id="1028" r:id="rId7"/>
    <p:sldId id="1038" r:id="rId8"/>
    <p:sldId id="1019" r:id="rId9"/>
    <p:sldId id="1005" r:id="rId10"/>
    <p:sldId id="309" r:id="rId11"/>
    <p:sldId id="274" r:id="rId12"/>
    <p:sldId id="1025" r:id="rId13"/>
    <p:sldId id="276" r:id="rId14"/>
    <p:sldId id="1022" r:id="rId15"/>
    <p:sldId id="967" r:id="rId16"/>
    <p:sldId id="1026" r:id="rId17"/>
    <p:sldId id="1023" r:id="rId18"/>
    <p:sldId id="257" r:id="rId19"/>
    <p:sldId id="965" r:id="rId20"/>
    <p:sldId id="10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A724A-F3A4-4AA4-B073-5DAD201B3E4E}" v="11" dt="2023-10-13T15:46:11.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alado-Tivy, Mercedes" userId="e0bc87c2-8991-4d64-973b-b51d8803d5bf" providerId="ADAL" clId="{E8DA724A-F3A4-4AA4-B073-5DAD201B3E4E}"/>
    <pc:docChg chg="custSel addSld modSld sldOrd">
      <pc:chgData name="Regalado-Tivy, Mercedes" userId="e0bc87c2-8991-4d64-973b-b51d8803d5bf" providerId="ADAL" clId="{E8DA724A-F3A4-4AA4-B073-5DAD201B3E4E}" dt="2023-10-13T15:46:13.382" v="43"/>
      <pc:docMkLst>
        <pc:docMk/>
      </pc:docMkLst>
      <pc:sldChg chg="add">
        <pc:chgData name="Regalado-Tivy, Mercedes" userId="e0bc87c2-8991-4d64-973b-b51d8803d5bf" providerId="ADAL" clId="{E8DA724A-F3A4-4AA4-B073-5DAD201B3E4E}" dt="2023-10-01T13:30:33.129" v="0"/>
        <pc:sldMkLst>
          <pc:docMk/>
          <pc:sldMk cId="0" sldId="257"/>
        </pc:sldMkLst>
      </pc:sldChg>
      <pc:sldChg chg="modSp mod">
        <pc:chgData name="Regalado-Tivy, Mercedes" userId="e0bc87c2-8991-4d64-973b-b51d8803d5bf" providerId="ADAL" clId="{E8DA724A-F3A4-4AA4-B073-5DAD201B3E4E}" dt="2023-10-10T13:45:06.919" v="27" actId="1076"/>
        <pc:sldMkLst>
          <pc:docMk/>
          <pc:sldMk cId="3969219165" sldId="274"/>
        </pc:sldMkLst>
        <pc:spChg chg="mod">
          <ac:chgData name="Regalado-Tivy, Mercedes" userId="e0bc87c2-8991-4d64-973b-b51d8803d5bf" providerId="ADAL" clId="{E8DA724A-F3A4-4AA4-B073-5DAD201B3E4E}" dt="2023-10-10T13:30:19.827" v="24" actId="1076"/>
          <ac:spMkLst>
            <pc:docMk/>
            <pc:sldMk cId="3969219165" sldId="274"/>
            <ac:spMk id="9" creationId="{5BFA714F-705F-27B9-A738-4CB4408D0D03}"/>
          </ac:spMkLst>
        </pc:spChg>
        <pc:spChg chg="mod">
          <ac:chgData name="Regalado-Tivy, Mercedes" userId="e0bc87c2-8991-4d64-973b-b51d8803d5bf" providerId="ADAL" clId="{E8DA724A-F3A4-4AA4-B073-5DAD201B3E4E}" dt="2023-10-10T13:45:06.919" v="27" actId="1076"/>
          <ac:spMkLst>
            <pc:docMk/>
            <pc:sldMk cId="3969219165" sldId="274"/>
            <ac:spMk id="9218" creationId="{27A93212-4EBA-0E6D-3DF0-4FF53CB1FAE4}"/>
          </ac:spMkLst>
        </pc:spChg>
        <pc:picChg chg="mod">
          <ac:chgData name="Regalado-Tivy, Mercedes" userId="e0bc87c2-8991-4d64-973b-b51d8803d5bf" providerId="ADAL" clId="{E8DA724A-F3A4-4AA4-B073-5DAD201B3E4E}" dt="2023-10-10T13:44:59.079" v="25" actId="14100"/>
          <ac:picMkLst>
            <pc:docMk/>
            <pc:sldMk cId="3969219165" sldId="274"/>
            <ac:picMk id="2" creationId="{8356ECE9-03C3-F128-EF51-898198D99C2D}"/>
          </ac:picMkLst>
        </pc:picChg>
        <pc:picChg chg="mod">
          <ac:chgData name="Regalado-Tivy, Mercedes" userId="e0bc87c2-8991-4d64-973b-b51d8803d5bf" providerId="ADAL" clId="{E8DA724A-F3A4-4AA4-B073-5DAD201B3E4E}" dt="2023-10-10T13:45:01.921" v="26" actId="14100"/>
          <ac:picMkLst>
            <pc:docMk/>
            <pc:sldMk cId="3969219165" sldId="274"/>
            <ac:picMk id="10" creationId="{BF1FFB81-C05E-33B1-2997-5A5405F18FE3}"/>
          </ac:picMkLst>
        </pc:picChg>
      </pc:sldChg>
      <pc:sldChg chg="delSp modSp mod">
        <pc:chgData name="Regalado-Tivy, Mercedes" userId="e0bc87c2-8991-4d64-973b-b51d8803d5bf" providerId="ADAL" clId="{E8DA724A-F3A4-4AA4-B073-5DAD201B3E4E}" dt="2023-10-10T13:29:43.494" v="19" actId="21"/>
        <pc:sldMkLst>
          <pc:docMk/>
          <pc:sldMk cId="2023985545" sldId="276"/>
        </pc:sldMkLst>
        <pc:spChg chg="mod">
          <ac:chgData name="Regalado-Tivy, Mercedes" userId="e0bc87c2-8991-4d64-973b-b51d8803d5bf" providerId="ADAL" clId="{E8DA724A-F3A4-4AA4-B073-5DAD201B3E4E}" dt="2023-10-10T13:29:43.494" v="19" actId="21"/>
          <ac:spMkLst>
            <pc:docMk/>
            <pc:sldMk cId="2023985545" sldId="276"/>
            <ac:spMk id="4" creationId="{C701C418-C758-C8CF-389A-3EB28571370B}"/>
          </ac:spMkLst>
        </pc:spChg>
        <pc:spChg chg="del mod">
          <ac:chgData name="Regalado-Tivy, Mercedes" userId="e0bc87c2-8991-4d64-973b-b51d8803d5bf" providerId="ADAL" clId="{E8DA724A-F3A4-4AA4-B073-5DAD201B3E4E}" dt="2023-10-10T13:29:13.467" v="15"/>
          <ac:spMkLst>
            <pc:docMk/>
            <pc:sldMk cId="2023985545" sldId="276"/>
            <ac:spMk id="5" creationId="{79125730-C34B-B47C-3450-EB39A2E4AA35}"/>
          </ac:spMkLst>
        </pc:spChg>
      </pc:sldChg>
      <pc:sldChg chg="delSp modSp mod">
        <pc:chgData name="Regalado-Tivy, Mercedes" userId="e0bc87c2-8991-4d64-973b-b51d8803d5bf" providerId="ADAL" clId="{E8DA724A-F3A4-4AA4-B073-5DAD201B3E4E}" dt="2023-10-13T15:46:08.261" v="38" actId="21"/>
        <pc:sldMkLst>
          <pc:docMk/>
          <pc:sldMk cId="414069353" sldId="960"/>
        </pc:sldMkLst>
        <pc:spChg chg="del mod">
          <ac:chgData name="Regalado-Tivy, Mercedes" userId="e0bc87c2-8991-4d64-973b-b51d8803d5bf" providerId="ADAL" clId="{E8DA724A-F3A4-4AA4-B073-5DAD201B3E4E}" dt="2023-10-13T15:46:01.722" v="36" actId="21"/>
          <ac:spMkLst>
            <pc:docMk/>
            <pc:sldMk cId="414069353" sldId="960"/>
            <ac:spMk id="8" creationId="{BDAD4892-3A67-3AD9-5A88-CDB3590BF518}"/>
          </ac:spMkLst>
        </pc:spChg>
        <pc:spChg chg="mod">
          <ac:chgData name="Regalado-Tivy, Mercedes" userId="e0bc87c2-8991-4d64-973b-b51d8803d5bf" providerId="ADAL" clId="{E8DA724A-F3A4-4AA4-B073-5DAD201B3E4E}" dt="2023-10-13T15:43:35.340" v="32" actId="14100"/>
          <ac:spMkLst>
            <pc:docMk/>
            <pc:sldMk cId="414069353" sldId="960"/>
            <ac:spMk id="9" creationId="{CB42C2F3-85E9-D695-9647-62B8C216A2F1}"/>
          </ac:spMkLst>
        </pc:spChg>
        <pc:picChg chg="del mod">
          <ac:chgData name="Regalado-Tivy, Mercedes" userId="e0bc87c2-8991-4d64-973b-b51d8803d5bf" providerId="ADAL" clId="{E8DA724A-F3A4-4AA4-B073-5DAD201B3E4E}" dt="2023-10-13T15:46:08.261" v="38" actId="21"/>
          <ac:picMkLst>
            <pc:docMk/>
            <pc:sldMk cId="414069353" sldId="960"/>
            <ac:picMk id="10" creationId="{CE9C5511-04D8-430E-D399-47E0B94DFCE0}"/>
          </ac:picMkLst>
        </pc:picChg>
      </pc:sldChg>
      <pc:sldChg chg="delSp modSp mod">
        <pc:chgData name="Regalado-Tivy, Mercedes" userId="e0bc87c2-8991-4d64-973b-b51d8803d5bf" providerId="ADAL" clId="{E8DA724A-F3A4-4AA4-B073-5DAD201B3E4E}" dt="2023-10-10T13:25:31.602" v="12"/>
        <pc:sldMkLst>
          <pc:docMk/>
          <pc:sldMk cId="3981357912" sldId="1005"/>
        </pc:sldMkLst>
        <pc:spChg chg="del mod">
          <ac:chgData name="Regalado-Tivy, Mercedes" userId="e0bc87c2-8991-4d64-973b-b51d8803d5bf" providerId="ADAL" clId="{E8DA724A-F3A4-4AA4-B073-5DAD201B3E4E}" dt="2023-10-10T13:25:31.602" v="12"/>
          <ac:spMkLst>
            <pc:docMk/>
            <pc:sldMk cId="3981357912" sldId="1005"/>
            <ac:spMk id="7" creationId="{59A7E2F4-13B9-C5F7-F7A4-92545D85E10E}"/>
          </ac:spMkLst>
        </pc:spChg>
      </pc:sldChg>
      <pc:sldChg chg="modSp mod">
        <pc:chgData name="Regalado-Tivy, Mercedes" userId="e0bc87c2-8991-4d64-973b-b51d8803d5bf" providerId="ADAL" clId="{E8DA724A-F3A4-4AA4-B073-5DAD201B3E4E}" dt="2023-10-10T13:25:00.841" v="9" actId="20577"/>
        <pc:sldMkLst>
          <pc:docMk/>
          <pc:sldMk cId="2074039379" sldId="1019"/>
        </pc:sldMkLst>
        <pc:spChg chg="mod">
          <ac:chgData name="Regalado-Tivy, Mercedes" userId="e0bc87c2-8991-4d64-973b-b51d8803d5bf" providerId="ADAL" clId="{E8DA724A-F3A4-4AA4-B073-5DAD201B3E4E}" dt="2023-10-10T13:25:00.841" v="9" actId="20577"/>
          <ac:spMkLst>
            <pc:docMk/>
            <pc:sldMk cId="2074039379" sldId="1019"/>
            <ac:spMk id="5" creationId="{C8B730F5-1571-1F4D-ED16-5D09A385746B}"/>
          </ac:spMkLst>
        </pc:spChg>
      </pc:sldChg>
      <pc:sldChg chg="modSp mod">
        <pc:chgData name="Regalado-Tivy, Mercedes" userId="e0bc87c2-8991-4d64-973b-b51d8803d5bf" providerId="ADAL" clId="{E8DA724A-F3A4-4AA4-B073-5DAD201B3E4E}" dt="2023-10-10T13:29:27.069" v="18" actId="6549"/>
        <pc:sldMkLst>
          <pc:docMk/>
          <pc:sldMk cId="4101403298" sldId="1023"/>
        </pc:sldMkLst>
        <pc:spChg chg="mod">
          <ac:chgData name="Regalado-Tivy, Mercedes" userId="e0bc87c2-8991-4d64-973b-b51d8803d5bf" providerId="ADAL" clId="{E8DA724A-F3A4-4AA4-B073-5DAD201B3E4E}" dt="2023-10-10T13:29:27.069" v="18" actId="6549"/>
          <ac:spMkLst>
            <pc:docMk/>
            <pc:sldMk cId="4101403298" sldId="1023"/>
            <ac:spMk id="12" creationId="{F9A6C197-15BA-6661-73EA-B59FC85E3ACF}"/>
          </ac:spMkLst>
        </pc:spChg>
      </pc:sldChg>
      <pc:sldChg chg="modSp mod">
        <pc:chgData name="Regalado-Tivy, Mercedes" userId="e0bc87c2-8991-4d64-973b-b51d8803d5bf" providerId="ADAL" clId="{E8DA724A-F3A4-4AA4-B073-5DAD201B3E4E}" dt="2023-10-10T13:14:47.763" v="6" actId="20577"/>
        <pc:sldMkLst>
          <pc:docMk/>
          <pc:sldMk cId="3424409222" sldId="1028"/>
        </pc:sldMkLst>
        <pc:graphicFrameChg chg="modGraphic">
          <ac:chgData name="Regalado-Tivy, Mercedes" userId="e0bc87c2-8991-4d64-973b-b51d8803d5bf" providerId="ADAL" clId="{E8DA724A-F3A4-4AA4-B073-5DAD201B3E4E}" dt="2023-10-10T13:14:47.763" v="6" actId="20577"/>
          <ac:graphicFrameMkLst>
            <pc:docMk/>
            <pc:sldMk cId="3424409222" sldId="1028"/>
            <ac:graphicFrameMk id="4" creationId="{9DB6B8C7-53F7-0138-BDF6-ACAB687D5042}"/>
          </ac:graphicFrameMkLst>
        </pc:graphicFrameChg>
      </pc:sldChg>
      <pc:sldChg chg="addSp modSp new ord">
        <pc:chgData name="Regalado-Tivy, Mercedes" userId="e0bc87c2-8991-4d64-973b-b51d8803d5bf" providerId="ADAL" clId="{E8DA724A-F3A4-4AA4-B073-5DAD201B3E4E}" dt="2023-10-13T15:46:13.382" v="43"/>
        <pc:sldMkLst>
          <pc:docMk/>
          <pc:sldMk cId="3351966029" sldId="1040"/>
        </pc:sldMkLst>
        <pc:spChg chg="add mod">
          <ac:chgData name="Regalado-Tivy, Mercedes" userId="e0bc87c2-8991-4d64-973b-b51d8803d5bf" providerId="ADAL" clId="{E8DA724A-F3A4-4AA4-B073-5DAD201B3E4E}" dt="2023-10-13T15:46:03.218" v="37"/>
          <ac:spMkLst>
            <pc:docMk/>
            <pc:sldMk cId="3351966029" sldId="1040"/>
            <ac:spMk id="2" creationId="{3B15627A-E3E6-51AF-89F9-19EB8B1AE600}"/>
          </ac:spMkLst>
        </pc:spChg>
        <pc:picChg chg="add mod">
          <ac:chgData name="Regalado-Tivy, Mercedes" userId="e0bc87c2-8991-4d64-973b-b51d8803d5bf" providerId="ADAL" clId="{E8DA724A-F3A4-4AA4-B073-5DAD201B3E4E}" dt="2023-10-13T15:46:11.760" v="41" actId="1076"/>
          <ac:picMkLst>
            <pc:docMk/>
            <pc:sldMk cId="3351966029" sldId="1040"/>
            <ac:picMk id="3" creationId="{5F223AC4-7455-809D-D4ED-4EC65F0493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49A70-B64C-4046-B355-2B5EC3162902}" type="datetimeFigureOut">
              <a:rPr lang="en-GB" smtClean="0"/>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7EFE6-2E81-4B94-A360-25870B1883AC}" type="slidenum">
              <a:rPr lang="en-GB" smtClean="0"/>
              <a:t>‹#›</a:t>
            </a:fld>
            <a:endParaRPr lang="en-GB"/>
          </a:p>
        </p:txBody>
      </p:sp>
    </p:spTree>
    <p:extLst>
      <p:ext uri="{BB962C8B-B14F-4D97-AF65-F5344CB8AC3E}">
        <p14:creationId xmlns:p14="http://schemas.microsoft.com/office/powerpoint/2010/main" val="241515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D4EA8-EFDE-4FB1-ABA6-922719C6BDA0}" type="slidenum">
              <a:rPr lang="es-ES" smtClean="0"/>
              <a:t>10</a:t>
            </a:fld>
            <a:endParaRPr lang="es-ES"/>
          </a:p>
        </p:txBody>
      </p:sp>
    </p:spTree>
    <p:extLst>
      <p:ext uri="{BB962C8B-B14F-4D97-AF65-F5344CB8AC3E}">
        <p14:creationId xmlns:p14="http://schemas.microsoft.com/office/powerpoint/2010/main" val="132502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D4EA8-EFDE-4FB1-ABA6-922719C6BDA0}" type="slidenum">
              <a:rPr lang="es-ES" smtClean="0"/>
              <a:t>11</a:t>
            </a:fld>
            <a:endParaRPr lang="es-ES"/>
          </a:p>
        </p:txBody>
      </p:sp>
    </p:spTree>
    <p:extLst>
      <p:ext uri="{BB962C8B-B14F-4D97-AF65-F5344CB8AC3E}">
        <p14:creationId xmlns:p14="http://schemas.microsoft.com/office/powerpoint/2010/main" val="384732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6B772-DA91-C7AF-7E98-EC94E36DB2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2999C9-3645-E064-2C12-3A74883C3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5A0EB8-06A1-7A69-5564-692AB5C41EFE}"/>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5" name="Footer Placeholder 4">
            <a:extLst>
              <a:ext uri="{FF2B5EF4-FFF2-40B4-BE49-F238E27FC236}">
                <a16:creationId xmlns:a16="http://schemas.microsoft.com/office/drawing/2014/main" id="{161751AB-964E-A368-3553-89E1E2B2D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7FDFB5-820B-87FF-41EF-1686CFC18AEF}"/>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152735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F5A3-65D4-CB60-AF36-D55B112E7A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36CD74-F277-0A93-1448-3E2B31AA38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89016-4B44-D9E9-9F67-10A64C8CE16A}"/>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5" name="Footer Placeholder 4">
            <a:extLst>
              <a:ext uri="{FF2B5EF4-FFF2-40B4-BE49-F238E27FC236}">
                <a16:creationId xmlns:a16="http://schemas.microsoft.com/office/drawing/2014/main" id="{A0A627B0-F371-DC21-1E93-B73C029D7D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28BB1-6B3A-8D1E-F9A4-D239C10AA0A2}"/>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157520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319D5-9A01-8FA9-5014-287C13276A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F483A5-27D3-03B3-F4BA-18BE19FB5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230E8-4E84-9200-0F02-21F06305E0CA}"/>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5" name="Footer Placeholder 4">
            <a:extLst>
              <a:ext uri="{FF2B5EF4-FFF2-40B4-BE49-F238E27FC236}">
                <a16:creationId xmlns:a16="http://schemas.microsoft.com/office/drawing/2014/main" id="{2C3A22EE-2B27-21AB-AD67-7B43AD372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9B9FF-893F-AC78-9126-5E61D3DB97BC}"/>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100667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2D99-94FF-EF1F-9BC8-C535852EE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E23E57-EE07-2571-2480-D169C54930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B5F0A1-1287-A400-CFF2-D471C33ED747}"/>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5" name="Footer Placeholder 4">
            <a:extLst>
              <a:ext uri="{FF2B5EF4-FFF2-40B4-BE49-F238E27FC236}">
                <a16:creationId xmlns:a16="http://schemas.microsoft.com/office/drawing/2014/main" id="{9FFAD21C-1E89-B1A6-7266-BA0EA15219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B1239-133D-3454-36B4-7DB4AB6D7EDF}"/>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335873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8F09-1B0D-22BD-6D08-39A8DDEE02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E0D816-9C3D-62D2-AFBE-BADD283CA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2FEB44-F908-5BF9-760F-9B8071C78B21}"/>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5" name="Footer Placeholder 4">
            <a:extLst>
              <a:ext uri="{FF2B5EF4-FFF2-40B4-BE49-F238E27FC236}">
                <a16:creationId xmlns:a16="http://schemas.microsoft.com/office/drawing/2014/main" id="{2F2D96BD-C924-D59C-7333-CCF3F756F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CACD71-F7ED-148B-508B-D03144ADBFDA}"/>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1326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11C7-795D-9149-B9DF-4519810CC1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05130D-33EF-E5E4-5508-15CB8583AD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9DD172-2B90-E044-594B-8B55E62DE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A49CC4-840F-210D-52AD-ECD645806398}"/>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6" name="Footer Placeholder 5">
            <a:extLst>
              <a:ext uri="{FF2B5EF4-FFF2-40B4-BE49-F238E27FC236}">
                <a16:creationId xmlns:a16="http://schemas.microsoft.com/office/drawing/2014/main" id="{9A2BBC84-5D91-4419-2618-0A63D3C48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5BBE75-A06E-6E72-B6B6-4525CD7FD5AC}"/>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270362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3B25-D399-34EF-2DD4-FC9C4AE6D0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7A6ABA-15C6-AC85-675D-72EA2662E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E552DF-C362-4171-1A67-8E9079F68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FE06B9-F4CC-156D-28FD-69F764321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51AA8-970A-BD8D-139D-375111E458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688E43-2D6E-5867-D82E-CB745B797187}"/>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8" name="Footer Placeholder 7">
            <a:extLst>
              <a:ext uri="{FF2B5EF4-FFF2-40B4-BE49-F238E27FC236}">
                <a16:creationId xmlns:a16="http://schemas.microsoft.com/office/drawing/2014/main" id="{84EC8E25-EC9D-4783-8CA5-44D5F863C9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C0D13B-6CE5-236F-7BA4-684114AAEE57}"/>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396838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B91F-D1CD-ECCE-2184-0DEC3A139D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92CC28-566D-AD98-1497-F77BDDC46BBC}"/>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4" name="Footer Placeholder 3">
            <a:extLst>
              <a:ext uri="{FF2B5EF4-FFF2-40B4-BE49-F238E27FC236}">
                <a16:creationId xmlns:a16="http://schemas.microsoft.com/office/drawing/2014/main" id="{2F27E595-0419-ADAF-1980-E3F8279A08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BF6BFE-F3B3-773E-040E-1B963706247E}"/>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97585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383FC-E271-B593-255A-3074D4BF5EF8}"/>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3" name="Footer Placeholder 2">
            <a:extLst>
              <a:ext uri="{FF2B5EF4-FFF2-40B4-BE49-F238E27FC236}">
                <a16:creationId xmlns:a16="http://schemas.microsoft.com/office/drawing/2014/main" id="{1706A936-89A1-93DC-92EE-C4EFC6715F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3B02E3-E25E-B8A0-FF24-D88BC6FE0706}"/>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365869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3FC7-272A-8488-0555-2640FCD29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B09CDE-41CF-51F3-A545-27FEEED94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0CA074-0C3A-625B-A136-0F2F7C18F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CF94C5-FB54-D3AD-0669-14E4FA36ACCD}"/>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6" name="Footer Placeholder 5">
            <a:extLst>
              <a:ext uri="{FF2B5EF4-FFF2-40B4-BE49-F238E27FC236}">
                <a16:creationId xmlns:a16="http://schemas.microsoft.com/office/drawing/2014/main" id="{D31B9052-6B83-7748-1C66-98A0A54132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6C703E-BAAC-575B-C10B-C1E9B4B6C229}"/>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228109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D8A-F8EC-B797-7DAA-00814C2C7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300914-BA00-20A5-5848-97D66B69E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2BB126-DDB4-1A3D-8F93-DBFEE916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F8D5D-1914-908C-9438-E39B38DD89D4}"/>
              </a:ext>
            </a:extLst>
          </p:cNvPr>
          <p:cNvSpPr>
            <a:spLocks noGrp="1"/>
          </p:cNvSpPr>
          <p:nvPr>
            <p:ph type="dt" sz="half" idx="10"/>
          </p:nvPr>
        </p:nvSpPr>
        <p:spPr/>
        <p:txBody>
          <a:bodyPr/>
          <a:lstStyle/>
          <a:p>
            <a:fld id="{2D19C160-B184-405B-9874-CB0CF6271159}" type="datetimeFigureOut">
              <a:rPr lang="en-GB" smtClean="0"/>
              <a:t>13/10/2023</a:t>
            </a:fld>
            <a:endParaRPr lang="en-GB"/>
          </a:p>
        </p:txBody>
      </p:sp>
      <p:sp>
        <p:nvSpPr>
          <p:cNvPr id="6" name="Footer Placeholder 5">
            <a:extLst>
              <a:ext uri="{FF2B5EF4-FFF2-40B4-BE49-F238E27FC236}">
                <a16:creationId xmlns:a16="http://schemas.microsoft.com/office/drawing/2014/main" id="{4E02B6D4-F7DE-6AF6-D99D-4238DADFDA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B0E625-BF7E-FE73-A674-11800DFD3083}"/>
              </a:ext>
            </a:extLst>
          </p:cNvPr>
          <p:cNvSpPr>
            <a:spLocks noGrp="1"/>
          </p:cNvSpPr>
          <p:nvPr>
            <p:ph type="sldNum" sz="quarter" idx="12"/>
          </p:nvPr>
        </p:nvSpPr>
        <p:spPr/>
        <p:txBody>
          <a:bodyPr/>
          <a:lstStyle/>
          <a:p>
            <a:fld id="{EFCBDD6B-6CF2-491D-BDAD-411EDAE27C91}" type="slidenum">
              <a:rPr lang="en-GB" smtClean="0"/>
              <a:t>‹#›</a:t>
            </a:fld>
            <a:endParaRPr lang="en-GB"/>
          </a:p>
        </p:txBody>
      </p:sp>
    </p:spTree>
    <p:extLst>
      <p:ext uri="{BB962C8B-B14F-4D97-AF65-F5344CB8AC3E}">
        <p14:creationId xmlns:p14="http://schemas.microsoft.com/office/powerpoint/2010/main" val="218037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BA919-4572-6A64-6ACA-75E99F2F3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4996BC-EE0D-E2AA-6B2C-75F14E374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0CBC7F-66D0-A98E-0017-3EC990B35A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9C160-B184-405B-9874-CB0CF6271159}" type="datetimeFigureOut">
              <a:rPr lang="en-GB" smtClean="0"/>
              <a:t>13/10/2023</a:t>
            </a:fld>
            <a:endParaRPr lang="en-GB"/>
          </a:p>
        </p:txBody>
      </p:sp>
      <p:sp>
        <p:nvSpPr>
          <p:cNvPr id="5" name="Footer Placeholder 4">
            <a:extLst>
              <a:ext uri="{FF2B5EF4-FFF2-40B4-BE49-F238E27FC236}">
                <a16:creationId xmlns:a16="http://schemas.microsoft.com/office/drawing/2014/main" id="{F6368787-4383-2758-F864-610CDE8EB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DC13C5-366B-7ED8-1A16-BA014B859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BDD6B-6CF2-491D-BDAD-411EDAE27C91}" type="slidenum">
              <a:rPr lang="en-GB" smtClean="0"/>
              <a:t>‹#›</a:t>
            </a:fld>
            <a:endParaRPr lang="en-GB"/>
          </a:p>
        </p:txBody>
      </p:sp>
    </p:spTree>
    <p:extLst>
      <p:ext uri="{BB962C8B-B14F-4D97-AF65-F5344CB8AC3E}">
        <p14:creationId xmlns:p14="http://schemas.microsoft.com/office/powerpoint/2010/main" val="381903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baamboozle.com/game/1727425" TargetMode="External"/><Relationship Id="rId4" Type="http://schemas.openxmlformats.org/officeDocument/2006/relationships/hyperlink" Target="https://www.baamboozle.com/quiz/111780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ordwall.net/resource/25419600/english/a-or-an"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ordwall.net/resource/307607/esl-tefl/wh-question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hyperlink" Target="https://www.baamboozle.com/game/1348022" TargetMode="External"/><Relationship Id="rId4" Type="http://schemas.openxmlformats.org/officeDocument/2006/relationships/hyperlink" Target="https://wordwall.net/resource/27451418/this-that-these-tho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audio" Target="file:///\\Lbiuser02\users02$\Mercedes%20regalado\00%20DOC%20JAN%202017-%20%20WORKING%20ON\0-2020%20JAN\01%20david%20coleman\teaching\01%20parent%20house\Spring2020\7\cd1trk21.mp3"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www.youtube.com/watch?v=ZwSmUux1ZSg&amp;t=225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liveworksheets.com/worksheets/en/English_as_a_Second_Language_(ESL)/Yes-no_questions/Simple_present_yes-no_questions_yf29389ga" TargetMode="External"/><Relationship Id="rId3" Type="http://schemas.openxmlformats.org/officeDocument/2006/relationships/hyperlink" Target="https://www.liveworksheets.com/worksheets/en/English_as_a_Second_Language_(ESL)/Wh_questions/Question_words_iq1459212ak" TargetMode="External"/><Relationship Id="rId7" Type="http://schemas.openxmlformats.org/officeDocument/2006/relationships/hyperlink" Target="https://www.liveworksheets.com/worksheets/en/English_as_a_Second_Language_(ESL)/Yes-no_questions/Yes-No_questions_-_to_be_and_to_have_got_sv1390350jq" TargetMode="External"/><Relationship Id="rId2" Type="http://schemas.openxmlformats.org/officeDocument/2006/relationships/hyperlink" Target="https://www.youtube.com/watch?v=LC4QSKkXoTQ" TargetMode="External"/><Relationship Id="rId1" Type="http://schemas.openxmlformats.org/officeDocument/2006/relationships/slideLayout" Target="../slideLayouts/slideLayout7.xml"/><Relationship Id="rId6" Type="http://schemas.openxmlformats.org/officeDocument/2006/relationships/hyperlink" Target="https://www.liveworksheets.com/worksheets/en/English_as_a_Second_Language_(ESL)/Wh_questions/WH_questions_with_DO_or_DOES_uj1599143ll" TargetMode="External"/><Relationship Id="rId5" Type="http://schemas.openxmlformats.org/officeDocument/2006/relationships/hyperlink" Target="https://www.liveworksheets.com/worksheets/en/English_as_a_Second_Language_(ESL)/Wh_questions/Question_words_jj118035nx" TargetMode="External"/><Relationship Id="rId4" Type="http://schemas.openxmlformats.org/officeDocument/2006/relationships/hyperlink" Target="https://www.liveworksheets.com/da2886397t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esolcourses.com/content/topics/songs/various-artists/dont-worry-be-happy.html"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ordwall.net/resource/36034543/english/present-simple-missing-verbs" TargetMode="External"/><Relationship Id="rId5" Type="http://schemas.openxmlformats.org/officeDocument/2006/relationships/hyperlink" Target="https://wordwall.net/resource/3674029/present-simple" TargetMode="External"/><Relationship Id="rId4" Type="http://schemas.openxmlformats.org/officeDocument/2006/relationships/hyperlink" Target="https://wordwall.net/resource/47890403/esl/present-simp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5627A-E3E6-51AF-89F9-19EB8B1AE600}"/>
              </a:ext>
            </a:extLst>
          </p:cNvPr>
          <p:cNvSpPr txBox="1"/>
          <p:nvPr/>
        </p:nvSpPr>
        <p:spPr>
          <a:xfrm>
            <a:off x="2910979" y="162845"/>
            <a:ext cx="5629013" cy="2739211"/>
          </a:xfrm>
          <a:prstGeom prst="rect">
            <a:avLst/>
          </a:prstGeom>
          <a:noFill/>
        </p:spPr>
        <p:txBody>
          <a:bodyPr wrap="square">
            <a:spAutoFit/>
          </a:bodyPr>
          <a:lstStyle/>
          <a:p>
            <a:pPr algn="ctr"/>
            <a:r>
              <a:rPr lang="en-GB" altLang="en-US" sz="3200" dirty="0">
                <a:solidFill>
                  <a:schemeClr val="folHlink"/>
                </a:solidFill>
                <a:latin typeface="Comic Sans MS" panose="030F0702030302020204" pitchFamily="66" charset="0"/>
              </a:rPr>
              <a:t>Islington Adult Community Learning Service.</a:t>
            </a:r>
          </a:p>
          <a:p>
            <a:pPr algn="ctr"/>
            <a:r>
              <a:rPr lang="en-GB" altLang="en-US" sz="2400" dirty="0">
                <a:solidFill>
                  <a:schemeClr val="folHlink"/>
                </a:solidFill>
                <a:latin typeface="Comic Sans MS" panose="030F0702030302020204" pitchFamily="66" charset="0"/>
              </a:rPr>
              <a:t> Autumn 2023. Parent House. Thursday 1 to 3 pm</a:t>
            </a:r>
          </a:p>
          <a:p>
            <a:pPr algn="ctr"/>
            <a:r>
              <a:rPr lang="en-GB" sz="2800" dirty="0">
                <a:solidFill>
                  <a:schemeClr val="folHlink"/>
                </a:solidFill>
                <a:latin typeface="Comic Sans MS" panose="030F0702030302020204" pitchFamily="66" charset="0"/>
              </a:rPr>
              <a:t>Lesson 4 </a:t>
            </a:r>
            <a:r>
              <a:rPr lang="en-GB" sz="1600" dirty="0">
                <a:solidFill>
                  <a:schemeClr val="folHlink"/>
                </a:solidFill>
                <a:latin typeface="Comic Sans MS" panose="030F0702030302020204" pitchFamily="66" charset="0"/>
              </a:rPr>
              <a:t>Teacher: Mercedes F Regalado-Tivy </a:t>
            </a:r>
          </a:p>
          <a:p>
            <a:pPr algn="ctr"/>
            <a:r>
              <a:rPr lang="en-GB" sz="1600" dirty="0">
                <a:solidFill>
                  <a:schemeClr val="folHlink"/>
                </a:solidFill>
                <a:latin typeface="Comic Sans MS" panose="030F0702030302020204" pitchFamily="66" charset="0"/>
              </a:rPr>
              <a:t>Phone:07595462023 Email: Mercedes.Regalado@islington.gov.uk</a:t>
            </a:r>
            <a:endParaRPr lang="en-GB" sz="1600" dirty="0"/>
          </a:p>
        </p:txBody>
      </p:sp>
      <p:pic>
        <p:nvPicPr>
          <p:cNvPr id="3" name="Picture 32" descr="MCj04326550000[1]">
            <a:extLst>
              <a:ext uri="{FF2B5EF4-FFF2-40B4-BE49-F238E27FC236}">
                <a16:creationId xmlns:a16="http://schemas.microsoft.com/office/drawing/2014/main" id="{5F223AC4-7455-809D-D4ED-4EC65F049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873" y="3429000"/>
            <a:ext cx="2761722" cy="276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96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897710" cy="629223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Reading exercise:</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Hassan and Maria have 3 children. They are a busy family. Hassan works in a factory at night. Maria goes to college to learn hairdressing. Mo goes to University, Abdul and Peter go to school. The problem is they don’t have a car . </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How do they get to work, college, university and school?</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Hassan goes to work by bike, it takes about 30 minutes, he loves cycling but he is saving up for a motorbike. Peter goes to college by bus, she catches two buses and it takes 45 minutes. Mo goes to university by train, it takes an hour. He reads his books while he is travelling. Abdul walks to school with her friends, it takes about 10 minutes on foot. Abdul rides to school on his skateboard, it only takes five minutes. </a:t>
            </a:r>
          </a:p>
          <a:p>
            <a:pP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Questions: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What are the parents’ names?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How many children are there in this family?</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What is the text about (choose one answer): (1) Family              (2) Transport (how they get to work/ school)	(3) Food</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What is Hassan’s job?</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What does Maria do?</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How does Hassan go to work?</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How does Peter to go college?</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How does Mo go to university?</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How does Abdul go to school?</a:t>
            </a:r>
          </a:p>
        </p:txBody>
      </p:sp>
      <p:sp>
        <p:nvSpPr>
          <p:cNvPr id="4" name="Slide Number Placeholder 3">
            <a:extLst>
              <a:ext uri="{FF2B5EF4-FFF2-40B4-BE49-F238E27FC236}">
                <a16:creationId xmlns:a16="http://schemas.microsoft.com/office/drawing/2014/main" id="{62613C64-AAF4-64BA-2A8C-0A514319D1D6}"/>
              </a:ext>
            </a:extLst>
          </p:cNvPr>
          <p:cNvSpPr>
            <a:spLocks noGrp="1"/>
          </p:cNvSpPr>
          <p:nvPr>
            <p:ph type="sldNum" sz="quarter" idx="12"/>
          </p:nvPr>
        </p:nvSpPr>
        <p:spPr/>
        <p:txBody>
          <a:bodyPr/>
          <a:lstStyle/>
          <a:p>
            <a:fld id="{584212D8-4143-4863-8670-EBE7383A4A86}" type="slidenum">
              <a:rPr lang="es-ES" smtClean="0"/>
              <a:t>10</a:t>
            </a:fld>
            <a:endParaRPr lang="es-ES"/>
          </a:p>
        </p:txBody>
      </p:sp>
    </p:spTree>
    <p:extLst>
      <p:ext uri="{BB962C8B-B14F-4D97-AF65-F5344CB8AC3E}">
        <p14:creationId xmlns:p14="http://schemas.microsoft.com/office/powerpoint/2010/main" val="169820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27A93212-4EBA-0E6D-3DF0-4FF53CB1FAE4}"/>
              </a:ext>
            </a:extLst>
          </p:cNvPr>
          <p:cNvSpPr>
            <a:spLocks noChangeArrowheads="1"/>
          </p:cNvSpPr>
          <p:nvPr/>
        </p:nvSpPr>
        <p:spPr bwMode="auto">
          <a:xfrm>
            <a:off x="4959350" y="136525"/>
            <a:ext cx="730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s-ES_tradnl" sz="1800" dirty="0"/>
              <a:t>https://www.englishexercises.org/makeagame/viewgame.asp?id=1203</a:t>
            </a:r>
          </a:p>
        </p:txBody>
      </p:sp>
      <p:pic>
        <p:nvPicPr>
          <p:cNvPr id="2" name="Picture 4">
            <a:extLst>
              <a:ext uri="{FF2B5EF4-FFF2-40B4-BE49-F238E27FC236}">
                <a16:creationId xmlns:a16="http://schemas.microsoft.com/office/drawing/2014/main" id="{8356ECE9-03C3-F128-EF51-898198D99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217" y="773385"/>
            <a:ext cx="4001943" cy="526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F1CC86E-88C7-77C8-9300-D3B5401F5401}"/>
              </a:ext>
            </a:extLst>
          </p:cNvPr>
          <p:cNvSpPr>
            <a:spLocks noGrp="1"/>
          </p:cNvSpPr>
          <p:nvPr>
            <p:ph type="sldNum" sz="quarter" idx="12"/>
          </p:nvPr>
        </p:nvSpPr>
        <p:spPr/>
        <p:txBody>
          <a:bodyPr/>
          <a:lstStyle/>
          <a:p>
            <a:fld id="{584212D8-4143-4863-8670-EBE7383A4A86}" type="slidenum">
              <a:rPr lang="es-ES" smtClean="0"/>
              <a:t>11</a:t>
            </a:fld>
            <a:endParaRPr lang="es-ES"/>
          </a:p>
        </p:txBody>
      </p:sp>
      <p:sp>
        <p:nvSpPr>
          <p:cNvPr id="9" name="TextBox 8">
            <a:extLst>
              <a:ext uri="{FF2B5EF4-FFF2-40B4-BE49-F238E27FC236}">
                <a16:creationId xmlns:a16="http://schemas.microsoft.com/office/drawing/2014/main" id="{5BFA714F-705F-27B9-A738-4CB4408D0D03}"/>
              </a:ext>
            </a:extLst>
          </p:cNvPr>
          <p:cNvSpPr txBox="1"/>
          <p:nvPr/>
        </p:nvSpPr>
        <p:spPr>
          <a:xfrm>
            <a:off x="0" y="65607"/>
            <a:ext cx="5620031" cy="2862322"/>
          </a:xfrm>
          <a:prstGeom prst="rect">
            <a:avLst/>
          </a:prstGeom>
          <a:noFill/>
        </p:spPr>
        <p:txBody>
          <a:bodyPr wrap="square">
            <a:spAutoFit/>
          </a:bodyPr>
          <a:lstStyle/>
          <a:p>
            <a:pPr algn="l"/>
            <a:r>
              <a:rPr lang="en-GB" b="1" i="0" dirty="0">
                <a:solidFill>
                  <a:srgbClr val="FF0000"/>
                </a:solidFill>
                <a:effectLst/>
                <a:latin typeface="Times New Roman" panose="02020603050405020304" pitchFamily="18" charset="0"/>
              </a:rPr>
              <a:t>A means one</a:t>
            </a:r>
          </a:p>
          <a:p>
            <a:pPr algn="l"/>
            <a:r>
              <a:rPr lang="en-GB" b="1" dirty="0">
                <a:solidFill>
                  <a:srgbClr val="FF0000"/>
                </a:solidFill>
                <a:latin typeface="Times New Roman" panose="02020603050405020304" pitchFamily="18" charset="0"/>
              </a:rPr>
              <a:t>We write </a:t>
            </a:r>
            <a:r>
              <a:rPr lang="en-GB" b="1" i="0" dirty="0">
                <a:solidFill>
                  <a:srgbClr val="FF0000"/>
                </a:solidFill>
                <a:effectLst/>
                <a:latin typeface="Times New Roman" panose="02020603050405020304" pitchFamily="18" charset="0"/>
              </a:rPr>
              <a:t>A</a:t>
            </a:r>
            <a:r>
              <a:rPr lang="en-GB" b="1" i="0" dirty="0">
                <a:effectLst/>
                <a:latin typeface="Times New Roman" panose="02020603050405020304" pitchFamily="18" charset="0"/>
              </a:rPr>
              <a:t> before nouns with consonant sound</a:t>
            </a:r>
          </a:p>
          <a:p>
            <a:pPr algn="l"/>
            <a:r>
              <a:rPr lang="en-GB" i="0" dirty="0">
                <a:effectLst/>
                <a:latin typeface="Times New Roman" panose="02020603050405020304" pitchFamily="18" charset="0"/>
              </a:rPr>
              <a:t>A hotel, a cat, a parrot, a car, a friend, a pen, a table</a:t>
            </a:r>
          </a:p>
          <a:p>
            <a:pPr algn="l"/>
            <a:endParaRPr lang="en-GB" b="1" i="0" dirty="0">
              <a:effectLst/>
              <a:latin typeface="Times New Roman" panose="02020603050405020304" pitchFamily="18" charset="0"/>
            </a:endParaRPr>
          </a:p>
          <a:p>
            <a:pPr algn="l"/>
            <a:r>
              <a:rPr lang="en-GB" b="1" i="0" dirty="0">
                <a:solidFill>
                  <a:srgbClr val="FF0000"/>
                </a:solidFill>
                <a:effectLst/>
                <a:latin typeface="Times New Roman" panose="02020603050405020304" pitchFamily="18" charset="0"/>
              </a:rPr>
              <a:t>We write An</a:t>
            </a:r>
            <a:r>
              <a:rPr lang="en-GB" b="1" i="0" dirty="0">
                <a:solidFill>
                  <a:srgbClr val="000000"/>
                </a:solidFill>
                <a:effectLst/>
                <a:latin typeface="Times New Roman" panose="02020603050405020304" pitchFamily="18" charset="0"/>
              </a:rPr>
              <a:t> before nouns with vowel sound (a,</a:t>
            </a:r>
            <a:r>
              <a:rPr lang="en-GB" b="1" dirty="0">
                <a:solidFill>
                  <a:srgbClr val="000000"/>
                </a:solidFill>
                <a:latin typeface="Times New Roman" panose="02020603050405020304" pitchFamily="18" charset="0"/>
              </a:rPr>
              <a:t> </a:t>
            </a:r>
            <a:r>
              <a:rPr lang="en-GB" b="1" dirty="0" err="1">
                <a:solidFill>
                  <a:srgbClr val="000000"/>
                </a:solidFill>
                <a:latin typeface="Times New Roman" panose="02020603050405020304" pitchFamily="18" charset="0"/>
              </a:rPr>
              <a:t>e,i</a:t>
            </a:r>
            <a:r>
              <a:rPr lang="en-GB" b="1" dirty="0">
                <a:solidFill>
                  <a:srgbClr val="000000"/>
                </a:solidFill>
                <a:latin typeface="Times New Roman" panose="02020603050405020304" pitchFamily="18" charset="0"/>
              </a:rPr>
              <a:t> ,o, u- sometimes h)</a:t>
            </a:r>
            <a:endParaRPr lang="en-GB" b="1" i="0" dirty="0">
              <a:solidFill>
                <a:srgbClr val="000000"/>
              </a:solidFill>
              <a:effectLst/>
              <a:latin typeface="Times New Roman" panose="02020603050405020304" pitchFamily="18" charset="0"/>
            </a:endParaRPr>
          </a:p>
          <a:p>
            <a:pPr algn="l"/>
            <a:r>
              <a:rPr lang="en-GB" b="0" i="0" dirty="0">
                <a:solidFill>
                  <a:srgbClr val="000000"/>
                </a:solidFill>
                <a:effectLst/>
                <a:latin typeface="Times New Roman" panose="02020603050405020304" pitchFamily="18" charset="0"/>
              </a:rPr>
              <a:t>An animal, an elephant, an apple, an hour,</a:t>
            </a:r>
          </a:p>
          <a:p>
            <a:r>
              <a:rPr lang="en-GB" dirty="0">
                <a:hlinkClick r:id="rId4"/>
              </a:rPr>
              <a:t>https://www.baamboozle.com/quiz/1117800</a:t>
            </a:r>
            <a:endParaRPr lang="en-GB" dirty="0"/>
          </a:p>
          <a:p>
            <a:r>
              <a:rPr lang="en-GB" dirty="0">
                <a:hlinkClick r:id="rId5"/>
              </a:rPr>
              <a:t>https://www.baamboozle.com/game/1727425</a:t>
            </a:r>
            <a:endParaRPr lang="en-GB" dirty="0"/>
          </a:p>
          <a:p>
            <a:pPr algn="l"/>
            <a:endParaRPr lang="en-GB" b="0" i="0" dirty="0">
              <a:solidFill>
                <a:srgbClr val="000000"/>
              </a:solidFill>
              <a:effectLst/>
              <a:latin typeface="Times New Roman" panose="02020603050405020304" pitchFamily="18" charset="0"/>
            </a:endParaRPr>
          </a:p>
        </p:txBody>
      </p:sp>
      <p:pic>
        <p:nvPicPr>
          <p:cNvPr id="10" name="Picture 9">
            <a:extLst>
              <a:ext uri="{FF2B5EF4-FFF2-40B4-BE49-F238E27FC236}">
                <a16:creationId xmlns:a16="http://schemas.microsoft.com/office/drawing/2014/main" id="{BF1FFB81-C05E-33B1-2997-5A5405F18FE3}"/>
              </a:ext>
            </a:extLst>
          </p:cNvPr>
          <p:cNvPicPr>
            <a:picLocks noChangeAspect="1"/>
          </p:cNvPicPr>
          <p:nvPr/>
        </p:nvPicPr>
        <p:blipFill>
          <a:blip r:embed="rId6"/>
          <a:stretch>
            <a:fillRect/>
          </a:stretch>
        </p:blipFill>
        <p:spPr>
          <a:xfrm>
            <a:off x="127373" y="2927928"/>
            <a:ext cx="7886822" cy="3428421"/>
          </a:xfrm>
          <a:prstGeom prst="rect">
            <a:avLst/>
          </a:prstGeom>
        </p:spPr>
      </p:pic>
    </p:spTree>
    <p:extLst>
      <p:ext uri="{BB962C8B-B14F-4D97-AF65-F5344CB8AC3E}">
        <p14:creationId xmlns:p14="http://schemas.microsoft.com/office/powerpoint/2010/main" val="396921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7231E6-9F40-A2E3-1B53-C308533850E6}"/>
              </a:ext>
            </a:extLst>
          </p:cNvPr>
          <p:cNvSpPr>
            <a:spLocks noGrp="1"/>
          </p:cNvSpPr>
          <p:nvPr>
            <p:ph type="sldNum" sz="quarter" idx="12"/>
          </p:nvPr>
        </p:nvSpPr>
        <p:spPr/>
        <p:txBody>
          <a:bodyPr/>
          <a:lstStyle/>
          <a:p>
            <a:fld id="{584212D8-4143-4863-8670-EBE7383A4A86}" type="slidenum">
              <a:rPr lang="es-ES" smtClean="0"/>
              <a:t>12</a:t>
            </a:fld>
            <a:endParaRPr lang="es-ES"/>
          </a:p>
        </p:txBody>
      </p:sp>
      <p:pic>
        <p:nvPicPr>
          <p:cNvPr id="4" name="Picture 3">
            <a:extLst>
              <a:ext uri="{FF2B5EF4-FFF2-40B4-BE49-F238E27FC236}">
                <a16:creationId xmlns:a16="http://schemas.microsoft.com/office/drawing/2014/main" id="{A039E4BA-A8FA-D05D-502C-7478DE2B3123}"/>
              </a:ext>
            </a:extLst>
          </p:cNvPr>
          <p:cNvPicPr>
            <a:picLocks noChangeAspect="1"/>
          </p:cNvPicPr>
          <p:nvPr/>
        </p:nvPicPr>
        <p:blipFill>
          <a:blip r:embed="rId2"/>
          <a:stretch>
            <a:fillRect/>
          </a:stretch>
        </p:blipFill>
        <p:spPr>
          <a:xfrm>
            <a:off x="258618" y="136525"/>
            <a:ext cx="9550399" cy="6105488"/>
          </a:xfrm>
          <a:prstGeom prst="rect">
            <a:avLst/>
          </a:prstGeom>
        </p:spPr>
      </p:pic>
    </p:spTree>
    <p:extLst>
      <p:ext uri="{BB962C8B-B14F-4D97-AF65-F5344CB8AC3E}">
        <p14:creationId xmlns:p14="http://schemas.microsoft.com/office/powerpoint/2010/main" val="328071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6A0F3332-2E58-85DA-160A-B560AC14D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48" y="234949"/>
            <a:ext cx="4893252" cy="659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287718-0192-221C-4A38-8536C07C0519}"/>
              </a:ext>
            </a:extLst>
          </p:cNvPr>
          <p:cNvSpPr>
            <a:spLocks noGrp="1"/>
          </p:cNvSpPr>
          <p:nvPr>
            <p:ph type="sldNum" sz="quarter" idx="12"/>
          </p:nvPr>
        </p:nvSpPr>
        <p:spPr/>
        <p:txBody>
          <a:bodyPr/>
          <a:lstStyle/>
          <a:p>
            <a:fld id="{584212D8-4143-4863-8670-EBE7383A4A86}" type="slidenum">
              <a:rPr lang="es-ES" smtClean="0"/>
              <a:t>13</a:t>
            </a:fld>
            <a:endParaRPr lang="es-ES"/>
          </a:p>
        </p:txBody>
      </p:sp>
      <p:sp>
        <p:nvSpPr>
          <p:cNvPr id="4" name="TextBox 3">
            <a:extLst>
              <a:ext uri="{FF2B5EF4-FFF2-40B4-BE49-F238E27FC236}">
                <a16:creationId xmlns:a16="http://schemas.microsoft.com/office/drawing/2014/main" id="{C701C418-C758-C8CF-389A-3EB28571370B}"/>
              </a:ext>
            </a:extLst>
          </p:cNvPr>
          <p:cNvSpPr txBox="1"/>
          <p:nvPr/>
        </p:nvSpPr>
        <p:spPr>
          <a:xfrm>
            <a:off x="5562600" y="678934"/>
            <a:ext cx="6096000" cy="646331"/>
          </a:xfrm>
          <a:prstGeom prst="rect">
            <a:avLst/>
          </a:prstGeom>
          <a:noFill/>
        </p:spPr>
        <p:txBody>
          <a:bodyPr wrap="square">
            <a:spAutoFit/>
          </a:bodyPr>
          <a:lstStyle/>
          <a:p>
            <a:r>
              <a:rPr lang="en-GB" dirty="0">
                <a:hlinkClick r:id="rId3"/>
              </a:rPr>
              <a:t>https://wordwall.net/resource/25419600/english/a-or-an</a:t>
            </a:r>
            <a:endParaRPr lang="en-GB" dirty="0"/>
          </a:p>
          <a:p>
            <a:endParaRPr lang="en-GB" dirty="0"/>
          </a:p>
        </p:txBody>
      </p:sp>
    </p:spTree>
    <p:extLst>
      <p:ext uri="{BB962C8B-B14F-4D97-AF65-F5344CB8AC3E}">
        <p14:creationId xmlns:p14="http://schemas.microsoft.com/office/powerpoint/2010/main" val="202398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DAC63-CFE1-CB08-D22D-EC97F8BFEB39}"/>
              </a:ext>
            </a:extLst>
          </p:cNvPr>
          <p:cNvSpPr>
            <a:spLocks noGrp="1"/>
          </p:cNvSpPr>
          <p:nvPr>
            <p:ph type="sldNum" sz="quarter" idx="12"/>
          </p:nvPr>
        </p:nvSpPr>
        <p:spPr/>
        <p:txBody>
          <a:bodyPr/>
          <a:lstStyle/>
          <a:p>
            <a:fld id="{584212D8-4143-4863-8670-EBE7383A4A86}" type="slidenum">
              <a:rPr lang="es-ES" smtClean="0"/>
              <a:t>14</a:t>
            </a:fld>
            <a:endParaRPr lang="es-ES"/>
          </a:p>
        </p:txBody>
      </p:sp>
      <p:sp>
        <p:nvSpPr>
          <p:cNvPr id="10" name="TextBox 9">
            <a:extLst>
              <a:ext uri="{FF2B5EF4-FFF2-40B4-BE49-F238E27FC236}">
                <a16:creationId xmlns:a16="http://schemas.microsoft.com/office/drawing/2014/main" id="{514A0A8E-723A-DF4B-70B9-7EE2B2399233}"/>
              </a:ext>
            </a:extLst>
          </p:cNvPr>
          <p:cNvSpPr txBox="1"/>
          <p:nvPr/>
        </p:nvSpPr>
        <p:spPr>
          <a:xfrm>
            <a:off x="258618" y="318715"/>
            <a:ext cx="6096000" cy="646331"/>
          </a:xfrm>
          <a:prstGeom prst="rect">
            <a:avLst/>
          </a:prstGeom>
          <a:noFill/>
        </p:spPr>
        <p:txBody>
          <a:bodyPr wrap="square">
            <a:spAutoFit/>
          </a:bodyPr>
          <a:lstStyle/>
          <a:p>
            <a:r>
              <a:rPr lang="en-GB" dirty="0">
                <a:hlinkClick r:id="rId2"/>
              </a:rPr>
              <a:t>https://wordwall.net/resource/307607/esl-tefl/wh-questions</a:t>
            </a:r>
            <a:endParaRPr lang="en-GB" dirty="0"/>
          </a:p>
          <a:p>
            <a:endParaRPr lang="en-GB" dirty="0"/>
          </a:p>
        </p:txBody>
      </p:sp>
      <p:pic>
        <p:nvPicPr>
          <p:cNvPr id="12" name="Picture 11">
            <a:extLst>
              <a:ext uri="{FF2B5EF4-FFF2-40B4-BE49-F238E27FC236}">
                <a16:creationId xmlns:a16="http://schemas.microsoft.com/office/drawing/2014/main" id="{C68828F7-9D73-E48E-D0C2-D3CACDCC7765}"/>
              </a:ext>
            </a:extLst>
          </p:cNvPr>
          <p:cNvPicPr>
            <a:picLocks noChangeAspect="1"/>
          </p:cNvPicPr>
          <p:nvPr/>
        </p:nvPicPr>
        <p:blipFill>
          <a:blip r:embed="rId3"/>
          <a:stretch>
            <a:fillRect/>
          </a:stretch>
        </p:blipFill>
        <p:spPr>
          <a:xfrm>
            <a:off x="415636" y="688047"/>
            <a:ext cx="8983779" cy="6024038"/>
          </a:xfrm>
          <a:prstGeom prst="rect">
            <a:avLst/>
          </a:prstGeom>
        </p:spPr>
      </p:pic>
    </p:spTree>
    <p:extLst>
      <p:ext uri="{BB962C8B-B14F-4D97-AF65-F5344CB8AC3E}">
        <p14:creationId xmlns:p14="http://schemas.microsoft.com/office/powerpoint/2010/main" val="314785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60D73-46A6-4C6F-9EA0-7A2AACF83950}"/>
              </a:ext>
            </a:extLst>
          </p:cNvPr>
          <p:cNvSpPr txBox="1"/>
          <p:nvPr/>
        </p:nvSpPr>
        <p:spPr>
          <a:xfrm>
            <a:off x="171450" y="249630"/>
            <a:ext cx="12020550" cy="923330"/>
          </a:xfrm>
          <a:prstGeom prst="rect">
            <a:avLst/>
          </a:prstGeom>
          <a:noFill/>
        </p:spPr>
        <p:txBody>
          <a:bodyPr wrap="square">
            <a:spAutoFit/>
          </a:bodyPr>
          <a:lstStyle/>
          <a:p>
            <a:pPr>
              <a:spcBef>
                <a:spcPct val="0"/>
              </a:spcBef>
              <a:buFontTx/>
              <a:buNone/>
            </a:pPr>
            <a:r>
              <a:rPr lang="en-GB" altLang="en-US" dirty="0"/>
              <a:t>Is England the same as Great Britain?  </a:t>
            </a:r>
          </a:p>
          <a:p>
            <a:pPr>
              <a:spcBef>
                <a:spcPct val="0"/>
              </a:spcBef>
              <a:buFontTx/>
              <a:buNone/>
            </a:pPr>
            <a:r>
              <a:rPr lang="en-GB" altLang="en-US" dirty="0"/>
              <a:t>What is the difference between England, Great Britain, United Kingdom and The British Isles? </a:t>
            </a:r>
          </a:p>
          <a:p>
            <a:pPr>
              <a:spcBef>
                <a:spcPct val="0"/>
              </a:spcBef>
              <a:buFontTx/>
              <a:buNone/>
            </a:pPr>
            <a:endParaRPr lang="en-GB" altLang="en-US" dirty="0"/>
          </a:p>
        </p:txBody>
      </p:sp>
      <p:pic>
        <p:nvPicPr>
          <p:cNvPr id="8" name="Picture 7">
            <a:extLst>
              <a:ext uri="{FF2B5EF4-FFF2-40B4-BE49-F238E27FC236}">
                <a16:creationId xmlns:a16="http://schemas.microsoft.com/office/drawing/2014/main" id="{10D49CD1-E0BC-48D6-8AE7-B88D30B691DB}"/>
              </a:ext>
            </a:extLst>
          </p:cNvPr>
          <p:cNvPicPr>
            <a:picLocks noChangeAspect="1"/>
          </p:cNvPicPr>
          <p:nvPr/>
        </p:nvPicPr>
        <p:blipFill>
          <a:blip r:embed="rId2"/>
          <a:stretch>
            <a:fillRect/>
          </a:stretch>
        </p:blipFill>
        <p:spPr>
          <a:xfrm>
            <a:off x="79011" y="931929"/>
            <a:ext cx="7477125" cy="5534025"/>
          </a:xfrm>
          <a:prstGeom prst="rect">
            <a:avLst/>
          </a:prstGeom>
        </p:spPr>
      </p:pic>
      <p:pic>
        <p:nvPicPr>
          <p:cNvPr id="4" name="Picture 3">
            <a:extLst>
              <a:ext uri="{FF2B5EF4-FFF2-40B4-BE49-F238E27FC236}">
                <a16:creationId xmlns:a16="http://schemas.microsoft.com/office/drawing/2014/main" id="{BB24BDCC-6503-4611-8902-CFAD81283575}"/>
              </a:ext>
            </a:extLst>
          </p:cNvPr>
          <p:cNvPicPr>
            <a:picLocks noChangeAspect="1"/>
          </p:cNvPicPr>
          <p:nvPr/>
        </p:nvPicPr>
        <p:blipFill>
          <a:blip r:embed="rId3"/>
          <a:stretch>
            <a:fillRect/>
          </a:stretch>
        </p:blipFill>
        <p:spPr>
          <a:xfrm>
            <a:off x="8183339" y="1286123"/>
            <a:ext cx="3597721" cy="4285753"/>
          </a:xfrm>
          <a:prstGeom prst="rect">
            <a:avLst/>
          </a:prstGeom>
        </p:spPr>
      </p:pic>
      <p:sp>
        <p:nvSpPr>
          <p:cNvPr id="2" name="Slide Number Placeholder 1">
            <a:extLst>
              <a:ext uri="{FF2B5EF4-FFF2-40B4-BE49-F238E27FC236}">
                <a16:creationId xmlns:a16="http://schemas.microsoft.com/office/drawing/2014/main" id="{5C6904AC-EB36-DC7E-F486-56DA8E313A73}"/>
              </a:ext>
            </a:extLst>
          </p:cNvPr>
          <p:cNvSpPr>
            <a:spLocks noGrp="1"/>
          </p:cNvSpPr>
          <p:nvPr>
            <p:ph type="sldNum" sz="quarter" idx="12"/>
          </p:nvPr>
        </p:nvSpPr>
        <p:spPr/>
        <p:txBody>
          <a:bodyPr/>
          <a:lstStyle/>
          <a:p>
            <a:fld id="{584212D8-4143-4863-8670-EBE7383A4A86}" type="slidenum">
              <a:rPr lang="es-ES" smtClean="0"/>
              <a:t>15</a:t>
            </a:fld>
            <a:endParaRPr lang="es-ES"/>
          </a:p>
        </p:txBody>
      </p:sp>
    </p:spTree>
    <p:extLst>
      <p:ext uri="{BB962C8B-B14F-4D97-AF65-F5344CB8AC3E}">
        <p14:creationId xmlns:p14="http://schemas.microsoft.com/office/powerpoint/2010/main" val="190995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B15F1B-5C93-2511-3142-7F1D77A92DE3}"/>
              </a:ext>
            </a:extLst>
          </p:cNvPr>
          <p:cNvSpPr>
            <a:spLocks noGrp="1"/>
          </p:cNvSpPr>
          <p:nvPr>
            <p:ph type="sldNum" sz="quarter" idx="12"/>
          </p:nvPr>
        </p:nvSpPr>
        <p:spPr/>
        <p:txBody>
          <a:bodyPr/>
          <a:lstStyle/>
          <a:p>
            <a:fld id="{584212D8-4143-4863-8670-EBE7383A4A86}" type="slidenum">
              <a:rPr lang="es-ES" smtClean="0"/>
              <a:t>16</a:t>
            </a:fld>
            <a:endParaRPr lang="es-ES"/>
          </a:p>
        </p:txBody>
      </p:sp>
      <p:pic>
        <p:nvPicPr>
          <p:cNvPr id="6" name="Picture 5">
            <a:extLst>
              <a:ext uri="{FF2B5EF4-FFF2-40B4-BE49-F238E27FC236}">
                <a16:creationId xmlns:a16="http://schemas.microsoft.com/office/drawing/2014/main" id="{8995EF3C-A509-9912-CBF9-5F8B1BC72C10}"/>
              </a:ext>
            </a:extLst>
          </p:cNvPr>
          <p:cNvPicPr>
            <a:picLocks noChangeAspect="1"/>
          </p:cNvPicPr>
          <p:nvPr/>
        </p:nvPicPr>
        <p:blipFill>
          <a:blip r:embed="rId2"/>
          <a:stretch>
            <a:fillRect/>
          </a:stretch>
        </p:blipFill>
        <p:spPr>
          <a:xfrm>
            <a:off x="1487055" y="0"/>
            <a:ext cx="8882224" cy="6660502"/>
          </a:xfrm>
          <a:prstGeom prst="rect">
            <a:avLst/>
          </a:prstGeom>
        </p:spPr>
      </p:pic>
    </p:spTree>
    <p:extLst>
      <p:ext uri="{BB962C8B-B14F-4D97-AF65-F5344CB8AC3E}">
        <p14:creationId xmlns:p14="http://schemas.microsoft.com/office/powerpoint/2010/main" val="382828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B5BE82-0AEA-4BFF-0572-111309D91E04}"/>
              </a:ext>
            </a:extLst>
          </p:cNvPr>
          <p:cNvSpPr>
            <a:spLocks noGrp="1"/>
          </p:cNvSpPr>
          <p:nvPr>
            <p:ph type="sldNum" sz="quarter" idx="12"/>
          </p:nvPr>
        </p:nvSpPr>
        <p:spPr/>
        <p:txBody>
          <a:bodyPr/>
          <a:lstStyle/>
          <a:p>
            <a:fld id="{584212D8-4143-4863-8670-EBE7383A4A86}" type="slidenum">
              <a:rPr lang="es-ES" smtClean="0"/>
              <a:t>17</a:t>
            </a:fld>
            <a:endParaRPr lang="es-ES"/>
          </a:p>
        </p:txBody>
      </p:sp>
      <p:pic>
        <p:nvPicPr>
          <p:cNvPr id="6" name="Picture 5">
            <a:extLst>
              <a:ext uri="{FF2B5EF4-FFF2-40B4-BE49-F238E27FC236}">
                <a16:creationId xmlns:a16="http://schemas.microsoft.com/office/drawing/2014/main" id="{A2818CC1-58A4-3262-FCD3-D35A8E185325}"/>
              </a:ext>
            </a:extLst>
          </p:cNvPr>
          <p:cNvPicPr>
            <a:picLocks noChangeAspect="1"/>
          </p:cNvPicPr>
          <p:nvPr/>
        </p:nvPicPr>
        <p:blipFill>
          <a:blip r:embed="rId2"/>
          <a:stretch>
            <a:fillRect/>
          </a:stretch>
        </p:blipFill>
        <p:spPr>
          <a:xfrm>
            <a:off x="665596" y="446520"/>
            <a:ext cx="6057900" cy="552450"/>
          </a:xfrm>
          <a:prstGeom prst="rect">
            <a:avLst/>
          </a:prstGeom>
        </p:spPr>
      </p:pic>
      <p:pic>
        <p:nvPicPr>
          <p:cNvPr id="8" name="Picture 7">
            <a:extLst>
              <a:ext uri="{FF2B5EF4-FFF2-40B4-BE49-F238E27FC236}">
                <a16:creationId xmlns:a16="http://schemas.microsoft.com/office/drawing/2014/main" id="{1E3EA110-8ECF-D8AC-197B-711C0EBD0E1A}"/>
              </a:ext>
            </a:extLst>
          </p:cNvPr>
          <p:cNvPicPr>
            <a:picLocks noChangeAspect="1"/>
          </p:cNvPicPr>
          <p:nvPr/>
        </p:nvPicPr>
        <p:blipFill>
          <a:blip r:embed="rId3"/>
          <a:stretch>
            <a:fillRect/>
          </a:stretch>
        </p:blipFill>
        <p:spPr>
          <a:xfrm>
            <a:off x="531523" y="1129722"/>
            <a:ext cx="10334625" cy="3619500"/>
          </a:xfrm>
          <a:prstGeom prst="rect">
            <a:avLst/>
          </a:prstGeom>
        </p:spPr>
      </p:pic>
      <p:sp>
        <p:nvSpPr>
          <p:cNvPr id="9" name="TextBox 8">
            <a:extLst>
              <a:ext uri="{FF2B5EF4-FFF2-40B4-BE49-F238E27FC236}">
                <a16:creationId xmlns:a16="http://schemas.microsoft.com/office/drawing/2014/main" id="{C1EEFC3D-8CA4-372E-7813-DD7367309463}"/>
              </a:ext>
            </a:extLst>
          </p:cNvPr>
          <p:cNvSpPr txBox="1"/>
          <p:nvPr/>
        </p:nvSpPr>
        <p:spPr>
          <a:xfrm>
            <a:off x="627496" y="5358946"/>
            <a:ext cx="6096000" cy="369332"/>
          </a:xfrm>
          <a:prstGeom prst="rect">
            <a:avLst/>
          </a:prstGeom>
          <a:noFill/>
        </p:spPr>
        <p:txBody>
          <a:bodyPr wrap="square">
            <a:spAutoFit/>
          </a:bodyPr>
          <a:lstStyle/>
          <a:p>
            <a:pPr algn="l"/>
            <a:r>
              <a:rPr lang="en-GB" b="1" i="1" dirty="0">
                <a:solidFill>
                  <a:srgbClr val="1D2A57"/>
                </a:solidFill>
                <a:effectLst/>
                <a:latin typeface="Arial" panose="020B0604020202020204" pitchFamily="34" charset="0"/>
              </a:rPr>
              <a:t>This</a:t>
            </a:r>
            <a:r>
              <a:rPr lang="en-GB" b="1" i="0" dirty="0">
                <a:solidFill>
                  <a:srgbClr val="1D2A57"/>
                </a:solidFill>
                <a:effectLst/>
                <a:latin typeface="Arial" panose="020B0604020202020204" pitchFamily="34" charset="0"/>
              </a:rPr>
              <a:t>, </a:t>
            </a:r>
            <a:r>
              <a:rPr lang="en-GB" b="1" i="1" dirty="0">
                <a:solidFill>
                  <a:srgbClr val="1D2A57"/>
                </a:solidFill>
                <a:effectLst/>
                <a:latin typeface="Arial" panose="020B0604020202020204" pitchFamily="34" charset="0"/>
              </a:rPr>
              <a:t>that</a:t>
            </a:r>
            <a:r>
              <a:rPr lang="en-GB" b="1" i="0" dirty="0">
                <a:solidFill>
                  <a:srgbClr val="1D2A57"/>
                </a:solidFill>
                <a:effectLst/>
                <a:latin typeface="Arial" panose="020B0604020202020204" pitchFamily="34" charset="0"/>
              </a:rPr>
              <a:t>, </a:t>
            </a:r>
            <a:r>
              <a:rPr lang="en-GB" b="1" i="1" dirty="0">
                <a:solidFill>
                  <a:srgbClr val="1D2A57"/>
                </a:solidFill>
                <a:effectLst/>
                <a:latin typeface="Arial" panose="020B0604020202020204" pitchFamily="34" charset="0"/>
              </a:rPr>
              <a:t>these</a:t>
            </a:r>
            <a:r>
              <a:rPr lang="en-GB" b="1" i="0" dirty="0">
                <a:solidFill>
                  <a:srgbClr val="1D2A57"/>
                </a:solidFill>
                <a:effectLst/>
                <a:latin typeface="Arial" panose="020B0604020202020204" pitchFamily="34" charset="0"/>
              </a:rPr>
              <a:t>, </a:t>
            </a:r>
            <a:r>
              <a:rPr lang="en-GB" b="1" i="1" dirty="0">
                <a:solidFill>
                  <a:srgbClr val="1D2A57"/>
                </a:solidFill>
                <a:effectLst/>
                <a:latin typeface="Arial" panose="020B0604020202020204" pitchFamily="34" charset="0"/>
              </a:rPr>
              <a:t>those</a:t>
            </a:r>
            <a:r>
              <a:rPr lang="en-GB" b="1" i="0" dirty="0">
                <a:solidFill>
                  <a:srgbClr val="1D2A57"/>
                </a:solidFill>
                <a:effectLst/>
                <a:latin typeface="Arial" panose="020B0604020202020204" pitchFamily="34" charset="0"/>
              </a:rPr>
              <a:t> </a:t>
            </a:r>
          </a:p>
        </p:txBody>
      </p:sp>
      <p:sp>
        <p:nvSpPr>
          <p:cNvPr id="11" name="TextBox 10">
            <a:extLst>
              <a:ext uri="{FF2B5EF4-FFF2-40B4-BE49-F238E27FC236}">
                <a16:creationId xmlns:a16="http://schemas.microsoft.com/office/drawing/2014/main" id="{4411C1A7-4438-3EDC-5B56-788F9C4F437B}"/>
              </a:ext>
            </a:extLst>
          </p:cNvPr>
          <p:cNvSpPr txBox="1"/>
          <p:nvPr/>
        </p:nvSpPr>
        <p:spPr>
          <a:xfrm>
            <a:off x="531523" y="5987018"/>
            <a:ext cx="6096000" cy="369332"/>
          </a:xfrm>
          <a:prstGeom prst="rect">
            <a:avLst/>
          </a:prstGeom>
          <a:noFill/>
        </p:spPr>
        <p:txBody>
          <a:bodyPr wrap="square">
            <a:spAutoFit/>
          </a:bodyPr>
          <a:lstStyle/>
          <a:p>
            <a:r>
              <a:rPr lang="en-GB" dirty="0">
                <a:hlinkClick r:id="rId4"/>
              </a:rPr>
              <a:t>https://wordwall.net/resource/27451418/this-that-these-those</a:t>
            </a:r>
            <a:endParaRPr lang="en-GB" dirty="0"/>
          </a:p>
        </p:txBody>
      </p:sp>
      <p:sp>
        <p:nvSpPr>
          <p:cNvPr id="12" name="TextBox 11">
            <a:extLst>
              <a:ext uri="{FF2B5EF4-FFF2-40B4-BE49-F238E27FC236}">
                <a16:creationId xmlns:a16="http://schemas.microsoft.com/office/drawing/2014/main" id="{F9A6C197-15BA-6661-73EA-B59FC85E3ACF}"/>
              </a:ext>
            </a:extLst>
          </p:cNvPr>
          <p:cNvSpPr txBox="1"/>
          <p:nvPr/>
        </p:nvSpPr>
        <p:spPr>
          <a:xfrm>
            <a:off x="679883" y="4361631"/>
            <a:ext cx="4692073" cy="923330"/>
          </a:xfrm>
          <a:prstGeom prst="rect">
            <a:avLst/>
          </a:prstGeom>
          <a:noFill/>
        </p:spPr>
        <p:txBody>
          <a:bodyPr wrap="square">
            <a:spAutoFit/>
          </a:bodyPr>
          <a:lstStyle/>
          <a:p>
            <a:r>
              <a:rPr lang="en-GB" dirty="0">
                <a:hlinkClick r:id="rId5"/>
              </a:rPr>
              <a:t>https://www.baamboozle.com/game/1348022</a:t>
            </a:r>
            <a:endParaRPr lang="en-GB" dirty="0"/>
          </a:p>
          <a:p>
            <a:endParaRPr lang="en-GB" dirty="0">
              <a:hlinkClick r:id="rId5"/>
            </a:endParaRPr>
          </a:p>
          <a:p>
            <a:endParaRPr lang="en-GB" dirty="0"/>
          </a:p>
        </p:txBody>
      </p:sp>
    </p:spTree>
    <p:extLst>
      <p:ext uri="{BB962C8B-B14F-4D97-AF65-F5344CB8AC3E}">
        <p14:creationId xmlns:p14="http://schemas.microsoft.com/office/powerpoint/2010/main" val="410140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d1trk21.mp3">
            <a:hlinkClick r:id="" action="ppaction://media"/>
            <a:extLst>
              <a:ext uri="{FF2B5EF4-FFF2-40B4-BE49-F238E27FC236}">
                <a16:creationId xmlns:a16="http://schemas.microsoft.com/office/drawing/2014/main" id="{64A88B19-40D4-B494-FA0B-B9BB79598DAB}"/>
              </a:ext>
            </a:extLst>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16075" y="-284163"/>
            <a:ext cx="37623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a:extLst>
              <a:ext uri="{FF2B5EF4-FFF2-40B4-BE49-F238E27FC236}">
                <a16:creationId xmlns:a16="http://schemas.microsoft.com/office/drawing/2014/main" id="{4FB4154F-0977-B58B-B641-145A845810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476250"/>
            <a:ext cx="8201025"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2">
            <a:extLst>
              <a:ext uri="{FF2B5EF4-FFF2-40B4-BE49-F238E27FC236}">
                <a16:creationId xmlns:a16="http://schemas.microsoft.com/office/drawing/2014/main" id="{922C8586-4B6D-3352-EA97-61F294740505}"/>
              </a:ext>
            </a:extLst>
          </p:cNvPr>
          <p:cNvSpPr txBox="1">
            <a:spLocks noChangeArrowheads="1"/>
          </p:cNvSpPr>
          <p:nvPr/>
        </p:nvSpPr>
        <p:spPr bwMode="auto">
          <a:xfrm>
            <a:off x="3037320" y="6274234"/>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dirty="0"/>
              <a:t>Find  word and make a sentence: Writing and speaking</a:t>
            </a:r>
          </a:p>
        </p:txBody>
      </p:sp>
      <p:sp>
        <p:nvSpPr>
          <p:cNvPr id="2" name="Slide Number Placeholder 1">
            <a:extLst>
              <a:ext uri="{FF2B5EF4-FFF2-40B4-BE49-F238E27FC236}">
                <a16:creationId xmlns:a16="http://schemas.microsoft.com/office/drawing/2014/main" id="{2ED1B07F-7821-8DA9-F1D2-7BEE2F84F3E9}"/>
              </a:ext>
            </a:extLst>
          </p:cNvPr>
          <p:cNvSpPr>
            <a:spLocks noGrp="1"/>
          </p:cNvSpPr>
          <p:nvPr>
            <p:ph type="sldNum" sz="quarter" idx="12"/>
          </p:nvPr>
        </p:nvSpPr>
        <p:spPr/>
        <p:txBody>
          <a:bodyPr/>
          <a:lstStyle/>
          <a:p>
            <a:fld id="{584212D8-4143-4863-8670-EBE7383A4A86}" type="slidenum">
              <a:rPr lang="es-ES" smtClean="0"/>
              <a:t>18</a:t>
            </a:fld>
            <a:endParaRPr lang="es-E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8209C-DD08-DAF4-5436-FC69DC369905}"/>
              </a:ext>
            </a:extLst>
          </p:cNvPr>
          <p:cNvPicPr>
            <a:picLocks noChangeAspect="1"/>
          </p:cNvPicPr>
          <p:nvPr/>
        </p:nvPicPr>
        <p:blipFill>
          <a:blip r:embed="rId2"/>
          <a:stretch>
            <a:fillRect/>
          </a:stretch>
        </p:blipFill>
        <p:spPr>
          <a:xfrm>
            <a:off x="246448" y="85060"/>
            <a:ext cx="5282606" cy="6645349"/>
          </a:xfrm>
          <a:prstGeom prst="rect">
            <a:avLst/>
          </a:prstGeom>
        </p:spPr>
      </p:pic>
      <p:pic>
        <p:nvPicPr>
          <p:cNvPr id="4" name="Picture 3">
            <a:extLst>
              <a:ext uri="{FF2B5EF4-FFF2-40B4-BE49-F238E27FC236}">
                <a16:creationId xmlns:a16="http://schemas.microsoft.com/office/drawing/2014/main" id="{317D270B-2BD4-BDF3-5011-109985831B06}"/>
              </a:ext>
            </a:extLst>
          </p:cNvPr>
          <p:cNvPicPr>
            <a:picLocks noChangeAspect="1"/>
          </p:cNvPicPr>
          <p:nvPr/>
        </p:nvPicPr>
        <p:blipFill>
          <a:blip r:embed="rId3"/>
          <a:stretch>
            <a:fillRect/>
          </a:stretch>
        </p:blipFill>
        <p:spPr>
          <a:xfrm>
            <a:off x="6033159" y="616688"/>
            <a:ext cx="6158841" cy="6113721"/>
          </a:xfrm>
          <a:prstGeom prst="rect">
            <a:avLst/>
          </a:prstGeom>
        </p:spPr>
      </p:pic>
      <p:sp>
        <p:nvSpPr>
          <p:cNvPr id="6" name="TextBox 5">
            <a:extLst>
              <a:ext uri="{FF2B5EF4-FFF2-40B4-BE49-F238E27FC236}">
                <a16:creationId xmlns:a16="http://schemas.microsoft.com/office/drawing/2014/main" id="{A384361E-CB41-4440-A5DD-4C1003BB1747}"/>
              </a:ext>
            </a:extLst>
          </p:cNvPr>
          <p:cNvSpPr txBox="1"/>
          <p:nvPr/>
        </p:nvSpPr>
        <p:spPr>
          <a:xfrm>
            <a:off x="5529054" y="127591"/>
            <a:ext cx="6096000" cy="646331"/>
          </a:xfrm>
          <a:prstGeom prst="rect">
            <a:avLst/>
          </a:prstGeom>
          <a:noFill/>
        </p:spPr>
        <p:txBody>
          <a:bodyPr wrap="square">
            <a:spAutoFit/>
          </a:bodyPr>
          <a:lstStyle/>
          <a:p>
            <a:r>
              <a:rPr lang="en-GB" b="1" dirty="0">
                <a:solidFill>
                  <a:srgbClr val="0070C0"/>
                </a:solidFill>
                <a:hlinkClick r:id="rId4"/>
              </a:rPr>
              <a:t>https://www.youtube.com/watch?v=ZwSmUux1ZSg&amp;t=225s</a:t>
            </a:r>
            <a:endParaRPr lang="en-GB" b="1" dirty="0">
              <a:solidFill>
                <a:srgbClr val="0070C0"/>
              </a:solidFill>
            </a:endParaRPr>
          </a:p>
          <a:p>
            <a:endParaRPr lang="en-GB" b="1" dirty="0">
              <a:solidFill>
                <a:srgbClr val="0070C0"/>
              </a:solidFill>
            </a:endParaRPr>
          </a:p>
        </p:txBody>
      </p:sp>
      <p:sp>
        <p:nvSpPr>
          <p:cNvPr id="2" name="Slide Number Placeholder 1">
            <a:extLst>
              <a:ext uri="{FF2B5EF4-FFF2-40B4-BE49-F238E27FC236}">
                <a16:creationId xmlns:a16="http://schemas.microsoft.com/office/drawing/2014/main" id="{E187CA24-4FEB-C589-D8B8-A939D2BD2D57}"/>
              </a:ext>
            </a:extLst>
          </p:cNvPr>
          <p:cNvSpPr>
            <a:spLocks noGrp="1"/>
          </p:cNvSpPr>
          <p:nvPr>
            <p:ph type="sldNum" sz="quarter" idx="12"/>
          </p:nvPr>
        </p:nvSpPr>
        <p:spPr/>
        <p:txBody>
          <a:bodyPr/>
          <a:lstStyle/>
          <a:p>
            <a:fld id="{584212D8-4143-4863-8670-EBE7383A4A86}" type="slidenum">
              <a:rPr lang="es-ES" smtClean="0"/>
              <a:t>19</a:t>
            </a:fld>
            <a:endParaRPr lang="es-ES"/>
          </a:p>
        </p:txBody>
      </p:sp>
    </p:spTree>
    <p:extLst>
      <p:ext uri="{BB962C8B-B14F-4D97-AF65-F5344CB8AC3E}">
        <p14:creationId xmlns:p14="http://schemas.microsoft.com/office/powerpoint/2010/main" val="153612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395B1E3-F6D3-AB47-A0F3-519EC09BDD06}"/>
              </a:ext>
            </a:extLst>
          </p:cNvPr>
          <p:cNvGraphicFramePr>
            <a:graphicFrameLocks noGrp="1"/>
          </p:cNvGraphicFramePr>
          <p:nvPr/>
        </p:nvGraphicFramePr>
        <p:xfrm>
          <a:off x="469322" y="3640720"/>
          <a:ext cx="11119297" cy="2966720"/>
        </p:xfrm>
        <a:graphic>
          <a:graphicData uri="http://schemas.openxmlformats.org/drawingml/2006/table">
            <a:tbl>
              <a:tblPr firstRow="1" bandRow="1">
                <a:tableStyleId>{5C22544A-7EE6-4342-B048-85BDC9FD1C3A}</a:tableStyleId>
              </a:tblPr>
              <a:tblGrid>
                <a:gridCol w="3855490">
                  <a:extLst>
                    <a:ext uri="{9D8B030D-6E8A-4147-A177-3AD203B41FA5}">
                      <a16:colId xmlns:a16="http://schemas.microsoft.com/office/drawing/2014/main" val="2703440097"/>
                    </a:ext>
                  </a:extLst>
                </a:gridCol>
                <a:gridCol w="5027951">
                  <a:extLst>
                    <a:ext uri="{9D8B030D-6E8A-4147-A177-3AD203B41FA5}">
                      <a16:colId xmlns:a16="http://schemas.microsoft.com/office/drawing/2014/main" val="2133493022"/>
                    </a:ext>
                  </a:extLst>
                </a:gridCol>
                <a:gridCol w="2235856">
                  <a:extLst>
                    <a:ext uri="{9D8B030D-6E8A-4147-A177-3AD203B41FA5}">
                      <a16:colId xmlns:a16="http://schemas.microsoft.com/office/drawing/2014/main" val="3575640039"/>
                    </a:ext>
                  </a:extLst>
                </a:gridCol>
              </a:tblGrid>
              <a:tr h="370840">
                <a:tc>
                  <a:txBody>
                    <a:bodyPr/>
                    <a:lstStyle/>
                    <a:p>
                      <a:r>
                        <a:rPr lang="en-GB" dirty="0"/>
                        <a:t>FIND SOMEONE WHO…</a:t>
                      </a:r>
                    </a:p>
                  </a:txBody>
                  <a:tcPr/>
                </a:tc>
                <a:tc>
                  <a:txBody>
                    <a:bodyPr/>
                    <a:lstStyle/>
                    <a:p>
                      <a:r>
                        <a:rPr lang="en-GB" dirty="0"/>
                        <a:t>Question to ask…</a:t>
                      </a:r>
                    </a:p>
                  </a:txBody>
                  <a:tcPr/>
                </a:tc>
                <a:tc>
                  <a:txBody>
                    <a:bodyPr/>
                    <a:lstStyle/>
                    <a:p>
                      <a:r>
                        <a:rPr lang="en-GB" dirty="0"/>
                        <a:t>Name of person</a:t>
                      </a:r>
                    </a:p>
                  </a:txBody>
                  <a:tcPr/>
                </a:tc>
                <a:extLst>
                  <a:ext uri="{0D108BD9-81ED-4DB2-BD59-A6C34878D82A}">
                    <a16:rowId xmlns:a16="http://schemas.microsoft.com/office/drawing/2014/main" val="3228466191"/>
                  </a:ext>
                </a:extLst>
              </a:tr>
              <a:tr h="370840">
                <a:tc>
                  <a:txBody>
                    <a:bodyPr/>
                    <a:lstStyle/>
                    <a:p>
                      <a:r>
                        <a:rPr lang="en-GB" dirty="0"/>
                        <a:t>Speaks Spanish</a:t>
                      </a:r>
                    </a:p>
                  </a:txBody>
                  <a:tcPr/>
                </a:tc>
                <a:tc>
                  <a:txBody>
                    <a:bodyPr/>
                    <a:lstStyle/>
                    <a:p>
                      <a:r>
                        <a:rPr lang="en-GB" dirty="0"/>
                        <a:t>Excuse me, do you speak Spanish?</a:t>
                      </a:r>
                    </a:p>
                  </a:txBody>
                  <a:tcPr/>
                </a:tc>
                <a:tc>
                  <a:txBody>
                    <a:bodyPr/>
                    <a:lstStyle/>
                    <a:p>
                      <a:r>
                        <a:rPr lang="en-GB" dirty="0"/>
                        <a:t>Mercedes</a:t>
                      </a:r>
                    </a:p>
                  </a:txBody>
                  <a:tcPr/>
                </a:tc>
                <a:extLst>
                  <a:ext uri="{0D108BD9-81ED-4DB2-BD59-A6C34878D82A}">
                    <a16:rowId xmlns:a16="http://schemas.microsoft.com/office/drawing/2014/main" val="3650972470"/>
                  </a:ext>
                </a:extLst>
              </a:tr>
              <a:tr h="370840">
                <a:tc>
                  <a:txBody>
                    <a:bodyPr/>
                    <a:lstStyle/>
                    <a:p>
                      <a:r>
                        <a:rPr lang="en-GB" dirty="0"/>
                        <a:t>Is a vegetarian or vegan</a:t>
                      </a:r>
                    </a:p>
                  </a:txBody>
                  <a:tcPr/>
                </a:tc>
                <a:tc>
                  <a:txBody>
                    <a:bodyPr/>
                    <a:lstStyle/>
                    <a:p>
                      <a:r>
                        <a:rPr lang="en-GB" dirty="0"/>
                        <a:t>Excuse me, are you vegetarian or vegan?</a:t>
                      </a:r>
                    </a:p>
                  </a:txBody>
                  <a:tcPr/>
                </a:tc>
                <a:tc>
                  <a:txBody>
                    <a:bodyPr/>
                    <a:lstStyle/>
                    <a:p>
                      <a:endParaRPr lang="en-GB" dirty="0"/>
                    </a:p>
                  </a:txBody>
                  <a:tcPr/>
                </a:tc>
                <a:extLst>
                  <a:ext uri="{0D108BD9-81ED-4DB2-BD59-A6C34878D82A}">
                    <a16:rowId xmlns:a16="http://schemas.microsoft.com/office/drawing/2014/main" val="165236032"/>
                  </a:ext>
                </a:extLst>
              </a:tr>
              <a:tr h="370840">
                <a:tc>
                  <a:txBody>
                    <a:bodyPr/>
                    <a:lstStyle/>
                    <a:p>
                      <a:r>
                        <a:rPr lang="en-GB" dirty="0"/>
                        <a:t>Is a football player</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903664791"/>
                  </a:ext>
                </a:extLst>
              </a:tr>
              <a:tr h="370840">
                <a:tc>
                  <a:txBody>
                    <a:bodyPr/>
                    <a:lstStyle/>
                    <a:p>
                      <a:r>
                        <a:rPr lang="en-GB" dirty="0"/>
                        <a:t>has a UK driving license</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32131638"/>
                  </a:ext>
                </a:extLst>
              </a:tr>
              <a:tr h="370840">
                <a:tc>
                  <a:txBody>
                    <a:bodyPr/>
                    <a:lstStyle/>
                    <a:p>
                      <a:r>
                        <a:rPr lang="en-GB" dirty="0"/>
                        <a:t>Wants to win the lottery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39557631"/>
                  </a:ext>
                </a:extLst>
              </a:tr>
              <a:tr h="370840">
                <a:tc>
                  <a:txBody>
                    <a:bodyPr/>
                    <a:lstStyle/>
                    <a:p>
                      <a:r>
                        <a:rPr lang="en-GB" dirty="0"/>
                        <a:t>Is Turkish</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492766716"/>
                  </a:ext>
                </a:extLst>
              </a:tr>
              <a:tr h="370840">
                <a:tc>
                  <a:txBody>
                    <a:bodyPr/>
                    <a:lstStyle/>
                    <a:p>
                      <a:r>
                        <a:rPr lang="en-GB" dirty="0"/>
                        <a:t>Is from Somalia</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75296949"/>
                  </a:ext>
                </a:extLst>
              </a:tr>
            </a:tbl>
          </a:graphicData>
        </a:graphic>
      </p:graphicFrame>
      <p:sp>
        <p:nvSpPr>
          <p:cNvPr id="4" name="Slide Number Placeholder 3">
            <a:extLst>
              <a:ext uri="{FF2B5EF4-FFF2-40B4-BE49-F238E27FC236}">
                <a16:creationId xmlns:a16="http://schemas.microsoft.com/office/drawing/2014/main" id="{056E2A4E-C848-180B-B84C-203037E24D92}"/>
              </a:ext>
            </a:extLst>
          </p:cNvPr>
          <p:cNvSpPr>
            <a:spLocks noGrp="1"/>
          </p:cNvSpPr>
          <p:nvPr>
            <p:ph type="sldNum" sz="quarter" idx="12"/>
          </p:nvPr>
        </p:nvSpPr>
        <p:spPr/>
        <p:txBody>
          <a:bodyPr/>
          <a:lstStyle/>
          <a:p>
            <a:fld id="{584212D8-4143-4863-8670-EBE7383A4A86}" type="slidenum">
              <a:rPr lang="es-ES" smtClean="0"/>
              <a:t>2</a:t>
            </a:fld>
            <a:endParaRPr lang="es-ES"/>
          </a:p>
        </p:txBody>
      </p:sp>
      <p:sp>
        <p:nvSpPr>
          <p:cNvPr id="9" name="TextBox 8">
            <a:extLst>
              <a:ext uri="{FF2B5EF4-FFF2-40B4-BE49-F238E27FC236}">
                <a16:creationId xmlns:a16="http://schemas.microsoft.com/office/drawing/2014/main" id="{CB42C2F3-85E9-D695-9647-62B8C216A2F1}"/>
              </a:ext>
            </a:extLst>
          </p:cNvPr>
          <p:cNvSpPr txBox="1"/>
          <p:nvPr/>
        </p:nvSpPr>
        <p:spPr>
          <a:xfrm>
            <a:off x="555913" y="2282289"/>
            <a:ext cx="2011118" cy="646331"/>
          </a:xfrm>
          <a:prstGeom prst="rect">
            <a:avLst/>
          </a:prstGeom>
          <a:noFill/>
        </p:spPr>
        <p:txBody>
          <a:bodyPr wrap="square" rtlCol="0">
            <a:spAutoFit/>
          </a:bodyPr>
          <a:lstStyle/>
          <a:p>
            <a:endParaRPr lang="en-GB" dirty="0"/>
          </a:p>
          <a:p>
            <a:r>
              <a:rPr lang="en-GB" dirty="0"/>
              <a:t>Ice Breaker</a:t>
            </a:r>
          </a:p>
        </p:txBody>
      </p:sp>
    </p:spTree>
    <p:extLst>
      <p:ext uri="{BB962C8B-B14F-4D97-AF65-F5344CB8AC3E}">
        <p14:creationId xmlns:p14="http://schemas.microsoft.com/office/powerpoint/2010/main" val="41406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871A4-53B0-5343-68BD-DAB7F303751D}"/>
              </a:ext>
            </a:extLst>
          </p:cNvPr>
          <p:cNvSpPr>
            <a:spLocks noGrp="1"/>
          </p:cNvSpPr>
          <p:nvPr>
            <p:ph type="sldNum" sz="quarter" idx="12"/>
          </p:nvPr>
        </p:nvSpPr>
        <p:spPr/>
        <p:txBody>
          <a:bodyPr/>
          <a:lstStyle/>
          <a:p>
            <a:fld id="{584212D8-4143-4863-8670-EBE7383A4A86}" type="slidenum">
              <a:rPr lang="es-ES" smtClean="0"/>
              <a:t>20</a:t>
            </a:fld>
            <a:endParaRPr lang="es-ES"/>
          </a:p>
        </p:txBody>
      </p:sp>
      <p:sp>
        <p:nvSpPr>
          <p:cNvPr id="4" name="TextBox 3">
            <a:extLst>
              <a:ext uri="{FF2B5EF4-FFF2-40B4-BE49-F238E27FC236}">
                <a16:creationId xmlns:a16="http://schemas.microsoft.com/office/drawing/2014/main" id="{334A6B68-4DCB-52CE-6066-C0C0CBE725AD}"/>
              </a:ext>
            </a:extLst>
          </p:cNvPr>
          <p:cNvSpPr txBox="1"/>
          <p:nvPr/>
        </p:nvSpPr>
        <p:spPr>
          <a:xfrm>
            <a:off x="480291" y="107322"/>
            <a:ext cx="11554691" cy="3262432"/>
          </a:xfrm>
          <a:prstGeom prst="rect">
            <a:avLst/>
          </a:prstGeom>
          <a:noFill/>
        </p:spPr>
        <p:txBody>
          <a:bodyPr wrap="square">
            <a:spAutoFit/>
          </a:bodyPr>
          <a:lstStyle/>
          <a:p>
            <a:r>
              <a:rPr lang="en-GB" sz="2400" b="1" dirty="0"/>
              <a:t>Homework:Watch at home: </a:t>
            </a:r>
            <a:r>
              <a:rPr lang="en-GB" sz="1800" dirty="0"/>
              <a:t>Names:</a:t>
            </a:r>
          </a:p>
          <a:p>
            <a:r>
              <a:rPr lang="en-GB" sz="1400" dirty="0">
                <a:hlinkClick r:id="rId2"/>
              </a:rPr>
              <a:t>https://www.youtube.com/watch?v=LC4QSKkXoTQ</a:t>
            </a:r>
            <a:endParaRPr lang="en-GB" sz="1400" dirty="0"/>
          </a:p>
          <a:p>
            <a:endParaRPr lang="en-GB" sz="1800" dirty="0"/>
          </a:p>
          <a:p>
            <a:r>
              <a:rPr lang="en-GB" sz="2400" b="1" dirty="0"/>
              <a:t>Practice online</a:t>
            </a:r>
          </a:p>
          <a:p>
            <a:r>
              <a:rPr lang="en-US" sz="1400" dirty="0">
                <a:hlinkClick r:id="rId3"/>
              </a:rPr>
              <a:t>https://wordwall.net/play/15449/538/76000</a:t>
            </a:r>
          </a:p>
          <a:p>
            <a:endParaRPr lang="en-US" sz="1400" dirty="0">
              <a:hlinkClick r:id="rId3"/>
            </a:endParaRPr>
          </a:p>
          <a:p>
            <a:r>
              <a:rPr lang="en-US" sz="1400" dirty="0">
                <a:hlinkClick r:id="rId3"/>
              </a:rPr>
              <a:t>https://www.liveworksheets.com/worksheets/en/English_as_a_Second_Language_(ESL)/Wh_questions/Question_words_iq1459212ak</a:t>
            </a:r>
            <a:endParaRPr lang="en-US" sz="1400" dirty="0"/>
          </a:p>
          <a:p>
            <a:r>
              <a:rPr lang="es-ES" sz="1400" dirty="0">
                <a:hlinkClick r:id="rId4"/>
              </a:rPr>
              <a:t>https://www.liveworksheets.com/da2886397tn</a:t>
            </a:r>
            <a:endParaRPr lang="es-ES" sz="1400" dirty="0"/>
          </a:p>
          <a:p>
            <a:r>
              <a:rPr lang="es-ES" sz="1400" dirty="0">
                <a:hlinkClick r:id="rId5"/>
              </a:rPr>
              <a:t>https://www.liveworksheets.com/worksheets/en/English_as_a_Second_Language_(ESL)/Wh_questions/Question_words_jj118035nx</a:t>
            </a:r>
            <a:endParaRPr lang="es-ES" sz="1400" dirty="0"/>
          </a:p>
          <a:p>
            <a:r>
              <a:rPr lang="es-ES" sz="1400" dirty="0">
                <a:hlinkClick r:id="rId6"/>
              </a:rPr>
              <a:t>https://www.liveworksheets.com/worksheets/en/English_as_a_Second_Language_(ESL)/Wh_questions/WH_questions_with_DO_or_DOES_uj1599143ll</a:t>
            </a:r>
            <a:endParaRPr lang="es-ES" sz="1400" dirty="0"/>
          </a:p>
          <a:p>
            <a:r>
              <a:rPr lang="es-ES" sz="1400" dirty="0">
                <a:hlinkClick r:id="rId7"/>
              </a:rPr>
              <a:t>https://www.liveworksheets.com/worksheets/en/English_as_a_Second_Language_(ESL)/Yes-no_questions/Yes-No_questions_-_to_be_and_to_have_got_sv1390350jq</a:t>
            </a:r>
            <a:endParaRPr lang="es-ES" sz="1400" dirty="0"/>
          </a:p>
          <a:p>
            <a:r>
              <a:rPr lang="es-ES" sz="1400" dirty="0">
                <a:hlinkClick r:id="rId8"/>
              </a:rPr>
              <a:t>https://www.liveworksheets.com/worksheets/en/English_as_a_Second_Language_(ESL)/Yes-no_questions/Simple_present_yes-no_questions_yf29389ga</a:t>
            </a:r>
            <a:endParaRPr lang="es-ES" sz="1400" dirty="0"/>
          </a:p>
        </p:txBody>
      </p:sp>
    </p:spTree>
    <p:extLst>
      <p:ext uri="{BB962C8B-B14F-4D97-AF65-F5344CB8AC3E}">
        <p14:creationId xmlns:p14="http://schemas.microsoft.com/office/powerpoint/2010/main" val="153445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DFDCB-AB1B-8736-91E9-7EB8FF354BA0}"/>
              </a:ext>
            </a:extLst>
          </p:cNvPr>
          <p:cNvSpPr>
            <a:spLocks noGrp="1"/>
          </p:cNvSpPr>
          <p:nvPr>
            <p:ph type="sldNum" sz="quarter" idx="12"/>
          </p:nvPr>
        </p:nvSpPr>
        <p:spPr/>
        <p:txBody>
          <a:bodyPr/>
          <a:lstStyle/>
          <a:p>
            <a:fld id="{584212D8-4143-4863-8670-EBE7383A4A86}" type="slidenum">
              <a:rPr lang="es-ES" smtClean="0"/>
              <a:t>3</a:t>
            </a:fld>
            <a:endParaRPr lang="es-ES"/>
          </a:p>
        </p:txBody>
      </p:sp>
      <p:pic>
        <p:nvPicPr>
          <p:cNvPr id="4" name="Picture 3">
            <a:extLst>
              <a:ext uri="{FF2B5EF4-FFF2-40B4-BE49-F238E27FC236}">
                <a16:creationId xmlns:a16="http://schemas.microsoft.com/office/drawing/2014/main" id="{903C6C5D-C5C2-AC09-3A64-A92A4B648DB6}"/>
              </a:ext>
            </a:extLst>
          </p:cNvPr>
          <p:cNvPicPr>
            <a:picLocks noChangeAspect="1"/>
          </p:cNvPicPr>
          <p:nvPr/>
        </p:nvPicPr>
        <p:blipFill>
          <a:blip r:embed="rId2"/>
          <a:stretch>
            <a:fillRect/>
          </a:stretch>
        </p:blipFill>
        <p:spPr>
          <a:xfrm>
            <a:off x="129309" y="2685583"/>
            <a:ext cx="6590723" cy="4035892"/>
          </a:xfrm>
          <a:prstGeom prst="rect">
            <a:avLst/>
          </a:prstGeom>
        </p:spPr>
      </p:pic>
      <p:sp>
        <p:nvSpPr>
          <p:cNvPr id="5" name="TextBox 4">
            <a:extLst>
              <a:ext uri="{FF2B5EF4-FFF2-40B4-BE49-F238E27FC236}">
                <a16:creationId xmlns:a16="http://schemas.microsoft.com/office/drawing/2014/main" id="{BE964E57-5C71-BEF2-6A7F-FAAF658DD941}"/>
              </a:ext>
            </a:extLst>
          </p:cNvPr>
          <p:cNvSpPr txBox="1"/>
          <p:nvPr/>
        </p:nvSpPr>
        <p:spPr>
          <a:xfrm>
            <a:off x="7158182" y="385151"/>
            <a:ext cx="4645891" cy="3416320"/>
          </a:xfrm>
          <a:prstGeom prst="rect">
            <a:avLst/>
          </a:prstGeom>
          <a:noFill/>
        </p:spPr>
        <p:txBody>
          <a:bodyPr wrap="square" rtlCol="0">
            <a:spAutoFit/>
          </a:bodyPr>
          <a:lstStyle/>
          <a:p>
            <a:r>
              <a:rPr lang="en-GB" dirty="0"/>
              <a:t>He is the…………. (2</a:t>
            </a:r>
            <a:r>
              <a:rPr lang="en-GB" baseline="30000" dirty="0"/>
              <a:t>nd</a:t>
            </a:r>
            <a:r>
              <a:rPr lang="en-GB" dirty="0"/>
              <a:t>) in the queue</a:t>
            </a:r>
          </a:p>
          <a:p>
            <a:endParaRPr lang="en-GB" dirty="0"/>
          </a:p>
          <a:p>
            <a:r>
              <a:rPr lang="en-GB" dirty="0"/>
              <a:t>Today is the ……..(5</a:t>
            </a:r>
            <a:r>
              <a:rPr lang="en-GB" baseline="30000" dirty="0"/>
              <a:t>th</a:t>
            </a:r>
            <a:r>
              <a:rPr lang="en-GB" dirty="0"/>
              <a:t>) of October</a:t>
            </a:r>
          </a:p>
          <a:p>
            <a:endParaRPr lang="en-GB" dirty="0"/>
          </a:p>
          <a:p>
            <a:r>
              <a:rPr lang="en-GB" dirty="0"/>
              <a:t>She celebrated her …….(12</a:t>
            </a:r>
            <a:r>
              <a:rPr lang="en-GB" baseline="30000" dirty="0"/>
              <a:t>th</a:t>
            </a:r>
            <a:r>
              <a:rPr lang="en-GB" dirty="0"/>
              <a:t>) birthday</a:t>
            </a:r>
          </a:p>
          <a:p>
            <a:endParaRPr lang="en-GB" dirty="0"/>
          </a:p>
          <a:p>
            <a:r>
              <a:rPr lang="en-GB" dirty="0"/>
              <a:t>Peter is my ……. (7</a:t>
            </a:r>
            <a:r>
              <a:rPr lang="en-GB" baseline="30000" dirty="0"/>
              <a:t>th</a:t>
            </a:r>
            <a:r>
              <a:rPr lang="en-GB" dirty="0"/>
              <a:t>) pet</a:t>
            </a:r>
          </a:p>
          <a:p>
            <a:endParaRPr lang="en-GB" dirty="0"/>
          </a:p>
          <a:p>
            <a:r>
              <a:rPr lang="en-GB" dirty="0"/>
              <a:t>Today is my…… (42</a:t>
            </a:r>
            <a:r>
              <a:rPr lang="en-GB" baseline="30000" dirty="0"/>
              <a:t>nd</a:t>
            </a:r>
            <a:r>
              <a:rPr lang="en-GB" dirty="0"/>
              <a:t>) birthday</a:t>
            </a:r>
          </a:p>
          <a:p>
            <a:endParaRPr lang="en-GB" dirty="0"/>
          </a:p>
          <a:p>
            <a:r>
              <a:rPr lang="en-GB" dirty="0"/>
              <a:t>Today is my…… (35</a:t>
            </a:r>
            <a:r>
              <a:rPr lang="en-GB" baseline="30000" dirty="0"/>
              <a:t>th</a:t>
            </a:r>
            <a:r>
              <a:rPr lang="en-GB" dirty="0"/>
              <a:t>) birthday</a:t>
            </a:r>
          </a:p>
          <a:p>
            <a:endParaRPr lang="en-GB" dirty="0"/>
          </a:p>
        </p:txBody>
      </p:sp>
      <p:sp>
        <p:nvSpPr>
          <p:cNvPr id="6" name="TextBox 5">
            <a:extLst>
              <a:ext uri="{FF2B5EF4-FFF2-40B4-BE49-F238E27FC236}">
                <a16:creationId xmlns:a16="http://schemas.microsoft.com/office/drawing/2014/main" id="{BC0AB255-14C7-14B5-673C-2A081932EBB4}"/>
              </a:ext>
            </a:extLst>
          </p:cNvPr>
          <p:cNvSpPr txBox="1"/>
          <p:nvPr/>
        </p:nvSpPr>
        <p:spPr>
          <a:xfrm>
            <a:off x="341745" y="277091"/>
            <a:ext cx="6378287" cy="1477328"/>
          </a:xfrm>
          <a:prstGeom prst="rect">
            <a:avLst/>
          </a:prstGeom>
          <a:noFill/>
        </p:spPr>
        <p:txBody>
          <a:bodyPr wrap="square" rtlCol="0">
            <a:spAutoFit/>
          </a:bodyPr>
          <a:lstStyle/>
          <a:p>
            <a:r>
              <a:rPr lang="en-GB" dirty="0"/>
              <a:t>Cardinal numbers are the normal numbers: 1, 2, 3, 4…</a:t>
            </a:r>
          </a:p>
          <a:p>
            <a:r>
              <a:rPr lang="en-GB" dirty="0"/>
              <a:t>Ordinal numbers gives order: 1</a:t>
            </a:r>
            <a:r>
              <a:rPr lang="en-GB" baseline="30000" dirty="0"/>
              <a:t>st</a:t>
            </a:r>
            <a:r>
              <a:rPr lang="en-GB" dirty="0"/>
              <a:t>, 2</a:t>
            </a:r>
            <a:r>
              <a:rPr lang="en-GB" baseline="30000" dirty="0"/>
              <a:t>nd</a:t>
            </a:r>
            <a:r>
              <a:rPr lang="en-GB" dirty="0"/>
              <a:t>, 3</a:t>
            </a:r>
            <a:r>
              <a:rPr lang="en-GB" baseline="30000" dirty="0"/>
              <a:t>rd</a:t>
            </a:r>
            <a:r>
              <a:rPr lang="en-GB" dirty="0"/>
              <a:t>, 4</a:t>
            </a:r>
            <a:r>
              <a:rPr lang="en-GB" baseline="30000" dirty="0"/>
              <a:t>th</a:t>
            </a:r>
            <a:r>
              <a:rPr lang="en-GB" dirty="0"/>
              <a:t> for example in a queue:</a:t>
            </a:r>
          </a:p>
          <a:p>
            <a:endParaRPr lang="en-GB" dirty="0"/>
          </a:p>
          <a:p>
            <a:endParaRPr lang="en-GB" dirty="0"/>
          </a:p>
        </p:txBody>
      </p:sp>
      <p:pic>
        <p:nvPicPr>
          <p:cNvPr id="8" name="Picture 7">
            <a:extLst>
              <a:ext uri="{FF2B5EF4-FFF2-40B4-BE49-F238E27FC236}">
                <a16:creationId xmlns:a16="http://schemas.microsoft.com/office/drawing/2014/main" id="{3E65A8DB-270C-3535-CA86-E4D60BBB6922}"/>
              </a:ext>
            </a:extLst>
          </p:cNvPr>
          <p:cNvPicPr>
            <a:picLocks noChangeAspect="1"/>
          </p:cNvPicPr>
          <p:nvPr/>
        </p:nvPicPr>
        <p:blipFill>
          <a:blip r:embed="rId3"/>
          <a:stretch>
            <a:fillRect/>
          </a:stretch>
        </p:blipFill>
        <p:spPr>
          <a:xfrm>
            <a:off x="1717531" y="860992"/>
            <a:ext cx="2762250" cy="1657350"/>
          </a:xfrm>
          <a:prstGeom prst="rect">
            <a:avLst/>
          </a:prstGeom>
        </p:spPr>
      </p:pic>
    </p:spTree>
    <p:extLst>
      <p:ext uri="{BB962C8B-B14F-4D97-AF65-F5344CB8AC3E}">
        <p14:creationId xmlns:p14="http://schemas.microsoft.com/office/powerpoint/2010/main" val="94302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6579C9-FB08-CF7C-9A2A-005E649F0F42}"/>
              </a:ext>
            </a:extLst>
          </p:cNvPr>
          <p:cNvSpPr>
            <a:spLocks noGrp="1"/>
          </p:cNvSpPr>
          <p:nvPr>
            <p:ph type="sldNum" sz="quarter" idx="12"/>
          </p:nvPr>
        </p:nvSpPr>
        <p:spPr/>
        <p:txBody>
          <a:bodyPr/>
          <a:lstStyle/>
          <a:p>
            <a:fld id="{584212D8-4143-4863-8670-EBE7383A4A86}" type="slidenum">
              <a:rPr lang="es-ES" smtClean="0"/>
              <a:t>4</a:t>
            </a:fld>
            <a:endParaRPr lang="es-ES"/>
          </a:p>
        </p:txBody>
      </p:sp>
      <p:pic>
        <p:nvPicPr>
          <p:cNvPr id="4" name="Picture 3">
            <a:extLst>
              <a:ext uri="{FF2B5EF4-FFF2-40B4-BE49-F238E27FC236}">
                <a16:creationId xmlns:a16="http://schemas.microsoft.com/office/drawing/2014/main" id="{C5ACA09E-EE92-4483-FAC4-A3B907BC9F1A}"/>
              </a:ext>
            </a:extLst>
          </p:cNvPr>
          <p:cNvPicPr>
            <a:picLocks noChangeAspect="1"/>
          </p:cNvPicPr>
          <p:nvPr/>
        </p:nvPicPr>
        <p:blipFill>
          <a:blip r:embed="rId2"/>
          <a:stretch>
            <a:fillRect/>
          </a:stretch>
        </p:blipFill>
        <p:spPr>
          <a:xfrm>
            <a:off x="902485" y="0"/>
            <a:ext cx="10387029" cy="6858000"/>
          </a:xfrm>
          <a:prstGeom prst="rect">
            <a:avLst/>
          </a:prstGeom>
        </p:spPr>
      </p:pic>
    </p:spTree>
    <p:extLst>
      <p:ext uri="{BB962C8B-B14F-4D97-AF65-F5344CB8AC3E}">
        <p14:creationId xmlns:p14="http://schemas.microsoft.com/office/powerpoint/2010/main" val="156980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00FAE4-0655-5D9D-95BB-0A8613E7DEF7}"/>
              </a:ext>
            </a:extLst>
          </p:cNvPr>
          <p:cNvSpPr>
            <a:spLocks noGrp="1"/>
          </p:cNvSpPr>
          <p:nvPr>
            <p:ph type="sldNum" sz="quarter" idx="12"/>
          </p:nvPr>
        </p:nvSpPr>
        <p:spPr/>
        <p:txBody>
          <a:bodyPr/>
          <a:lstStyle/>
          <a:p>
            <a:fld id="{584212D8-4143-4863-8670-EBE7383A4A86}" type="slidenum">
              <a:rPr lang="es-ES" smtClean="0"/>
              <a:t>5</a:t>
            </a:fld>
            <a:endParaRPr lang="es-ES"/>
          </a:p>
        </p:txBody>
      </p:sp>
      <p:pic>
        <p:nvPicPr>
          <p:cNvPr id="4" name="Picture 3">
            <a:extLst>
              <a:ext uri="{FF2B5EF4-FFF2-40B4-BE49-F238E27FC236}">
                <a16:creationId xmlns:a16="http://schemas.microsoft.com/office/drawing/2014/main" id="{8CA599CE-C00E-2FC0-649F-D180A3600DB5}"/>
              </a:ext>
            </a:extLst>
          </p:cNvPr>
          <p:cNvPicPr>
            <a:picLocks noChangeAspect="1"/>
          </p:cNvPicPr>
          <p:nvPr/>
        </p:nvPicPr>
        <p:blipFill>
          <a:blip r:embed="rId2"/>
          <a:stretch>
            <a:fillRect/>
          </a:stretch>
        </p:blipFill>
        <p:spPr>
          <a:xfrm>
            <a:off x="289580" y="517236"/>
            <a:ext cx="11828529" cy="5968744"/>
          </a:xfrm>
          <a:prstGeom prst="rect">
            <a:avLst/>
          </a:prstGeom>
        </p:spPr>
      </p:pic>
    </p:spTree>
    <p:extLst>
      <p:ext uri="{BB962C8B-B14F-4D97-AF65-F5344CB8AC3E}">
        <p14:creationId xmlns:p14="http://schemas.microsoft.com/office/powerpoint/2010/main" val="195666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61A54-A94C-09D4-C7D5-9843C64E16BC}"/>
              </a:ext>
            </a:extLst>
          </p:cNvPr>
          <p:cNvSpPr>
            <a:spLocks noGrp="1"/>
          </p:cNvSpPr>
          <p:nvPr>
            <p:ph type="sldNum" sz="quarter" idx="12"/>
          </p:nvPr>
        </p:nvSpPr>
        <p:spPr/>
        <p:txBody>
          <a:bodyPr/>
          <a:lstStyle/>
          <a:p>
            <a:fld id="{584212D8-4143-4863-8670-EBE7383A4A86}" type="slidenum">
              <a:rPr lang="es-ES" smtClean="0"/>
              <a:t>6</a:t>
            </a:fld>
            <a:endParaRPr lang="es-ES"/>
          </a:p>
        </p:txBody>
      </p:sp>
      <p:graphicFrame>
        <p:nvGraphicFramePr>
          <p:cNvPr id="4" name="Table 3">
            <a:extLst>
              <a:ext uri="{FF2B5EF4-FFF2-40B4-BE49-F238E27FC236}">
                <a16:creationId xmlns:a16="http://schemas.microsoft.com/office/drawing/2014/main" id="{9DB6B8C7-53F7-0138-BDF6-ACAB687D5042}"/>
              </a:ext>
            </a:extLst>
          </p:cNvPr>
          <p:cNvGraphicFramePr>
            <a:graphicFrameLocks noGrp="1"/>
          </p:cNvGraphicFramePr>
          <p:nvPr>
            <p:extLst>
              <p:ext uri="{D42A27DB-BD31-4B8C-83A1-F6EECF244321}">
                <p14:modId xmlns:p14="http://schemas.microsoft.com/office/powerpoint/2010/main" val="2119375462"/>
              </p:ext>
            </p:extLst>
          </p:nvPr>
        </p:nvGraphicFramePr>
        <p:xfrm>
          <a:off x="951345" y="400652"/>
          <a:ext cx="11002818" cy="4895423"/>
        </p:xfrm>
        <a:graphic>
          <a:graphicData uri="http://schemas.openxmlformats.org/drawingml/2006/table">
            <a:tbl>
              <a:tblPr>
                <a:tableStyleId>{5C22544A-7EE6-4342-B048-85BDC9FD1C3A}</a:tableStyleId>
              </a:tblPr>
              <a:tblGrid>
                <a:gridCol w="1659194">
                  <a:extLst>
                    <a:ext uri="{9D8B030D-6E8A-4147-A177-3AD203B41FA5}">
                      <a16:colId xmlns:a16="http://schemas.microsoft.com/office/drawing/2014/main" val="3941611936"/>
                    </a:ext>
                  </a:extLst>
                </a:gridCol>
                <a:gridCol w="4130062">
                  <a:extLst>
                    <a:ext uri="{9D8B030D-6E8A-4147-A177-3AD203B41FA5}">
                      <a16:colId xmlns:a16="http://schemas.microsoft.com/office/drawing/2014/main" val="4282203233"/>
                    </a:ext>
                  </a:extLst>
                </a:gridCol>
                <a:gridCol w="1224125">
                  <a:extLst>
                    <a:ext uri="{9D8B030D-6E8A-4147-A177-3AD203B41FA5}">
                      <a16:colId xmlns:a16="http://schemas.microsoft.com/office/drawing/2014/main" val="232144684"/>
                    </a:ext>
                  </a:extLst>
                </a:gridCol>
                <a:gridCol w="3989437">
                  <a:extLst>
                    <a:ext uri="{9D8B030D-6E8A-4147-A177-3AD203B41FA5}">
                      <a16:colId xmlns:a16="http://schemas.microsoft.com/office/drawing/2014/main" val="3265115830"/>
                    </a:ext>
                  </a:extLst>
                </a:gridCol>
              </a:tblGrid>
              <a:tr h="260093">
                <a:tc>
                  <a:txBody>
                    <a:bodyPr/>
                    <a:lstStyle/>
                    <a:p>
                      <a:pPr algn="l" fontAlgn="b"/>
                      <a:r>
                        <a:rPr lang="en-GB" sz="1200" b="1" u="none" strike="noStrike" dirty="0">
                          <a:effectLst/>
                        </a:rPr>
                        <a:t>word </a:t>
                      </a:r>
                      <a:endParaRPr lang="en-GB" sz="1200" b="1"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GB" sz="1200" b="1" u="none" strike="noStrike" dirty="0">
                          <a:effectLst/>
                        </a:rPr>
                        <a:t>sentence</a:t>
                      </a:r>
                      <a:endParaRPr lang="en-GB" sz="1200" b="1"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GB" sz="1200" b="1" u="none" strike="noStrike" dirty="0">
                          <a:effectLst/>
                        </a:rPr>
                        <a:t>word</a:t>
                      </a:r>
                      <a:endParaRPr lang="en-GB" sz="1200" b="1" i="0" u="none" strike="noStrike" dirty="0">
                        <a:solidFill>
                          <a:srgbClr val="000000"/>
                        </a:solidFill>
                        <a:effectLst/>
                        <a:latin typeface="Tahoma" panose="020B0604030504040204" pitchFamily="34" charset="0"/>
                      </a:endParaRPr>
                    </a:p>
                  </a:txBody>
                  <a:tcPr marL="9525" marR="9525" marT="9525" marB="0" anchor="b"/>
                </a:tc>
                <a:tc>
                  <a:txBody>
                    <a:bodyPr/>
                    <a:lstStyle/>
                    <a:p>
                      <a:pPr algn="l" fontAlgn="b"/>
                      <a:r>
                        <a:rPr lang="en-GB" sz="1200" b="1" u="none" strike="noStrike" dirty="0">
                          <a:effectLst/>
                        </a:rPr>
                        <a:t>sentence</a:t>
                      </a:r>
                      <a:endParaRPr lang="en-GB" sz="1200" b="1" i="0" u="none" strike="noStrike" dirty="0">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2245925004"/>
                  </a:ext>
                </a:extLst>
              </a:tr>
              <a:tr h="309022">
                <a:tc>
                  <a:txBody>
                    <a:bodyPr/>
                    <a:lstStyle/>
                    <a:p>
                      <a:pPr algn="l" fontAlgn="ctr"/>
                      <a:r>
                        <a:rPr lang="en-GB" sz="1350" u="none" strike="noStrike">
                          <a:effectLst/>
                        </a:rPr>
                        <a:t>air</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I need fresh air</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heir</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b"/>
                      <a:r>
                        <a:rPr lang="en-GB" sz="1200" u="none" strike="noStrike">
                          <a:effectLst/>
                        </a:rPr>
                        <a:t>Ivanka is the heir to the Trump empire</a:t>
                      </a:r>
                      <a:endParaRPr lang="en-GB" sz="1200" b="0" i="0" u="none" strike="noStrike">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2834952458"/>
                  </a:ext>
                </a:extLst>
              </a:tr>
              <a:tr h="309022">
                <a:tc>
                  <a:txBody>
                    <a:bodyPr/>
                    <a:lstStyle/>
                    <a:p>
                      <a:pPr algn="l" fontAlgn="ctr"/>
                      <a:r>
                        <a:rPr lang="en-GB" sz="1350" u="none" strike="noStrike" dirty="0">
                          <a:effectLst/>
                        </a:rPr>
                        <a:t>aisle</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 </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Isle </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b"/>
                      <a:r>
                        <a:rPr lang="en-GB" sz="1200" u="none" strike="noStrike">
                          <a:effectLst/>
                        </a:rPr>
                        <a:t> </a:t>
                      </a:r>
                      <a:endParaRPr lang="en-GB" sz="1200" b="0" i="0" u="none" strike="noStrike">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1482369496"/>
                  </a:ext>
                </a:extLst>
              </a:tr>
              <a:tr h="309022">
                <a:tc>
                  <a:txBody>
                    <a:bodyPr/>
                    <a:lstStyle/>
                    <a:p>
                      <a:pPr algn="l" fontAlgn="ctr"/>
                      <a:r>
                        <a:rPr lang="en-GB" sz="1350" u="none" strike="noStrike" dirty="0">
                          <a:effectLst/>
                        </a:rPr>
                        <a:t>eye</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 </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I</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4258182843"/>
                  </a:ext>
                </a:extLst>
              </a:tr>
              <a:tr h="309022">
                <a:tc>
                  <a:txBody>
                    <a:bodyPr/>
                    <a:lstStyle/>
                    <a:p>
                      <a:pPr algn="l" fontAlgn="ctr"/>
                      <a:r>
                        <a:rPr lang="en-GB" sz="1350" u="none" strike="noStrike" dirty="0">
                          <a:effectLst/>
                        </a:rPr>
                        <a:t>bare</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 </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bear</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2903609490"/>
                  </a:ext>
                </a:extLst>
              </a:tr>
              <a:tr h="309022">
                <a:tc>
                  <a:txBody>
                    <a:bodyPr/>
                    <a:lstStyle/>
                    <a:p>
                      <a:pPr algn="l" fontAlgn="ctr"/>
                      <a:r>
                        <a:rPr lang="en-GB" sz="1350" u="none" strike="noStrike">
                          <a:effectLst/>
                        </a:rPr>
                        <a:t>be</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 </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bee</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3894352398"/>
                  </a:ext>
                </a:extLst>
              </a:tr>
              <a:tr h="309022">
                <a:tc>
                  <a:txBody>
                    <a:bodyPr/>
                    <a:lstStyle/>
                    <a:p>
                      <a:pPr algn="l" fontAlgn="ctr"/>
                      <a:r>
                        <a:rPr lang="en-GB" sz="1350" u="none" strike="noStrike">
                          <a:effectLst/>
                        </a:rPr>
                        <a:t>brake</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 </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break</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4125357141"/>
                  </a:ext>
                </a:extLst>
              </a:tr>
              <a:tr h="309022">
                <a:tc>
                  <a:txBody>
                    <a:bodyPr/>
                    <a:lstStyle/>
                    <a:p>
                      <a:pPr algn="l" fontAlgn="ctr"/>
                      <a:r>
                        <a:rPr lang="en-GB" sz="1350" u="none" strike="noStrike">
                          <a:effectLst/>
                        </a:rPr>
                        <a:t>buy</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 </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bye &amp;by</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3729618254"/>
                  </a:ext>
                </a:extLst>
              </a:tr>
              <a:tr h="309022">
                <a:tc>
                  <a:txBody>
                    <a:bodyPr/>
                    <a:lstStyle/>
                    <a:p>
                      <a:pPr algn="l" fontAlgn="ctr"/>
                      <a:r>
                        <a:rPr lang="en-GB" sz="1350" u="none" strike="noStrike" dirty="0">
                          <a:effectLst/>
                        </a:rPr>
                        <a:t>cent</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 </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scent</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4166819578"/>
                  </a:ext>
                </a:extLst>
              </a:tr>
              <a:tr h="309022">
                <a:tc>
                  <a:txBody>
                    <a:bodyPr/>
                    <a:lstStyle/>
                    <a:p>
                      <a:pPr algn="l" fontAlgn="ctr"/>
                      <a:r>
                        <a:rPr lang="en-GB" sz="1350" u="none" strike="noStrike">
                          <a:effectLst/>
                        </a:rPr>
                        <a:t>cereal</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 </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serial</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3070922412"/>
                  </a:ext>
                </a:extLst>
              </a:tr>
              <a:tr h="309022">
                <a:tc>
                  <a:txBody>
                    <a:bodyPr/>
                    <a:lstStyle/>
                    <a:p>
                      <a:pPr algn="l" fontAlgn="ctr"/>
                      <a:r>
                        <a:rPr lang="en-GB" sz="1350" u="none" strike="noStrike">
                          <a:effectLst/>
                        </a:rPr>
                        <a:t>coarse</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 </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course</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4260538216"/>
                  </a:ext>
                </a:extLst>
              </a:tr>
              <a:tr h="309022">
                <a:tc>
                  <a:txBody>
                    <a:bodyPr/>
                    <a:lstStyle/>
                    <a:p>
                      <a:pPr algn="l" fontAlgn="ctr"/>
                      <a:r>
                        <a:rPr lang="en-GB" sz="1350" u="none" strike="noStrike">
                          <a:effectLst/>
                        </a:rPr>
                        <a:t>dear</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a:effectLst/>
                        </a:rPr>
                        <a:t> </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deer</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4051328385"/>
                  </a:ext>
                </a:extLst>
              </a:tr>
              <a:tr h="309022">
                <a:tc>
                  <a:txBody>
                    <a:bodyPr/>
                    <a:lstStyle/>
                    <a:p>
                      <a:pPr algn="l" fontAlgn="ctr"/>
                      <a:r>
                        <a:rPr lang="en-GB" sz="1350" u="none" strike="noStrike">
                          <a:effectLst/>
                        </a:rPr>
                        <a:t>die</a:t>
                      </a: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 </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r>
                        <a:rPr lang="en-GB" sz="1350" u="none" strike="noStrike" dirty="0">
                          <a:effectLst/>
                        </a:rPr>
                        <a:t>dye</a:t>
                      </a: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1953809607"/>
                  </a:ext>
                </a:extLst>
              </a:tr>
              <a:tr h="309022">
                <a:tc>
                  <a:txBody>
                    <a:bodyPr/>
                    <a:lstStyle/>
                    <a:p>
                      <a:pPr algn="l" fontAlgn="ct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4115036536"/>
                  </a:ext>
                </a:extLst>
              </a:tr>
              <a:tr h="309022">
                <a:tc>
                  <a:txBody>
                    <a:bodyPr/>
                    <a:lstStyle/>
                    <a:p>
                      <a:pPr algn="l" fontAlgn="ct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extLst>
                  <a:ext uri="{0D108BD9-81ED-4DB2-BD59-A6C34878D82A}">
                    <a16:rowId xmlns:a16="http://schemas.microsoft.com/office/drawing/2014/main" val="28521783"/>
                  </a:ext>
                </a:extLst>
              </a:tr>
              <a:tr h="309022">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a:solidFill>
                          <a:srgbClr val="333333"/>
                        </a:solidFill>
                        <a:effectLst/>
                        <a:latin typeface="PT Sans" panose="020B0503020203020204" pitchFamily="34" charset="0"/>
                      </a:endParaRPr>
                    </a:p>
                  </a:txBody>
                  <a:tcPr marL="9525" marR="9525" marT="9525" marB="0" anchor="ctr"/>
                </a:tc>
                <a:tc>
                  <a:txBody>
                    <a:bodyPr/>
                    <a:lstStyle/>
                    <a:p>
                      <a:pPr algn="l" fontAlgn="ctr"/>
                      <a:endParaRPr lang="en-GB" sz="1350" b="0" i="0" u="none" strike="noStrike" dirty="0">
                        <a:solidFill>
                          <a:srgbClr val="333333"/>
                        </a:solidFill>
                        <a:effectLst/>
                        <a:latin typeface="PT Sans" panose="020B0503020203020204" pitchFamily="34" charset="0"/>
                      </a:endParaRPr>
                    </a:p>
                  </a:txBody>
                  <a:tcPr marL="9525" marR="9525" marT="9525" marB="0" anchor="ctr"/>
                </a:tc>
                <a:tc>
                  <a:txBody>
                    <a:bodyPr/>
                    <a:lstStyle/>
                    <a:p>
                      <a:pPr algn="l" fontAlgn="b"/>
                      <a:r>
                        <a:rPr lang="en-GB" sz="1200" u="none" strike="noStrike" dirty="0">
                          <a:effectLst/>
                        </a:rPr>
                        <a:t> </a:t>
                      </a:r>
                      <a:endParaRPr lang="en-GB" sz="1200" b="0" i="0" u="none" strike="noStrike" dirty="0">
                        <a:solidFill>
                          <a:srgbClr val="000000"/>
                        </a:solidFill>
                        <a:effectLst/>
                        <a:latin typeface="Tahoma" panose="020B0604030504040204" pitchFamily="34" charset="0"/>
                      </a:endParaRPr>
                    </a:p>
                  </a:txBody>
                  <a:tcPr marL="9525" marR="9525" marT="9525" marB="0" anchor="b"/>
                </a:tc>
                <a:extLst>
                  <a:ext uri="{0D108BD9-81ED-4DB2-BD59-A6C34878D82A}">
                    <a16:rowId xmlns:a16="http://schemas.microsoft.com/office/drawing/2014/main" val="2248498581"/>
                  </a:ext>
                </a:extLst>
              </a:tr>
            </a:tbl>
          </a:graphicData>
        </a:graphic>
      </p:graphicFrame>
    </p:spTree>
    <p:extLst>
      <p:ext uri="{BB962C8B-B14F-4D97-AF65-F5344CB8AC3E}">
        <p14:creationId xmlns:p14="http://schemas.microsoft.com/office/powerpoint/2010/main" val="342440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0F9DA-234D-69AE-8158-D02EF3AC3238}"/>
              </a:ext>
            </a:extLst>
          </p:cNvPr>
          <p:cNvSpPr>
            <a:spLocks noGrp="1"/>
          </p:cNvSpPr>
          <p:nvPr>
            <p:ph type="sldNum" sz="quarter" idx="12"/>
          </p:nvPr>
        </p:nvSpPr>
        <p:spPr/>
        <p:txBody>
          <a:bodyPr/>
          <a:lstStyle/>
          <a:p>
            <a:fld id="{584212D8-4143-4863-8670-EBE7383A4A86}" type="slidenum">
              <a:rPr lang="es-ES" smtClean="0"/>
              <a:t>7</a:t>
            </a:fld>
            <a:endParaRPr lang="es-ES"/>
          </a:p>
        </p:txBody>
      </p:sp>
      <p:pic>
        <p:nvPicPr>
          <p:cNvPr id="1026" name="Picture 2" descr="Isle or Aisle - Usage, Difference &amp; Meaning">
            <a:extLst>
              <a:ext uri="{FF2B5EF4-FFF2-40B4-BE49-F238E27FC236}">
                <a16:creationId xmlns:a16="http://schemas.microsoft.com/office/drawing/2014/main" id="{7C211B30-0B99-9BFF-1038-41A42CD35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04" y="217723"/>
            <a:ext cx="3803836" cy="1775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RE vs BEAR 🤔| What's the difference? | Learn with examples - YouTube">
            <a:extLst>
              <a:ext uri="{FF2B5EF4-FFF2-40B4-BE49-F238E27FC236}">
                <a16:creationId xmlns:a16="http://schemas.microsoft.com/office/drawing/2014/main" id="{572F4A79-B5D5-F02C-5CA9-56359CDC8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772" y="217723"/>
            <a:ext cx="3574133" cy="2010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BA332D-C2B5-6F28-3637-7C43A1FE1FDA}"/>
              </a:ext>
            </a:extLst>
          </p:cNvPr>
          <p:cNvPicPr>
            <a:picLocks noChangeAspect="1"/>
          </p:cNvPicPr>
          <p:nvPr/>
        </p:nvPicPr>
        <p:blipFill>
          <a:blip r:embed="rId4"/>
          <a:stretch>
            <a:fillRect/>
          </a:stretch>
        </p:blipFill>
        <p:spPr>
          <a:xfrm>
            <a:off x="9982200" y="239016"/>
            <a:ext cx="1781175" cy="1495425"/>
          </a:xfrm>
          <a:prstGeom prst="rect">
            <a:avLst/>
          </a:prstGeom>
        </p:spPr>
      </p:pic>
      <p:sp>
        <p:nvSpPr>
          <p:cNvPr id="5" name="TextBox 4">
            <a:extLst>
              <a:ext uri="{FF2B5EF4-FFF2-40B4-BE49-F238E27FC236}">
                <a16:creationId xmlns:a16="http://schemas.microsoft.com/office/drawing/2014/main" id="{F3A0CA41-050B-6081-358C-D47D55BAF335}"/>
              </a:ext>
            </a:extLst>
          </p:cNvPr>
          <p:cNvSpPr txBox="1"/>
          <p:nvPr/>
        </p:nvSpPr>
        <p:spPr>
          <a:xfrm>
            <a:off x="8550367" y="239016"/>
            <a:ext cx="1268963" cy="1754326"/>
          </a:xfrm>
          <a:prstGeom prst="rect">
            <a:avLst/>
          </a:prstGeom>
          <a:noFill/>
        </p:spPr>
        <p:txBody>
          <a:bodyPr wrap="square" rtlCol="0">
            <a:spAutoFit/>
          </a:bodyPr>
          <a:lstStyle/>
          <a:p>
            <a:r>
              <a:rPr lang="en-GB" dirty="0"/>
              <a:t>Be:</a:t>
            </a:r>
          </a:p>
          <a:p>
            <a:r>
              <a:rPr lang="en-GB" dirty="0"/>
              <a:t>Verb: </a:t>
            </a:r>
          </a:p>
          <a:p>
            <a:r>
              <a:rPr lang="en-GB" dirty="0"/>
              <a:t>I am</a:t>
            </a:r>
          </a:p>
          <a:p>
            <a:r>
              <a:rPr lang="en-GB" dirty="0"/>
              <a:t>You are</a:t>
            </a:r>
          </a:p>
          <a:p>
            <a:r>
              <a:rPr lang="en-GB" dirty="0"/>
              <a:t>He is</a:t>
            </a:r>
          </a:p>
          <a:p>
            <a:r>
              <a:rPr lang="en-GB" dirty="0"/>
              <a:t>….</a:t>
            </a:r>
          </a:p>
        </p:txBody>
      </p:sp>
      <p:sp>
        <p:nvSpPr>
          <p:cNvPr id="6" name="TextBox 5">
            <a:extLst>
              <a:ext uri="{FF2B5EF4-FFF2-40B4-BE49-F238E27FC236}">
                <a16:creationId xmlns:a16="http://schemas.microsoft.com/office/drawing/2014/main" id="{6534B236-B60E-1675-6CB7-6D6384DE2E88}"/>
              </a:ext>
            </a:extLst>
          </p:cNvPr>
          <p:cNvSpPr txBox="1"/>
          <p:nvPr/>
        </p:nvSpPr>
        <p:spPr>
          <a:xfrm>
            <a:off x="10147879" y="1748106"/>
            <a:ext cx="1416048" cy="646331"/>
          </a:xfrm>
          <a:prstGeom prst="rect">
            <a:avLst/>
          </a:prstGeom>
          <a:noFill/>
        </p:spPr>
        <p:txBody>
          <a:bodyPr wrap="square" rtlCol="0">
            <a:spAutoFit/>
          </a:bodyPr>
          <a:lstStyle/>
          <a:p>
            <a:r>
              <a:rPr lang="en-GB" dirty="0"/>
              <a:t>Bee</a:t>
            </a:r>
          </a:p>
          <a:p>
            <a:endParaRPr lang="en-GB" dirty="0"/>
          </a:p>
        </p:txBody>
      </p:sp>
      <p:pic>
        <p:nvPicPr>
          <p:cNvPr id="8" name="Picture 7">
            <a:extLst>
              <a:ext uri="{FF2B5EF4-FFF2-40B4-BE49-F238E27FC236}">
                <a16:creationId xmlns:a16="http://schemas.microsoft.com/office/drawing/2014/main" id="{3C4DA9CC-90E2-108A-7090-27CC37DE79D4}"/>
              </a:ext>
            </a:extLst>
          </p:cNvPr>
          <p:cNvPicPr>
            <a:picLocks noChangeAspect="1"/>
          </p:cNvPicPr>
          <p:nvPr/>
        </p:nvPicPr>
        <p:blipFill>
          <a:blip r:embed="rId5"/>
          <a:stretch>
            <a:fillRect/>
          </a:stretch>
        </p:blipFill>
        <p:spPr>
          <a:xfrm>
            <a:off x="62617" y="2134871"/>
            <a:ext cx="3924434" cy="1957997"/>
          </a:xfrm>
          <a:prstGeom prst="rect">
            <a:avLst/>
          </a:prstGeom>
        </p:spPr>
      </p:pic>
      <p:pic>
        <p:nvPicPr>
          <p:cNvPr id="1030" name="Picture 6" descr="Homophones, Weakly: Buy, By, Bye">
            <a:extLst>
              <a:ext uri="{FF2B5EF4-FFF2-40B4-BE49-F238E27FC236}">
                <a16:creationId xmlns:a16="http://schemas.microsoft.com/office/drawing/2014/main" id="{B8BC80D8-204B-6151-C706-F8A498A530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105" y="2547665"/>
            <a:ext cx="3357465" cy="1762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6EFB458-584A-138D-916E-90C86481F3E7}"/>
              </a:ext>
            </a:extLst>
          </p:cNvPr>
          <p:cNvPicPr>
            <a:picLocks noChangeAspect="1"/>
          </p:cNvPicPr>
          <p:nvPr/>
        </p:nvPicPr>
        <p:blipFill>
          <a:blip r:embed="rId7"/>
          <a:stretch>
            <a:fillRect/>
          </a:stretch>
        </p:blipFill>
        <p:spPr>
          <a:xfrm>
            <a:off x="9052898" y="2469331"/>
            <a:ext cx="2511029" cy="1757720"/>
          </a:xfrm>
          <a:prstGeom prst="rect">
            <a:avLst/>
          </a:prstGeom>
        </p:spPr>
      </p:pic>
      <p:pic>
        <p:nvPicPr>
          <p:cNvPr id="1032" name="Picture 8" descr="Homophones, Weakly: Cereal &amp; Serial">
            <a:extLst>
              <a:ext uri="{FF2B5EF4-FFF2-40B4-BE49-F238E27FC236}">
                <a16:creationId xmlns:a16="http://schemas.microsoft.com/office/drawing/2014/main" id="{3D78C09E-1C05-519B-27BC-6F550C37FF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717" y="4585122"/>
            <a:ext cx="2393681" cy="11968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6ED40AD-341A-5EAE-15BD-E87FFDC86ACB}"/>
              </a:ext>
            </a:extLst>
          </p:cNvPr>
          <p:cNvPicPr>
            <a:picLocks noChangeAspect="1"/>
          </p:cNvPicPr>
          <p:nvPr/>
        </p:nvPicPr>
        <p:blipFill>
          <a:blip r:embed="rId9"/>
          <a:stretch>
            <a:fillRect/>
          </a:stretch>
        </p:blipFill>
        <p:spPr>
          <a:xfrm>
            <a:off x="3192172" y="4585122"/>
            <a:ext cx="2339283" cy="1336733"/>
          </a:xfrm>
          <a:prstGeom prst="rect">
            <a:avLst/>
          </a:prstGeom>
        </p:spPr>
      </p:pic>
      <p:pic>
        <p:nvPicPr>
          <p:cNvPr id="1034" name="Picture 10" descr="Homophones, Weakly: Dear &amp; Deer">
            <a:extLst>
              <a:ext uri="{FF2B5EF4-FFF2-40B4-BE49-F238E27FC236}">
                <a16:creationId xmlns:a16="http://schemas.microsoft.com/office/drawing/2014/main" id="{78A601A7-02B5-3F61-84B2-D82801A535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6561" y="4629826"/>
            <a:ext cx="2683806" cy="13419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mophones, Weakly: Die &amp; Dye">
            <a:extLst>
              <a:ext uri="{FF2B5EF4-FFF2-40B4-BE49-F238E27FC236}">
                <a16:creationId xmlns:a16="http://schemas.microsoft.com/office/drawing/2014/main" id="{C0280A0C-0DD4-D967-0C57-6AC3E79102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52898" y="4685585"/>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0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AFEAB6-F477-377C-0A97-AEBAC7ACC95E}"/>
              </a:ext>
            </a:extLst>
          </p:cNvPr>
          <p:cNvSpPr>
            <a:spLocks noGrp="1"/>
          </p:cNvSpPr>
          <p:nvPr>
            <p:ph type="sldNum" sz="quarter" idx="12"/>
          </p:nvPr>
        </p:nvSpPr>
        <p:spPr/>
        <p:txBody>
          <a:bodyPr/>
          <a:lstStyle/>
          <a:p>
            <a:fld id="{584212D8-4143-4863-8670-EBE7383A4A86}" type="slidenum">
              <a:rPr lang="es-ES" smtClean="0"/>
              <a:t>8</a:t>
            </a:fld>
            <a:endParaRPr lang="es-ES"/>
          </a:p>
        </p:txBody>
      </p:sp>
      <p:pic>
        <p:nvPicPr>
          <p:cNvPr id="4" name="Picture 3">
            <a:extLst>
              <a:ext uri="{FF2B5EF4-FFF2-40B4-BE49-F238E27FC236}">
                <a16:creationId xmlns:a16="http://schemas.microsoft.com/office/drawing/2014/main" id="{98293655-32F1-B324-6B33-A1D3B6314BEF}"/>
              </a:ext>
            </a:extLst>
          </p:cNvPr>
          <p:cNvPicPr>
            <a:picLocks noChangeAspect="1"/>
          </p:cNvPicPr>
          <p:nvPr/>
        </p:nvPicPr>
        <p:blipFill>
          <a:blip r:embed="rId2"/>
          <a:stretch>
            <a:fillRect/>
          </a:stretch>
        </p:blipFill>
        <p:spPr>
          <a:xfrm>
            <a:off x="168986" y="0"/>
            <a:ext cx="6824830" cy="6858000"/>
          </a:xfrm>
          <a:prstGeom prst="rect">
            <a:avLst/>
          </a:prstGeom>
        </p:spPr>
      </p:pic>
      <p:sp>
        <p:nvSpPr>
          <p:cNvPr id="5" name="TextBox 4">
            <a:extLst>
              <a:ext uri="{FF2B5EF4-FFF2-40B4-BE49-F238E27FC236}">
                <a16:creationId xmlns:a16="http://schemas.microsoft.com/office/drawing/2014/main" id="{C8B730F5-1571-1F4D-ED16-5D09A385746B}"/>
              </a:ext>
            </a:extLst>
          </p:cNvPr>
          <p:cNvSpPr txBox="1"/>
          <p:nvPr/>
        </p:nvSpPr>
        <p:spPr>
          <a:xfrm>
            <a:off x="6755691" y="471623"/>
            <a:ext cx="4598109" cy="4579202"/>
          </a:xfrm>
          <a:prstGeom prst="rect">
            <a:avLst/>
          </a:prstGeom>
          <a:noFill/>
        </p:spPr>
        <p:txBody>
          <a:bodyPr wrap="square">
            <a:spAutoFit/>
          </a:bodyPr>
          <a:lstStyle/>
          <a:p>
            <a:pPr>
              <a:lnSpc>
                <a:spcPct val="107000"/>
              </a:lnSpc>
              <a:spcAft>
                <a:spcPts val="800"/>
              </a:spcAft>
            </a:pP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https://www.esolcourses.com/content/topics/songs/various-artists/dont-worry-be-happy.html</a:t>
            </a:r>
            <a:endPar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https://wordwall.net/resource/47890403/esl/present-simple-</a:t>
            </a: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https://wordwall.net/resource/3674029/present-simple</a:t>
            </a:r>
            <a:endPar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https://wordwall.net/resource/15449538/angielski/present-simple</a:t>
            </a:r>
          </a:p>
          <a:p>
            <a:pPr>
              <a:lnSpc>
                <a:spcPct val="107000"/>
              </a:lnSpc>
              <a:spcAft>
                <a:spcPts val="800"/>
              </a:spcAft>
            </a:pP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6"/>
              </a:rPr>
              <a:t>https://wordwall.net/resource/36034543/english/present-simple-missing-verbs</a:t>
            </a: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403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sent simple of 'be' – form">
            <a:extLst>
              <a:ext uri="{FF2B5EF4-FFF2-40B4-BE49-F238E27FC236}">
                <a16:creationId xmlns:a16="http://schemas.microsoft.com/office/drawing/2014/main" id="{D5C0BB18-1C1D-1C22-F48A-C3FFB3E79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00" y="145318"/>
            <a:ext cx="5891800" cy="5891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50F9A53-316E-8FD4-87C5-10DF4F836B89}"/>
              </a:ext>
            </a:extLst>
          </p:cNvPr>
          <p:cNvSpPr>
            <a:spLocks noGrp="1"/>
          </p:cNvSpPr>
          <p:nvPr>
            <p:ph type="sldNum" sz="quarter" idx="12"/>
          </p:nvPr>
        </p:nvSpPr>
        <p:spPr/>
        <p:txBody>
          <a:bodyPr/>
          <a:lstStyle/>
          <a:p>
            <a:fld id="{584212D8-4143-4863-8670-EBE7383A4A86}" type="slidenum">
              <a:rPr lang="es-ES" smtClean="0"/>
              <a:t>9</a:t>
            </a:fld>
            <a:endParaRPr lang="es-ES" dirty="0"/>
          </a:p>
        </p:txBody>
      </p:sp>
      <p:pic>
        <p:nvPicPr>
          <p:cNvPr id="5" name="Picture 8" descr="Resultado de imagen de present simple form">
            <a:extLst>
              <a:ext uri="{FF2B5EF4-FFF2-40B4-BE49-F238E27FC236}">
                <a16:creationId xmlns:a16="http://schemas.microsoft.com/office/drawing/2014/main" id="{65CA3A2C-92F5-CFB1-4374-63E4C49DC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170" y="145318"/>
            <a:ext cx="5890085" cy="589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357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1022</Words>
  <Application>Microsoft Office PowerPoint</Application>
  <PresentationFormat>Widescreen</PresentationFormat>
  <Paragraphs>161</Paragraphs>
  <Slides>20</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Comic Sans MS</vt:lpstr>
      <vt:lpstr>PT Sans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Regalado-Tivy, Mercedes</dc:creator>
  <cp:lastModifiedBy>Regalado-Tivy, Mercedes</cp:lastModifiedBy>
  <cp:revision>1</cp:revision>
  <dcterms:created xsi:type="dcterms:W3CDTF">2023-10-01T09:19:12Z</dcterms:created>
  <dcterms:modified xsi:type="dcterms:W3CDTF">2023-10-13T15:46:17Z</dcterms:modified>
</cp:coreProperties>
</file>