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301" r:id="rId4"/>
    <p:sldId id="355" r:id="rId5"/>
    <p:sldId id="342" r:id="rId6"/>
    <p:sldId id="343" r:id="rId7"/>
    <p:sldId id="350" r:id="rId8"/>
    <p:sldId id="347" r:id="rId9"/>
    <p:sldId id="356" r:id="rId10"/>
    <p:sldId id="351" r:id="rId11"/>
    <p:sldId id="35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There_is_-_there_are/There_is_-_There_are_%5E_a,_an,_some,_any_gy25424b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Present_Simple/Simple_Present_Tense_test-2_vz1891862i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Present_Simple/Simple_Present_Tense_test-2_vz1891862i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Countables_and_uncountables_fo857352pl" TargetMode="External"/><Relationship Id="rId2" Type="http://schemas.openxmlformats.org/officeDocument/2006/relationships/hyperlink" Target="https://www.youtube.com/watch?v=Srglu-yI9O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veworksheets.com/worksheets/en/English_as_a_Second_Language_(ESL)/Countable_and_uncountable_nouns/A_AN_SOME_ANY_%5E_there_is_-_there_are_ki1675732jh" TargetMode="External"/><Relationship Id="rId4" Type="http://schemas.openxmlformats.org/officeDocument/2006/relationships/hyperlink" Target="https://www.youtube.com/watch?v=MIDOnliWyew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1519" y="1765191"/>
            <a:ext cx="970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19/10/2021</a:t>
            </a:r>
          </a:p>
          <a:p>
            <a:r>
              <a:rPr lang="en-GB" sz="2800" dirty="0" smtClean="0"/>
              <a:t>The nineteenth of October</a:t>
            </a:r>
          </a:p>
          <a:p>
            <a:endParaRPr lang="en-GB" sz="2800" dirty="0"/>
          </a:p>
          <a:p>
            <a:r>
              <a:rPr lang="en-GB" sz="2800" dirty="0" smtClean="0"/>
              <a:t>What day is it?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uesday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490" y="0"/>
            <a:ext cx="11115262" cy="6130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	</a:t>
            </a:r>
            <a:r>
              <a:rPr lang="en-GB" b="1" dirty="0" smtClean="0"/>
              <a:t>	uncountable </a:t>
            </a:r>
            <a:r>
              <a:rPr lang="en-GB" b="1" dirty="0"/>
              <a:t>nouns</a:t>
            </a:r>
          </a:p>
          <a:p>
            <a:pPr marL="0" indent="0">
              <a:buNone/>
            </a:pPr>
            <a:r>
              <a:rPr lang="en-GB" dirty="0" smtClean="0"/>
              <a:t>Books						water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dirty="0" smtClean="0"/>
              <a:t> some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There </a:t>
            </a:r>
            <a:r>
              <a:rPr lang="en-GB" dirty="0" smtClean="0">
                <a:solidFill>
                  <a:srgbClr val="0070C0"/>
                </a:solidFill>
              </a:rPr>
              <a:t>is </a:t>
            </a:r>
            <a:r>
              <a:rPr lang="en-GB" dirty="0" smtClean="0"/>
              <a:t>some water.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dirty="0" smtClean="0"/>
              <a:t> there any books?			</a:t>
            </a:r>
            <a:r>
              <a:rPr lang="en-GB" dirty="0" smtClean="0">
                <a:solidFill>
                  <a:srgbClr val="0070C0"/>
                </a:solidFill>
              </a:rPr>
              <a:t>Is</a:t>
            </a:r>
            <a:r>
              <a:rPr lang="en-GB" dirty="0" smtClean="0"/>
              <a:t> there any water?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>
                <a:solidFill>
                  <a:srgbClr val="0070C0"/>
                </a:solidFill>
              </a:rPr>
              <a:t>aren’t </a:t>
            </a:r>
            <a:r>
              <a:rPr lang="en-GB" dirty="0" smtClean="0"/>
              <a:t>any books.</a:t>
            </a:r>
            <a:r>
              <a:rPr lang="en-GB" dirty="0"/>
              <a:t>	</a:t>
            </a:r>
            <a:r>
              <a:rPr lang="en-GB" dirty="0" smtClean="0"/>
              <a:t>		There </a:t>
            </a:r>
            <a:r>
              <a:rPr lang="en-GB" dirty="0" smtClean="0">
                <a:solidFill>
                  <a:srgbClr val="0070C0"/>
                </a:solidFill>
              </a:rPr>
              <a:t>isn’t</a:t>
            </a:r>
            <a:r>
              <a:rPr lang="en-GB" dirty="0" smtClean="0"/>
              <a:t> any water.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Apples					milk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 are</a:t>
            </a:r>
            <a:r>
              <a:rPr lang="en-GB" u="sng" strike="sngStrike" dirty="0" smtClean="0"/>
              <a:t>/is</a:t>
            </a:r>
            <a:r>
              <a:rPr lang="en-GB" dirty="0" smtClean="0"/>
              <a:t> s</a:t>
            </a:r>
            <a:r>
              <a:rPr lang="en-GB" dirty="0" smtClean="0">
                <a:solidFill>
                  <a:srgbClr val="0070C0"/>
                </a:solidFill>
              </a:rPr>
              <a:t>ome</a:t>
            </a:r>
            <a:r>
              <a:rPr lang="en-GB" dirty="0" smtClean="0"/>
              <a:t>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</a:t>
            </a:r>
            <a:r>
              <a:rPr lang="en-GB" dirty="0" smtClean="0"/>
              <a:t>.	</a:t>
            </a:r>
            <a:r>
              <a:rPr lang="en-GB" dirty="0" smtClean="0">
                <a:solidFill>
                  <a:srgbClr val="0070C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strike="sngStrike" dirty="0" smtClean="0"/>
              <a:t>are/</a:t>
            </a:r>
            <a:r>
              <a:rPr lang="en-GB" dirty="0" smtClean="0">
                <a:solidFill>
                  <a:srgbClr val="0070C0"/>
                </a:solidFill>
              </a:rPr>
              <a:t>is some milk</a:t>
            </a:r>
            <a:r>
              <a:rPr lang="en-GB" strike="sngStrike" dirty="0" smtClean="0"/>
              <a:t>./milks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strike="sngStrike" dirty="0" smtClean="0"/>
              <a:t>/Is </a:t>
            </a:r>
            <a:r>
              <a:rPr lang="en-GB" dirty="0" smtClean="0">
                <a:solidFill>
                  <a:srgbClr val="0070C0"/>
                </a:solidFill>
              </a:rPr>
              <a:t>there any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apples?</a:t>
            </a:r>
            <a:r>
              <a:rPr lang="en-GB" dirty="0" smtClean="0"/>
              <a:t>		</a:t>
            </a:r>
            <a:r>
              <a:rPr lang="en-GB" strike="sngStrike" dirty="0" smtClean="0"/>
              <a:t>Are/</a:t>
            </a:r>
            <a:r>
              <a:rPr lang="en-GB" dirty="0" smtClean="0">
                <a:solidFill>
                  <a:srgbClr val="0070C0"/>
                </a:solidFill>
              </a:rPr>
              <a:t>Is there any milk</a:t>
            </a:r>
            <a:r>
              <a:rPr lang="en-GB" strike="sngStrike" dirty="0" smtClean="0"/>
              <a:t>/milks</a:t>
            </a:r>
            <a:r>
              <a:rPr lang="en-GB" dirty="0" smtClean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strike="sngStrike" dirty="0" smtClean="0"/>
              <a:t>isn’t/</a:t>
            </a:r>
            <a:r>
              <a:rPr lang="en-GB" dirty="0" smtClean="0">
                <a:solidFill>
                  <a:srgbClr val="0070C0"/>
                </a:solidFill>
              </a:rPr>
              <a:t>aren’t any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</a:t>
            </a:r>
            <a:r>
              <a:rPr lang="en-GB" dirty="0" smtClean="0"/>
              <a:t>.	</a:t>
            </a:r>
            <a:r>
              <a:rPr lang="en-GB" dirty="0" smtClean="0">
                <a:solidFill>
                  <a:srgbClr val="0070C0"/>
                </a:solidFill>
              </a:rPr>
              <a:t>There isn’t</a:t>
            </a:r>
            <a:r>
              <a:rPr lang="en-GB" dirty="0" smtClean="0"/>
              <a:t>/</a:t>
            </a:r>
            <a:r>
              <a:rPr lang="en-GB" strike="sngStrike" dirty="0" smtClean="0"/>
              <a:t>aren’t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any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milk</a:t>
            </a:r>
            <a:r>
              <a:rPr lang="en-GB" dirty="0" smtClean="0"/>
              <a:t>/</a:t>
            </a:r>
            <a:r>
              <a:rPr lang="en-GB" strike="sngStrike" dirty="0" smtClean="0"/>
              <a:t>milks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706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078" y="906448"/>
            <a:ext cx="10781307" cy="5224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HW-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https://www.liveworksheets.com/worksheets/en/English_as_a_Second_Language_(ESL)/There_is_-_there_are/There_is_-_There_are_%5E_a,_an,_some,_any_gy25424bs</a:t>
            </a:r>
            <a:endParaRPr lang="en-GB" u="sng" dirty="0"/>
          </a:p>
          <a:p>
            <a:pPr marL="0" indent="0">
              <a:buNone/>
            </a:pPr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80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Check homework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 simple present tense questions and how to answer them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use countable and uncountable </a:t>
            </a:r>
            <a:r>
              <a:rPr lang="en-GB" dirty="0" smtClean="0"/>
              <a:t>nouns with correct grammar</a:t>
            </a:r>
            <a:endParaRPr lang="en-GB" dirty="0" smtClean="0"/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618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hlinkClick r:id="rId2"/>
              </a:rPr>
              <a:t>homework</a:t>
            </a:r>
          </a:p>
          <a:p>
            <a:endParaRPr lang="en-GB" u="sng" dirty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://www.liveworksheets.com/worksheets/en/English_as_a_Second_Language_(ESL)/Present_Simple/Simple_Present_Tense_test-2_vz1891862io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7526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618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hlinkClick r:id="rId2"/>
              </a:rPr>
              <a:t>homework</a:t>
            </a:r>
            <a:endParaRPr lang="en-GB" u="sng" dirty="0">
              <a:hlinkClick r:id="rId2"/>
            </a:endParaRPr>
          </a:p>
          <a:p>
            <a:r>
              <a:rPr lang="en-GB" sz="1200" u="sng" dirty="0" smtClean="0">
                <a:hlinkClick r:id="rId2"/>
              </a:rPr>
              <a:t>https</a:t>
            </a:r>
            <a:r>
              <a:rPr lang="en-GB" sz="1200" u="sng" dirty="0">
                <a:hlinkClick r:id="rId2"/>
              </a:rPr>
              <a:t>://www.liveworksheets.com/worksheets/en/English_as_a_Second_Language_(ESL)/</a:t>
            </a:r>
            <a:r>
              <a:rPr lang="en-GB" sz="1200" u="sng" dirty="0" smtClean="0">
                <a:hlinkClick r:id="rId2"/>
              </a:rPr>
              <a:t>Present_Simple/Simple_Present_Tense_test-2_vz1891862io</a:t>
            </a:r>
            <a:endParaRPr lang="en-GB" sz="1200" u="sng" dirty="0" smtClean="0"/>
          </a:p>
          <a:p>
            <a:pPr marL="0" indent="0">
              <a:buNone/>
            </a:pPr>
            <a:endParaRPr lang="en-GB" sz="1200" u="sng" dirty="0"/>
          </a:p>
          <a:p>
            <a:pPr marL="0" indent="0">
              <a:buNone/>
            </a:pPr>
            <a:r>
              <a:rPr lang="en-GB" sz="2400" u="sng" dirty="0" smtClean="0"/>
              <a:t>Simple Present tense</a:t>
            </a:r>
            <a:endParaRPr lang="en-GB" sz="2400" dirty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63175"/>
              </p:ext>
            </p:extLst>
          </p:nvPr>
        </p:nvGraphicFramePr>
        <p:xfrm>
          <a:off x="644054" y="1851844"/>
          <a:ext cx="9120148" cy="486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037">
                  <a:extLst>
                    <a:ext uri="{9D8B030D-6E8A-4147-A177-3AD203B41FA5}">
                      <a16:colId xmlns:a16="http://schemas.microsoft.com/office/drawing/2014/main" val="1607556186"/>
                    </a:ext>
                  </a:extLst>
                </a:gridCol>
                <a:gridCol w="2280037">
                  <a:extLst>
                    <a:ext uri="{9D8B030D-6E8A-4147-A177-3AD203B41FA5}">
                      <a16:colId xmlns:a16="http://schemas.microsoft.com/office/drawing/2014/main" val="1837703085"/>
                    </a:ext>
                  </a:extLst>
                </a:gridCol>
                <a:gridCol w="2280037">
                  <a:extLst>
                    <a:ext uri="{9D8B030D-6E8A-4147-A177-3AD203B41FA5}">
                      <a16:colId xmlns:a16="http://schemas.microsoft.com/office/drawing/2014/main" val="2716191972"/>
                    </a:ext>
                  </a:extLst>
                </a:gridCol>
                <a:gridCol w="2280037">
                  <a:extLst>
                    <a:ext uri="{9D8B030D-6E8A-4147-A177-3AD203B41FA5}">
                      <a16:colId xmlns:a16="http://schemas.microsoft.com/office/drawing/2014/main" val="3744619284"/>
                    </a:ext>
                  </a:extLst>
                </a:gridCol>
              </a:tblGrid>
              <a:tr h="555131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subject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Verb (do)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exercise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everyday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10624"/>
                  </a:ext>
                </a:extLst>
              </a:tr>
              <a:tr h="5551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exercise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everyday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014452"/>
                  </a:ext>
                </a:extLst>
              </a:tr>
              <a:tr h="5551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79788"/>
                  </a:ext>
                </a:extLst>
              </a:tr>
              <a:tr h="5551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736306"/>
                  </a:ext>
                </a:extLst>
              </a:tr>
              <a:tr h="5551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She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489258"/>
                  </a:ext>
                </a:extLst>
              </a:tr>
              <a:tr h="62247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17953"/>
                  </a:ext>
                </a:extLst>
              </a:tr>
              <a:tr h="5551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We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19750"/>
                  </a:ext>
                </a:extLst>
              </a:tr>
              <a:tr h="555131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They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371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2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5325" y="182880"/>
            <a:ext cx="6856675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do they usually do ever </a:t>
            </a:r>
            <a:r>
              <a:rPr lang="en-GB" dirty="0"/>
              <a:t>S</a:t>
            </a:r>
            <a:r>
              <a:rPr lang="en-GB" dirty="0" smtClean="0"/>
              <a:t>aturday?</a:t>
            </a:r>
          </a:p>
          <a:p>
            <a:pPr marL="0" indent="0">
              <a:buNone/>
            </a:pPr>
            <a:r>
              <a:rPr lang="en-GB" dirty="0" smtClean="0"/>
              <a:t>They go shopping.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does Mohammed do every Saturday?</a:t>
            </a:r>
          </a:p>
          <a:p>
            <a:pPr marL="0" indent="0">
              <a:buNone/>
            </a:pPr>
            <a:r>
              <a:rPr lang="en-GB" dirty="0" smtClean="0"/>
              <a:t>He go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r>
              <a:rPr lang="en-GB" dirty="0" smtClean="0"/>
              <a:t> shopping every Saturday.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32178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Every Saturday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1086469"/>
            <a:ext cx="4230467" cy="281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6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46643" y="182880"/>
            <a:ext cx="6313337" cy="655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does she usually do every Monday?</a:t>
            </a:r>
          </a:p>
          <a:p>
            <a:pPr marL="0" indent="0">
              <a:buNone/>
            </a:pPr>
            <a:r>
              <a:rPr lang="en-GB" dirty="0" smtClean="0"/>
              <a:t>The teacher go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r>
              <a:rPr lang="en-GB" dirty="0" smtClean="0"/>
              <a:t> to school.</a:t>
            </a:r>
          </a:p>
          <a:p>
            <a:pPr marL="0" indent="0">
              <a:buNone/>
            </a:pPr>
            <a:r>
              <a:rPr lang="en-GB" dirty="0" smtClean="0"/>
              <a:t>She is a teacher.</a:t>
            </a:r>
          </a:p>
          <a:p>
            <a:pPr marL="0" indent="0">
              <a:buNone/>
            </a:pPr>
            <a:r>
              <a:rPr lang="en-GB" dirty="0" smtClean="0"/>
              <a:t>She teach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  <a:r>
              <a:rPr lang="en-GB" dirty="0" smtClean="0"/>
              <a:t> to children.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do the children do every Monday?</a:t>
            </a:r>
          </a:p>
          <a:p>
            <a:pPr marL="0" indent="0">
              <a:buNone/>
            </a:pPr>
            <a:r>
              <a:rPr lang="en-GB" dirty="0" smtClean="0"/>
              <a:t>They go to school.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809" y="238539"/>
            <a:ext cx="254441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Every Monday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8" y="1421544"/>
            <a:ext cx="4351933" cy="289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1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6180139"/>
          </a:xfrm>
        </p:spPr>
        <p:txBody>
          <a:bodyPr>
            <a:normAutofit/>
          </a:bodyPr>
          <a:lstStyle/>
          <a:p>
            <a:r>
              <a:rPr lang="en-GB" u="sng" dirty="0" smtClean="0"/>
              <a:t>What </a:t>
            </a:r>
            <a:r>
              <a:rPr lang="en-GB" u="sng" dirty="0" smtClean="0">
                <a:solidFill>
                  <a:srgbClr val="FF0000"/>
                </a:solidFill>
              </a:rPr>
              <a:t>do</a:t>
            </a:r>
            <a:r>
              <a:rPr lang="en-GB" u="sng" dirty="0" smtClean="0"/>
              <a:t> you usually do </a:t>
            </a:r>
            <a:r>
              <a:rPr lang="en-GB" u="sng" dirty="0" smtClean="0">
                <a:solidFill>
                  <a:srgbClr val="FF0000"/>
                </a:solidFill>
              </a:rPr>
              <a:t>everyday this time</a:t>
            </a:r>
            <a:r>
              <a:rPr lang="en-GB" u="sng" dirty="0" smtClean="0"/>
              <a:t>? </a:t>
            </a:r>
            <a:r>
              <a:rPr lang="en-GB" dirty="0" smtClean="0"/>
              <a:t>          </a:t>
            </a:r>
            <a:r>
              <a:rPr lang="en-GB" u="sng" dirty="0" smtClean="0"/>
              <a:t>(</a:t>
            </a:r>
            <a:r>
              <a:rPr lang="en-GB" dirty="0" smtClean="0"/>
              <a:t>Routine)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look after my grandchildren.</a:t>
            </a:r>
          </a:p>
          <a:p>
            <a:pPr marL="0" indent="0">
              <a:buNone/>
            </a:pPr>
            <a:r>
              <a:rPr lang="en-GB" dirty="0" smtClean="0"/>
              <a:t>I drink my coffee.</a:t>
            </a:r>
          </a:p>
          <a:p>
            <a:pPr marL="0" indent="0">
              <a:buNone/>
            </a:pPr>
            <a:r>
              <a:rPr lang="en-GB" dirty="0" smtClean="0"/>
              <a:t>I have breakfast.</a:t>
            </a:r>
          </a:p>
          <a:p>
            <a:pPr marL="0" indent="0">
              <a:buNone/>
            </a:pPr>
            <a:r>
              <a:rPr lang="en-GB" dirty="0" smtClean="0"/>
              <a:t>I sleep.</a:t>
            </a:r>
          </a:p>
          <a:p>
            <a:pPr marL="0" indent="0">
              <a:buNone/>
            </a:pPr>
            <a:r>
              <a:rPr lang="en-GB" dirty="0" smtClean="0"/>
              <a:t>I drink tea and have breakfast.</a:t>
            </a:r>
          </a:p>
          <a:p>
            <a:pPr marL="0" indent="0">
              <a:buNone/>
            </a:pPr>
            <a:r>
              <a:rPr lang="en-GB" dirty="0" smtClean="0"/>
              <a:t>I do exercise at home.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She does exercise at home.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u="sng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250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Video- </a:t>
            </a:r>
            <a:r>
              <a:rPr lang="en-GB" dirty="0" smtClean="0"/>
              <a:t>aren’t for </a:t>
            </a:r>
            <a:r>
              <a:rPr lang="en-GB" dirty="0" err="1" smtClean="0"/>
              <a:t>countables</a:t>
            </a:r>
            <a:r>
              <a:rPr lang="en-GB" dirty="0" smtClean="0"/>
              <a:t> -isn’t for </a:t>
            </a:r>
            <a:r>
              <a:rPr lang="en-GB" dirty="0" err="1" smtClean="0"/>
              <a:t>uncountables</a:t>
            </a:r>
            <a:endParaRPr lang="en-GB" dirty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www.youtube.com/watch?v=Srglu-yI9Ow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activity</a:t>
            </a:r>
            <a:endParaRPr lang="en-GB" dirty="0"/>
          </a:p>
          <a:p>
            <a:r>
              <a:rPr lang="en-GB" u="sng" dirty="0">
                <a:hlinkClick r:id="rId3"/>
              </a:rPr>
              <a:t>https://www.liveworksheets.com/worksheets/en/English_as_a_Second_Language_(ESL)/</a:t>
            </a:r>
            <a:r>
              <a:rPr lang="en-GB" u="sng" dirty="0" smtClean="0">
                <a:hlinkClick r:id="rId3"/>
              </a:rPr>
              <a:t>Countable_and_uncountable_nouns/Countables_and_uncountables_fo857352pl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Video-a/an  </a:t>
            </a:r>
            <a:r>
              <a:rPr lang="en-GB" dirty="0"/>
              <a:t>some/any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www.youtube.com/watch?v=MIDOnliWyew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>
                <a:hlinkClick r:id="rId5"/>
              </a:rPr>
              <a:t>https://www.liveworksheets.com/worksheets/en/English_as_a_Second_Language_(ESL)/Countable_and_uncountable_nouns/A_AN_SOME_ANY_%5E_there_is_-_</a:t>
            </a:r>
            <a:r>
              <a:rPr lang="en-GB" u="sng" dirty="0" smtClean="0">
                <a:hlinkClick r:id="rId5"/>
              </a:rPr>
              <a:t>there_are_ki1675732jh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6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</a:t>
            </a:r>
            <a:r>
              <a:rPr lang="en-GB" b="1" dirty="0" smtClean="0"/>
              <a:t>	</a:t>
            </a:r>
            <a:r>
              <a:rPr lang="en-GB" b="1" dirty="0"/>
              <a:t>	uncountable nouns</a:t>
            </a:r>
          </a:p>
          <a:p>
            <a:pPr marL="0" indent="0">
              <a:buNone/>
            </a:pPr>
            <a:r>
              <a:rPr lang="en-GB" dirty="0"/>
              <a:t>a/an  					</a:t>
            </a:r>
            <a:r>
              <a:rPr lang="en-GB" dirty="0" smtClean="0"/>
              <a:t>	some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One					</a:t>
            </a:r>
            <a:r>
              <a:rPr lang="en-GB" dirty="0" smtClean="0"/>
              <a:t>	any </a:t>
            </a:r>
            <a:r>
              <a:rPr lang="en-GB" dirty="0"/>
              <a:t>(questions and negatives)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ome  </a:t>
            </a:r>
          </a:p>
          <a:p>
            <a:pPr marL="0" indent="0">
              <a:buNone/>
            </a:pPr>
            <a:r>
              <a:rPr lang="en-GB" dirty="0" smtClean="0"/>
              <a:t>any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 apple    two apple</a:t>
            </a:r>
            <a:r>
              <a:rPr lang="en-GB" dirty="0">
                <a:solidFill>
                  <a:srgbClr val="0070C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Some apple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/>
              <a:t>                        	</a:t>
            </a:r>
            <a:r>
              <a:rPr lang="en-GB" dirty="0" smtClean="0"/>
              <a:t>	some </a:t>
            </a:r>
            <a:r>
              <a:rPr lang="en-GB" dirty="0"/>
              <a:t>salt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are </a:t>
            </a:r>
            <a:r>
              <a:rPr lang="en-GB" dirty="0">
                <a:solidFill>
                  <a:srgbClr val="00B0F0"/>
                </a:solidFill>
              </a:rPr>
              <a:t>some</a:t>
            </a:r>
            <a:r>
              <a:rPr lang="en-GB" dirty="0"/>
              <a:t> apple</a:t>
            </a:r>
            <a:r>
              <a:rPr lang="en-GB" dirty="0">
                <a:solidFill>
                  <a:srgbClr val="00B0F0"/>
                </a:solidFill>
              </a:rPr>
              <a:t>s</a:t>
            </a:r>
            <a:r>
              <a:rPr lang="en-GB" dirty="0"/>
              <a:t>.		</a:t>
            </a: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There </a:t>
            </a:r>
            <a:r>
              <a:rPr lang="en-GB" dirty="0">
                <a:solidFill>
                  <a:srgbClr val="FF0000"/>
                </a:solidFill>
              </a:rPr>
              <a:t>is </a:t>
            </a:r>
            <a:r>
              <a:rPr lang="en-GB" dirty="0">
                <a:solidFill>
                  <a:srgbClr val="0070C0"/>
                </a:solidFill>
              </a:rPr>
              <a:t>some</a:t>
            </a:r>
            <a:r>
              <a:rPr lang="en-GB" dirty="0"/>
              <a:t> salt.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aren’t </a:t>
            </a:r>
            <a:r>
              <a:rPr lang="en-GB" dirty="0">
                <a:solidFill>
                  <a:srgbClr val="00B0F0"/>
                </a:solidFill>
              </a:rPr>
              <a:t>any</a:t>
            </a:r>
            <a:r>
              <a:rPr lang="en-GB" dirty="0"/>
              <a:t> apple</a:t>
            </a:r>
            <a:r>
              <a:rPr lang="en-GB" dirty="0">
                <a:solidFill>
                  <a:srgbClr val="00B0F0"/>
                </a:solidFill>
              </a:rPr>
              <a:t>s</a:t>
            </a:r>
            <a:r>
              <a:rPr lang="en-GB" dirty="0"/>
              <a:t>.		</a:t>
            </a: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There </a:t>
            </a:r>
            <a:r>
              <a:rPr lang="en-GB" dirty="0">
                <a:solidFill>
                  <a:srgbClr val="FF0000"/>
                </a:solidFill>
              </a:rPr>
              <a:t>isn’t </a:t>
            </a:r>
            <a:r>
              <a:rPr lang="en-GB" dirty="0">
                <a:solidFill>
                  <a:srgbClr val="0070C0"/>
                </a:solidFill>
              </a:rPr>
              <a:t>any</a:t>
            </a:r>
            <a:r>
              <a:rPr lang="en-GB" dirty="0"/>
              <a:t> salt.</a:t>
            </a:r>
          </a:p>
          <a:p>
            <a:endParaRPr lang="en-GB" u="sng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69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6127</TotalTime>
  <Words>458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            </vt:lpstr>
      <vt:lpstr>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315</cp:revision>
  <dcterms:created xsi:type="dcterms:W3CDTF">2021-05-21T00:07:32Z</dcterms:created>
  <dcterms:modified xsi:type="dcterms:W3CDTF">2021-10-20T18:19:27Z</dcterms:modified>
</cp:coreProperties>
</file>