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85" r:id="rId4"/>
    <p:sldId id="259" r:id="rId5"/>
    <p:sldId id="260" r:id="rId6"/>
    <p:sldId id="261" r:id="rId7"/>
    <p:sldId id="295" r:id="rId8"/>
    <p:sldId id="298" r:id="rId9"/>
    <p:sldId id="292" r:id="rId10"/>
    <p:sldId id="291" r:id="rId11"/>
    <p:sldId id="299" r:id="rId12"/>
    <p:sldId id="296" r:id="rId13"/>
    <p:sldId id="301" r:id="rId14"/>
    <p:sldId id="302" r:id="rId15"/>
    <p:sldId id="277" r:id="rId16"/>
    <p:sldId id="281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1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9C37E-D86F-445A-839E-081439C9E4CB}" type="datetimeFigureOut">
              <a:rPr lang="en-GB" smtClean="0"/>
              <a:t>28/09/2021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34831-E48E-4D36-A2B7-A475C81862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92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3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84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689260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97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03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80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502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26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543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6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49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3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s.uk/Livewell/Goodfood/Pages/what-are-processed-foods.aspx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iffresearch.com/LLS/gkqf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ESOL </a:t>
            </a:r>
            <a:r>
              <a:rPr lang="en-US" dirty="0" smtClean="0"/>
              <a:t>E3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Autumn Term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4000" dirty="0" smtClean="0"/>
              <a:t>28th </a:t>
            </a:r>
            <a:r>
              <a:rPr lang="en-US" sz="4000" dirty="0" smtClean="0"/>
              <a:t>Sept </a:t>
            </a:r>
            <a:r>
              <a:rPr lang="en-GB" sz="4000" dirty="0" smtClean="0"/>
              <a:t>– 17</a:t>
            </a:r>
            <a:r>
              <a:rPr lang="en-GB" sz="4000" baseline="30000" dirty="0" smtClean="0"/>
              <a:t>th</a:t>
            </a:r>
            <a:r>
              <a:rPr lang="en-GB" sz="4000" dirty="0" smtClean="0"/>
              <a:t> December </a:t>
            </a:r>
          </a:p>
          <a:p>
            <a:pPr algn="ctr"/>
            <a:r>
              <a:rPr lang="en-GB" sz="4000" dirty="0" smtClean="0"/>
              <a:t>2021/2022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383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79" y="723696"/>
            <a:ext cx="3980215" cy="425646"/>
          </a:xfrm>
        </p:spPr>
        <p:txBody>
          <a:bodyPr/>
          <a:lstStyle/>
          <a:p>
            <a:r>
              <a:rPr lang="en-GB" dirty="0" smtClean="0"/>
              <a:t>Course outline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6332" y="86502"/>
            <a:ext cx="5033668" cy="62132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0AE5-8514-446E-BFE6-98220F69C943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67" y="405375"/>
            <a:ext cx="11604332" cy="425646"/>
          </a:xfrm>
        </p:spPr>
        <p:txBody>
          <a:bodyPr/>
          <a:lstStyle/>
          <a:p>
            <a:r>
              <a:rPr lang="en-US" dirty="0"/>
              <a:t>Healthy and unhealthy food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212" y="924674"/>
            <a:ext cx="5200339" cy="171209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93114-42CE-4FB2-9AAC-A655613585F0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7" name="AutoShape 2" descr="100 Unhealthiest Foods On the Planet | Eat This Not Th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394" y="924674"/>
            <a:ext cx="5002629" cy="3666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12" y="2986062"/>
            <a:ext cx="5200339" cy="29121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51816" y="4724418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What </a:t>
            </a:r>
            <a:r>
              <a:rPr lang="en-US" sz="2400" b="1" dirty="0"/>
              <a:t>makes food healthy and unhealthy?</a:t>
            </a:r>
          </a:p>
          <a:p>
            <a:endParaRPr lang="en-US" sz="800" b="1" dirty="0"/>
          </a:p>
          <a:p>
            <a:r>
              <a:rPr lang="en-US" sz="2400" b="1" dirty="0"/>
              <a:t>Is there any such thing as ‘bad’ food?</a:t>
            </a:r>
          </a:p>
        </p:txBody>
      </p:sp>
    </p:spTree>
    <p:extLst>
      <p:ext uri="{BB962C8B-B14F-4D97-AF65-F5344CB8AC3E}">
        <p14:creationId xmlns:p14="http://schemas.microsoft.com/office/powerpoint/2010/main" val="29396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78" y="588987"/>
            <a:ext cx="5356953" cy="425646"/>
          </a:xfrm>
        </p:spPr>
        <p:txBody>
          <a:bodyPr/>
          <a:lstStyle/>
          <a:p>
            <a:r>
              <a:rPr lang="en-GB" dirty="0"/>
              <a:t>Processed foods – the facts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78" y="1164133"/>
            <a:ext cx="11610997" cy="4507657"/>
          </a:xfrm>
        </p:spPr>
        <p:txBody>
          <a:bodyPr/>
          <a:lstStyle/>
          <a:p>
            <a:r>
              <a:rPr lang="en-GB" sz="2400" dirty="0" smtClean="0"/>
              <a:t>Read the text and answer the questions.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90791-7CCE-4BC1-84CD-E9B80C93D51E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Processed foods – the facts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59" y="2242919"/>
            <a:ext cx="11610997" cy="4507657"/>
          </a:xfrm>
        </p:spPr>
        <p:txBody>
          <a:bodyPr/>
          <a:lstStyle/>
          <a:p>
            <a:r>
              <a:rPr lang="en-GB" dirty="0" smtClean="0"/>
              <a:t>There are </a:t>
            </a:r>
            <a:r>
              <a:rPr lang="en-GB" dirty="0"/>
              <a:t>four main purposes of </a:t>
            </a:r>
            <a:r>
              <a:rPr lang="en-GB" dirty="0" smtClean="0"/>
              <a:t>text. What are they</a:t>
            </a:r>
            <a:r>
              <a:rPr lang="en-GB" dirty="0" smtClean="0"/>
              <a:t>?</a:t>
            </a:r>
          </a:p>
          <a:p>
            <a:r>
              <a:rPr lang="en-GB" dirty="0" smtClean="0"/>
              <a:t>1: </a:t>
            </a:r>
            <a:r>
              <a:rPr lang="en-GB" b="1" dirty="0" smtClean="0"/>
              <a:t>informative text</a:t>
            </a:r>
          </a:p>
          <a:p>
            <a:r>
              <a:rPr lang="en-GB" b="1" dirty="0" smtClean="0"/>
              <a:t>2: instructive text</a:t>
            </a:r>
          </a:p>
          <a:p>
            <a:r>
              <a:rPr lang="en-GB" b="1" dirty="0" smtClean="0"/>
              <a:t>3: persuasive text</a:t>
            </a:r>
          </a:p>
          <a:p>
            <a:r>
              <a:rPr lang="en-GB" b="1" dirty="0" smtClean="0"/>
              <a:t>4: descriptive text</a:t>
            </a:r>
            <a:endParaRPr lang="en-GB" b="1" dirty="0" smtClean="0"/>
          </a:p>
          <a:p>
            <a:endParaRPr lang="en-GB" dirty="0" smtClean="0"/>
          </a:p>
          <a:p>
            <a:r>
              <a:rPr lang="en-GB" dirty="0" smtClean="0"/>
              <a:t>What was the purpose of the text that you have just been working on</a:t>
            </a:r>
            <a:r>
              <a:rPr lang="en-GB" dirty="0" smtClean="0"/>
              <a:t>?</a:t>
            </a:r>
          </a:p>
          <a:p>
            <a:r>
              <a:rPr lang="en-GB" dirty="0" smtClean="0"/>
              <a:t>To find out information (</a:t>
            </a:r>
            <a:r>
              <a:rPr lang="en-GB" smtClean="0"/>
              <a:t>informative text).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93E9F-2700-4F2D-BB76-EC0025244F90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87044"/>
            <a:ext cx="2106202" cy="425646"/>
          </a:xfrm>
        </p:spPr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25" t="15879" r="13719" b="15504"/>
          <a:stretch/>
        </p:blipFill>
        <p:spPr>
          <a:xfrm>
            <a:off x="2029147" y="235673"/>
            <a:ext cx="9868327" cy="61247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CF58-B391-4F0A-9370-4572F8E6DE0A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8500" y="1217488"/>
            <a:ext cx="11578974" cy="4705563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r>
              <a:rPr lang="en-GB" sz="2800" dirty="0"/>
              <a:t>Explore healthy and unhealthy food </a:t>
            </a:r>
            <a:r>
              <a:rPr lang="en-GB" sz="2800" dirty="0" smtClean="0"/>
              <a:t>– discussion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Recognise information on food labels</a:t>
            </a:r>
            <a:endParaRPr lang="en-GB" sz="2800" dirty="0"/>
          </a:p>
          <a:p>
            <a:pPr>
              <a:spcBef>
                <a:spcPts val="0"/>
              </a:spcBef>
            </a:pPr>
            <a:r>
              <a:rPr lang="en-GB" sz="2800" dirty="0"/>
              <a:t>Read and answer questions about the </a:t>
            </a:r>
            <a:r>
              <a:rPr lang="en-GB" sz="2800" dirty="0" smtClean="0"/>
              <a:t>facts/effects </a:t>
            </a:r>
            <a:r>
              <a:rPr lang="en-GB" sz="2800" dirty="0"/>
              <a:t>of sugar</a:t>
            </a:r>
          </a:p>
          <a:p>
            <a:pPr>
              <a:spcBef>
                <a:spcPts val="0"/>
              </a:spcBef>
            </a:pPr>
            <a:r>
              <a:rPr lang="en-GB" sz="2800" dirty="0"/>
              <a:t>Identify four purposes of text found in the reading document.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Self-assess personal skills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Complete an </a:t>
            </a:r>
            <a:r>
              <a:rPr lang="en-GB" sz="2800" dirty="0" smtClean="0"/>
              <a:t>ILP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 smtClean="0"/>
              <a:t>Homework: Complete the diagnostic assessment and the worksheet titled ‘</a:t>
            </a:r>
            <a:r>
              <a:rPr lang="en-GB" sz="2800" i="1" dirty="0" smtClean="0"/>
              <a:t>balanced diet’.</a:t>
            </a:r>
            <a:endParaRPr lang="en-GB" sz="2800" i="1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023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188" y="1582371"/>
            <a:ext cx="11604332" cy="425646"/>
          </a:xfrm>
        </p:spPr>
        <p:txBody>
          <a:bodyPr/>
          <a:lstStyle/>
          <a:p>
            <a:r>
              <a:rPr lang="en-GB" dirty="0"/>
              <a:t>References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188" y="1724599"/>
            <a:ext cx="10774765" cy="3730979"/>
          </a:xfrm>
        </p:spPr>
        <p:txBody>
          <a:bodyPr/>
          <a:lstStyle/>
          <a:p>
            <a:pPr marL="0" indent="0">
              <a:buNone/>
            </a:pPr>
            <a:r>
              <a:rPr lang="en-GB" u="sng" dirty="0">
                <a:hlinkClick r:id="rId2"/>
              </a:rPr>
              <a:t>http://</a:t>
            </a:r>
            <a:r>
              <a:rPr lang="en-GB" u="sng" dirty="0" smtClean="0">
                <a:hlinkClick r:id="rId2"/>
              </a:rPr>
              <a:t>www.nhs.uk/Livewell/Goodfood/Pages/what-are-processed-foods.aspx</a:t>
            </a:r>
            <a:endParaRPr lang="en-GB" u="sng" dirty="0" smtClean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endParaRPr lang="en-GB" u="sng" smtClean="0"/>
          </a:p>
          <a:p>
            <a:pPr marL="0" indent="0">
              <a:buNone/>
            </a:pPr>
            <a:endParaRPr lang="en-GB" u="sng" dirty="0" smtClean="0"/>
          </a:p>
          <a:p>
            <a:pPr marL="0" indent="0">
              <a:buNone/>
            </a:pPr>
            <a:endParaRPr lang="en-GB" u="sng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CA35E8-47E0-4934-A56B-65F617187EE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9/28/2021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83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37" y="1072978"/>
            <a:ext cx="11623729" cy="5509647"/>
          </a:xfrm>
        </p:spPr>
        <p:txBody>
          <a:bodyPr>
            <a:noAutofit/>
          </a:bodyPr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200" b="1" dirty="0" smtClean="0"/>
              <a:t>Recap last lesson.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3200" b="1" dirty="0" smtClean="0"/>
              <a:t>Aim: Healthy and unhealthy food</a:t>
            </a:r>
            <a:endParaRPr lang="en-US" sz="3200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>
              <a:spcBef>
                <a:spcPts val="0"/>
              </a:spcBef>
            </a:pPr>
            <a:r>
              <a:rPr lang="en-GB" sz="2800" dirty="0" smtClean="0"/>
              <a:t>Explore healthy </a:t>
            </a:r>
            <a:r>
              <a:rPr lang="en-GB" sz="2800" dirty="0"/>
              <a:t>and unhealthy </a:t>
            </a:r>
            <a:r>
              <a:rPr lang="en-GB" sz="2800" dirty="0" smtClean="0"/>
              <a:t>food - discussion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Read and answer questions about the effects of sugar</a:t>
            </a:r>
          </a:p>
          <a:p>
            <a:pPr>
              <a:spcBef>
                <a:spcPts val="0"/>
              </a:spcBef>
            </a:pPr>
            <a:r>
              <a:rPr lang="en-GB" sz="2800" dirty="0" smtClean="0"/>
              <a:t>Identify four purposes of text found in the reading document.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Self-assess personal skills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800" dirty="0"/>
              <a:t>Complete an ILP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0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221" y="277356"/>
            <a:ext cx="8698396" cy="796071"/>
          </a:xfrm>
        </p:spPr>
        <p:txBody>
          <a:bodyPr>
            <a:normAutofit/>
          </a:bodyPr>
          <a:lstStyle/>
          <a:p>
            <a:pPr algn="ctr"/>
            <a:r>
              <a:rPr lang="en-GB" sz="3600" b="1" cap="none" dirty="0" smtClean="0"/>
              <a:t>Discussion</a:t>
            </a:r>
            <a:endParaRPr lang="en-GB" sz="36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40" y="1162878"/>
            <a:ext cx="11608904" cy="51999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Spend a few minutes introducing yourself to the rest of the group.</a:t>
            </a:r>
            <a:endParaRPr lang="en-GB" sz="3200" dirty="0"/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b="1" i="1" dirty="0"/>
              <a:t/>
            </a:r>
            <a:br>
              <a:rPr lang="en-US" b="1" i="1" dirty="0"/>
            </a:b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3706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4" y="2121574"/>
            <a:ext cx="7635597" cy="3688461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3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Autumn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term we are offering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IAG sessions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4350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347"/>
          <a:stretch/>
        </p:blipFill>
        <p:spPr>
          <a:xfrm>
            <a:off x="6545898" y="0"/>
            <a:ext cx="5371322" cy="67953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74780" y="-23165"/>
          <a:ext cx="4862582" cy="6881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r:id="rId4" imgW="2833514" imgH="4009869" progId="AcroExch.Document.DC">
                  <p:embed/>
                </p:oleObj>
              </mc:Choice>
              <mc:Fallback>
                <p:oleObj name="Acrobat Document" r:id="rId4" imgW="2833514" imgH="4009869" progId="AcroExch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780" y="-23165"/>
                        <a:ext cx="4862582" cy="6881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502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 rotWithShape="1">
          <a:blip r:embed="rId2"/>
          <a:srcRect t="3417" b="5794"/>
          <a:stretch/>
        </p:blipFill>
        <p:spPr>
          <a:xfrm>
            <a:off x="657546" y="526487"/>
            <a:ext cx="10859783" cy="625959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087" y="71287"/>
            <a:ext cx="6734267" cy="410400"/>
          </a:xfrm>
        </p:spPr>
        <p:txBody>
          <a:bodyPr/>
          <a:lstStyle/>
          <a:p>
            <a:r>
              <a:rPr lang="en-GB" dirty="0" smtClean="0"/>
              <a:t>Announcements – mentoring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5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303" y="2439481"/>
            <a:ext cx="4791873" cy="425646"/>
          </a:xfrm>
        </p:spPr>
        <p:txBody>
          <a:bodyPr/>
          <a:lstStyle/>
          <a:p>
            <a:r>
              <a:rPr lang="en-GB" dirty="0" smtClean="0"/>
              <a:t>Learner Survey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US" b="0" dirty="0" smtClean="0"/>
              <a:t>If </a:t>
            </a:r>
            <a:r>
              <a:rPr lang="en-US" b="0" dirty="0"/>
              <a:t>you are aged 19 or over,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go </a:t>
            </a:r>
            <a:r>
              <a:rPr lang="en-US" b="0" dirty="0"/>
              <a:t>to: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>
                <a:hlinkClick r:id="rId2"/>
              </a:rPr>
              <a:t>https</a:t>
            </a:r>
            <a:r>
              <a:rPr lang="en-US" b="0" dirty="0">
                <a:hlinkClick r:id="rId2"/>
              </a:rPr>
              <a:t>://</a:t>
            </a:r>
            <a:r>
              <a:rPr lang="en-US" b="0" dirty="0" smtClean="0">
                <a:hlinkClick r:id="rId2"/>
              </a:rPr>
              <a:t>www.iffresearch.com/LLS/gkqf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Or </a:t>
            </a:r>
            <a:r>
              <a:rPr lang="en-US" b="0" dirty="0"/>
              <a:t>scan the QR code to take part</a:t>
            </a:r>
            <a:r>
              <a:rPr lang="en-US" b="0" dirty="0" smtClean="0"/>
              <a:t>! Via the screen</a:t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3933" y="66501"/>
            <a:ext cx="4803169" cy="628106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2A-5DDB-49DA-855F-090DD4FEA8BC}" type="datetime1">
              <a:rPr lang="en-US" smtClean="0"/>
              <a:t>9/28/2021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589</Words>
  <Application>Microsoft Office PowerPoint</Application>
  <PresentationFormat>Widescreen</PresentationFormat>
  <Paragraphs>119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Islington Council</vt:lpstr>
      <vt:lpstr>Acrobat Document</vt:lpstr>
      <vt:lpstr>ESOL E3 Autumn Term</vt:lpstr>
      <vt:lpstr>Session aims/objs</vt:lpstr>
      <vt:lpstr>Discussion</vt:lpstr>
      <vt:lpstr>Online Learning Class Rules</vt:lpstr>
      <vt:lpstr>Our ACL 1-1 IAG service</vt:lpstr>
      <vt:lpstr>How can learners book an appointment?</vt:lpstr>
      <vt:lpstr>PowerPoint Presentation</vt:lpstr>
      <vt:lpstr>Announcements – mentoring project</vt:lpstr>
      <vt:lpstr>Learner Survey   If you are aged 19 or over,  go to:   https://www.iffresearch.com/LLS/gkqf    Or scan the QR code to take part! Via the screen     </vt:lpstr>
      <vt:lpstr>Course outline</vt:lpstr>
      <vt:lpstr>Healthy and unhealthy food </vt:lpstr>
      <vt:lpstr>Processed foods – the facts </vt:lpstr>
      <vt:lpstr>Processed foods – the facts </vt:lpstr>
      <vt:lpstr>Homework</vt:lpstr>
      <vt:lpstr>Lesson summary</vt:lpstr>
      <vt:lpstr>References:    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L1 Summer Term</dc:title>
  <dc:creator>Rahim, Nilupa</dc:creator>
  <cp:lastModifiedBy>Rahim, Nilupa</cp:lastModifiedBy>
  <cp:revision>57</cp:revision>
  <dcterms:created xsi:type="dcterms:W3CDTF">2021-04-24T10:31:55Z</dcterms:created>
  <dcterms:modified xsi:type="dcterms:W3CDTF">2021-09-28T10:28:27Z</dcterms:modified>
</cp:coreProperties>
</file>