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84" r:id="rId30"/>
    <p:sldId id="279" r:id="rId31"/>
    <p:sldId id="285" r:id="rId32"/>
    <p:sldId id="280" r:id="rId33"/>
    <p:sldId id="286" r:id="rId34"/>
    <p:sldId id="281" r:id="rId35"/>
    <p:sldId id="287" r:id="rId36"/>
    <p:sldId id="282" r:id="rId37"/>
    <p:sldId id="288" r:id="rId38"/>
    <p:sldId id="289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" userId="a4e3dc1e-96e7-4fed-87e0-ed59e271e58f" providerId="ADAL" clId="{2F32783C-48B0-46E9-BD28-118B9ECFA4F2}"/>
    <pc:docChg chg="modSld">
      <pc:chgData name="Lauren" userId="a4e3dc1e-96e7-4fed-87e0-ed59e271e58f" providerId="ADAL" clId="{2F32783C-48B0-46E9-BD28-118B9ECFA4F2}" dt="2022-02-23T09:42:32.287" v="82" actId="20577"/>
      <pc:docMkLst>
        <pc:docMk/>
      </pc:docMkLst>
      <pc:sldChg chg="modSp mod">
        <pc:chgData name="Lauren" userId="a4e3dc1e-96e7-4fed-87e0-ed59e271e58f" providerId="ADAL" clId="{2F32783C-48B0-46E9-BD28-118B9ECFA4F2}" dt="2022-02-23T09:38:37.064" v="37" actId="20577"/>
        <pc:sldMkLst>
          <pc:docMk/>
          <pc:sldMk cId="1920906000" sldId="289"/>
        </pc:sldMkLst>
        <pc:spChg chg="mod">
          <ac:chgData name="Lauren" userId="a4e3dc1e-96e7-4fed-87e0-ed59e271e58f" providerId="ADAL" clId="{2F32783C-48B0-46E9-BD28-118B9ECFA4F2}" dt="2022-02-23T09:37:33.796" v="2" actId="20577"/>
          <ac:spMkLst>
            <pc:docMk/>
            <pc:sldMk cId="1920906000" sldId="289"/>
            <ac:spMk id="3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41.218" v="5" actId="20577"/>
          <ac:spMkLst>
            <pc:docMk/>
            <pc:sldMk cId="1920906000" sldId="289"/>
            <ac:spMk id="4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43.277" v="7" actId="20577"/>
          <ac:spMkLst>
            <pc:docMk/>
            <pc:sldMk cId="1920906000" sldId="289"/>
            <ac:spMk id="5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47.091" v="9" actId="20577"/>
          <ac:spMkLst>
            <pc:docMk/>
            <pc:sldMk cId="1920906000" sldId="289"/>
            <ac:spMk id="6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49.018" v="11" actId="20577"/>
          <ac:spMkLst>
            <pc:docMk/>
            <pc:sldMk cId="1920906000" sldId="289"/>
            <ac:spMk id="7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51.512" v="14" actId="20577"/>
          <ac:spMkLst>
            <pc:docMk/>
            <pc:sldMk cId="1920906000" sldId="289"/>
            <ac:spMk id="8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7:53.432" v="17" actId="20577"/>
          <ac:spMkLst>
            <pc:docMk/>
            <pc:sldMk cId="1920906000" sldId="289"/>
            <ac:spMk id="9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22.805" v="19" actId="20577"/>
          <ac:spMkLst>
            <pc:docMk/>
            <pc:sldMk cId="1920906000" sldId="289"/>
            <ac:spMk id="10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25.207" v="21" actId="20577"/>
          <ac:spMkLst>
            <pc:docMk/>
            <pc:sldMk cId="1920906000" sldId="289"/>
            <ac:spMk id="11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28.074" v="25" actId="20577"/>
          <ac:spMkLst>
            <pc:docMk/>
            <pc:sldMk cId="1920906000" sldId="289"/>
            <ac:spMk id="12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30.754" v="29" actId="20577"/>
          <ac:spMkLst>
            <pc:docMk/>
            <pc:sldMk cId="1920906000" sldId="289"/>
            <ac:spMk id="13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33.446" v="33" actId="20577"/>
          <ac:spMkLst>
            <pc:docMk/>
            <pc:sldMk cId="1920906000" sldId="289"/>
            <ac:spMk id="14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35.275" v="35" actId="20577"/>
          <ac:spMkLst>
            <pc:docMk/>
            <pc:sldMk cId="1920906000" sldId="289"/>
            <ac:spMk id="15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38:37.064" v="37" actId="20577"/>
          <ac:spMkLst>
            <pc:docMk/>
            <pc:sldMk cId="1920906000" sldId="289"/>
            <ac:spMk id="16" creationId="{00000000-0000-0000-0000-000000000000}"/>
          </ac:spMkLst>
        </pc:spChg>
      </pc:sldChg>
      <pc:sldChg chg="modSp mod">
        <pc:chgData name="Lauren" userId="a4e3dc1e-96e7-4fed-87e0-ed59e271e58f" providerId="ADAL" clId="{2F32783C-48B0-46E9-BD28-118B9ECFA4F2}" dt="2022-02-23T09:42:32.287" v="82" actId="20577"/>
        <pc:sldMkLst>
          <pc:docMk/>
          <pc:sldMk cId="609893746" sldId="290"/>
        </pc:sldMkLst>
        <pc:spChg chg="mod">
          <ac:chgData name="Lauren" userId="a4e3dc1e-96e7-4fed-87e0-ed59e271e58f" providerId="ADAL" clId="{2F32783C-48B0-46E9-BD28-118B9ECFA4F2}" dt="2022-02-23T09:40:49.097" v="39" actId="20577"/>
          <ac:spMkLst>
            <pc:docMk/>
            <pc:sldMk cId="609893746" sldId="290"/>
            <ac:spMk id="3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0:51.661" v="41" actId="20577"/>
          <ac:spMkLst>
            <pc:docMk/>
            <pc:sldMk cId="609893746" sldId="290"/>
            <ac:spMk id="4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0:54.001" v="45" actId="20577"/>
          <ac:spMkLst>
            <pc:docMk/>
            <pc:sldMk cId="609893746" sldId="290"/>
            <ac:spMk id="5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0:56.270" v="49" actId="20577"/>
          <ac:spMkLst>
            <pc:docMk/>
            <pc:sldMk cId="609893746" sldId="290"/>
            <ac:spMk id="6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0:58.276" v="53" actId="20577"/>
          <ac:spMkLst>
            <pc:docMk/>
            <pc:sldMk cId="609893746" sldId="290"/>
            <ac:spMk id="7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0:59.919" v="55" actId="20577"/>
          <ac:spMkLst>
            <pc:docMk/>
            <pc:sldMk cId="609893746" sldId="290"/>
            <ac:spMk id="8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1:02.013" v="57" actId="20577"/>
          <ac:spMkLst>
            <pc:docMk/>
            <pc:sldMk cId="609893746" sldId="290"/>
            <ac:spMk id="9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18.214" v="61" actId="20577"/>
          <ac:spMkLst>
            <pc:docMk/>
            <pc:sldMk cId="609893746" sldId="290"/>
            <ac:spMk id="10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20.364" v="65" actId="20577"/>
          <ac:spMkLst>
            <pc:docMk/>
            <pc:sldMk cId="609893746" sldId="290"/>
            <ac:spMk id="11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23.518" v="68" actId="20577"/>
          <ac:spMkLst>
            <pc:docMk/>
            <pc:sldMk cId="609893746" sldId="290"/>
            <ac:spMk id="12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25.928" v="71" actId="20577"/>
          <ac:spMkLst>
            <pc:docMk/>
            <pc:sldMk cId="609893746" sldId="290"/>
            <ac:spMk id="13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28.303" v="74" actId="20577"/>
          <ac:spMkLst>
            <pc:docMk/>
            <pc:sldMk cId="609893746" sldId="290"/>
            <ac:spMk id="14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30.297" v="78" actId="20577"/>
          <ac:spMkLst>
            <pc:docMk/>
            <pc:sldMk cId="609893746" sldId="290"/>
            <ac:spMk id="15" creationId="{00000000-0000-0000-0000-000000000000}"/>
          </ac:spMkLst>
        </pc:spChg>
        <pc:spChg chg="mod">
          <ac:chgData name="Lauren" userId="a4e3dc1e-96e7-4fed-87e0-ed59e271e58f" providerId="ADAL" clId="{2F32783C-48B0-46E9-BD28-118B9ECFA4F2}" dt="2022-02-23T09:42:32.287" v="82" actId="20577"/>
          <ac:spMkLst>
            <pc:docMk/>
            <pc:sldMk cId="609893746" sldId="290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8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5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125DC50-E774-4CC3-A39C-1D129CA7F10B}"/>
              </a:ext>
            </a:extLst>
          </p:cNvPr>
          <p:cNvSpPr/>
          <p:nvPr userDrawn="1"/>
        </p:nvSpPr>
        <p:spPr bwMode="auto">
          <a:xfrm>
            <a:off x="624418" y="457201"/>
            <a:ext cx="10943167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66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C1CE56-1239-4924-837B-47693DE82621}"/>
              </a:ext>
            </a:extLst>
          </p:cNvPr>
          <p:cNvSpPr/>
          <p:nvPr userDrawn="1"/>
        </p:nvSpPr>
        <p:spPr bwMode="auto">
          <a:xfrm>
            <a:off x="639234" y="728664"/>
            <a:ext cx="10928351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BD7E3C-20EA-455C-A1E4-E12565243A44}"/>
              </a:ext>
            </a:extLst>
          </p:cNvPr>
          <p:cNvSpPr/>
          <p:nvPr userDrawn="1"/>
        </p:nvSpPr>
        <p:spPr bwMode="auto">
          <a:xfrm>
            <a:off x="639234" y="2806701"/>
            <a:ext cx="10928351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45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1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125DC50-E774-4CC3-A39C-1D129CA7F10B}"/>
              </a:ext>
            </a:extLst>
          </p:cNvPr>
          <p:cNvSpPr/>
          <p:nvPr userDrawn="1"/>
        </p:nvSpPr>
        <p:spPr bwMode="auto">
          <a:xfrm>
            <a:off x="624418" y="457201"/>
            <a:ext cx="10943167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13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3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3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9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5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79DD-9B85-4823-94FB-B5D059E47D4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CE1C-0470-404E-BC3E-065111F62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7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217" y="0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Welcome back to Family Language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217" y="2387599"/>
            <a:ext cx="9213474" cy="4142409"/>
          </a:xfrm>
        </p:spPr>
        <p:txBody>
          <a:bodyPr>
            <a:normAutofit/>
          </a:bodyPr>
          <a:lstStyle/>
          <a:p>
            <a:r>
              <a:rPr lang="en-GB" sz="4000" dirty="0"/>
              <a:t>Session 6</a:t>
            </a:r>
          </a:p>
          <a:p>
            <a:r>
              <a:rPr lang="en-GB" sz="4000" b="1" u="sng" dirty="0"/>
              <a:t>Verbs</a:t>
            </a:r>
          </a:p>
          <a:p>
            <a:r>
              <a:rPr lang="en-GB" sz="2800" dirty="0" err="1"/>
              <a:t>Verbos</a:t>
            </a:r>
            <a:endParaRPr lang="en-GB" sz="2800" dirty="0"/>
          </a:p>
          <a:p>
            <a:r>
              <a:rPr lang="en-GB" sz="2800" dirty="0" err="1"/>
              <a:t>Fiiller</a:t>
            </a:r>
            <a:endParaRPr lang="en-GB" sz="2800" dirty="0"/>
          </a:p>
          <a:p>
            <a:r>
              <a:rPr lang="en-GB" sz="2800" dirty="0" err="1"/>
              <a:t>Fal</a:t>
            </a:r>
            <a:endParaRPr lang="en-GB" sz="2800" dirty="0"/>
          </a:p>
          <a:p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Lêker</a:t>
            </a:r>
            <a:endParaRPr lang="en-US" altLang="en-US" sz="2800" dirty="0">
              <a:solidFill>
                <a:srgbClr val="202124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>
                <a:solidFill>
                  <a:srgbClr val="202124"/>
                </a:solidFill>
                <a:latin typeface="inherit"/>
              </a:rPr>
              <a:t>ক্রিয়া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inherit"/>
                <a:cs typeface="Arial" panose="020B0604020202020204" pitchFamily="34" charset="0"/>
              </a:rPr>
              <a:t>Kriẏā</a:t>
            </a:r>
            <a:endParaRPr lang="en-US" altLang="en-US" sz="2800" dirty="0">
              <a:latin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8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  <a:miter lim="800000"/>
            <a:headEnd/>
            <a:tailEnd/>
          </a:ln>
        </p:spPr>
        <p:txBody>
          <a:bodyPr lIns="180000" tIns="36000" rIns="18000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white"/>
                </a:solidFill>
                <a:ea typeface="Clear Sans Light"/>
                <a:cs typeface="Clear Sans Light"/>
              </a:rPr>
              <a:t>Tom painted his picture.</a:t>
            </a:r>
          </a:p>
        </p:txBody>
      </p:sp>
    </p:spTree>
    <p:extLst>
      <p:ext uri="{BB962C8B-B14F-4D97-AF65-F5344CB8AC3E}">
        <p14:creationId xmlns:p14="http://schemas.microsoft.com/office/powerpoint/2010/main" val="41932039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Tom </a:t>
            </a: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painted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his picture.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376363"/>
            <a:ext cx="21018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3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  <a:miter lim="800000"/>
            <a:headEnd/>
            <a:tailEnd/>
          </a:ln>
        </p:spPr>
        <p:txBody>
          <a:bodyPr lIns="180000" tIns="36000" rIns="18000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white"/>
                </a:solidFill>
                <a:ea typeface="Clear Sans Light"/>
                <a:cs typeface="Clear Sans Light"/>
              </a:rPr>
              <a:t>Annie brushed her hair.</a:t>
            </a:r>
          </a:p>
        </p:txBody>
      </p:sp>
    </p:spTree>
    <p:extLst>
      <p:ext uri="{BB962C8B-B14F-4D97-AF65-F5344CB8AC3E}">
        <p14:creationId xmlns:p14="http://schemas.microsoft.com/office/powerpoint/2010/main" val="248835691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Annie </a:t>
            </a: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brushed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her hair.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677989"/>
            <a:ext cx="32797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2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  <a:miter lim="800000"/>
            <a:headEnd/>
            <a:tailEnd/>
          </a:ln>
        </p:spPr>
        <p:txBody>
          <a:bodyPr lIns="180000" tIns="36000" rIns="18000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white"/>
                </a:solidFill>
                <a:ea typeface="Clear Sans Light"/>
                <a:cs typeface="Clear Sans Light"/>
              </a:rPr>
              <a:t>Amjid read his books in the library.</a:t>
            </a:r>
          </a:p>
        </p:txBody>
      </p:sp>
    </p:spTree>
    <p:extLst>
      <p:ext uri="{BB962C8B-B14F-4D97-AF65-F5344CB8AC3E}">
        <p14:creationId xmlns:p14="http://schemas.microsoft.com/office/powerpoint/2010/main" val="412440409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Amjid </a:t>
            </a: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read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his books in the library.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527175"/>
            <a:ext cx="389096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31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  <a:miter lim="800000"/>
            <a:headEnd/>
            <a:tailEnd/>
          </a:ln>
        </p:spPr>
        <p:txBody>
          <a:bodyPr lIns="180000" tIns="36000" rIns="18000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white"/>
                </a:solidFill>
                <a:ea typeface="Clear Sans Light"/>
                <a:cs typeface="Clear Sans Light"/>
              </a:rPr>
              <a:t>Neena swam without arm bands.</a:t>
            </a:r>
          </a:p>
        </p:txBody>
      </p:sp>
    </p:spTree>
    <p:extLst>
      <p:ext uri="{BB962C8B-B14F-4D97-AF65-F5344CB8AC3E}">
        <p14:creationId xmlns:p14="http://schemas.microsoft.com/office/powerpoint/2010/main" val="5465655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 err="1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Neena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</a:t>
            </a: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swam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without arm bands.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592">
            <a:off x="4292601" y="4298951"/>
            <a:ext cx="60817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  <a:miter lim="800000"/>
            <a:headEnd/>
            <a:tailEnd/>
          </a:ln>
        </p:spPr>
        <p:txBody>
          <a:bodyPr lIns="180000" tIns="36000" rIns="18000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white"/>
                </a:solidFill>
                <a:ea typeface="Clear Sans Light"/>
                <a:cs typeface="Clear Sans Light"/>
              </a:rPr>
              <a:t>Ben rode his bike to school.</a:t>
            </a:r>
          </a:p>
        </p:txBody>
      </p:sp>
    </p:spTree>
    <p:extLst>
      <p:ext uri="{BB962C8B-B14F-4D97-AF65-F5344CB8AC3E}">
        <p14:creationId xmlns:p14="http://schemas.microsoft.com/office/powerpoint/2010/main" val="37766598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Find the Verbs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208214" y="1443039"/>
            <a:ext cx="777557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Ben </a:t>
            </a: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rode</a:t>
            </a:r>
            <a:r>
              <a:rPr lang="en-GB" sz="2400" dirty="0">
                <a:solidFill>
                  <a:prstClr val="white"/>
                </a:solidFill>
                <a:latin typeface="Twinkl Light"/>
                <a:cs typeface="Clear Sans Light" panose="020B0303030202020304" pitchFamily="34" charset="0"/>
              </a:rPr>
              <a:t> his bike to school.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842250" y="1233489"/>
            <a:ext cx="18034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Finde</a:t>
            </a:r>
            <a:r>
              <a:rPr lang="en-GB" dirty="0"/>
              <a:t> my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Yesterday, it was too cold for go outside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my son </a:t>
            </a:r>
            <a:r>
              <a:rPr lang="en-GB" dirty="0" err="1"/>
              <a:t>abdul</a:t>
            </a:r>
            <a:r>
              <a:rPr lang="en-GB" dirty="0"/>
              <a:t> likes play football.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 can not do my homework I be busy.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 want have rice with my dinner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0109" y="2290618"/>
            <a:ext cx="7241309" cy="48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Yesterday, it was too cold </a:t>
            </a:r>
            <a:r>
              <a:rPr lang="en-GB" sz="2800" dirty="0">
                <a:solidFill>
                  <a:srgbClr val="FF0000"/>
                </a:solidFill>
              </a:rPr>
              <a:t>to</a:t>
            </a:r>
            <a:r>
              <a:rPr lang="en-GB" sz="2800" dirty="0"/>
              <a:t> go outside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108" y="3302000"/>
            <a:ext cx="7241309" cy="48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M</a:t>
            </a:r>
            <a:r>
              <a:rPr lang="en-GB" sz="2800" dirty="0"/>
              <a:t>y </a:t>
            </a:r>
            <a:r>
              <a:rPr lang="en-GB" sz="2800" dirty="0">
                <a:solidFill>
                  <a:srgbClr val="FF0000"/>
                </a:solidFill>
              </a:rPr>
              <a:t>S</a:t>
            </a:r>
            <a:r>
              <a:rPr lang="en-GB" sz="2800" dirty="0"/>
              <a:t>on Abdul likes </a:t>
            </a:r>
            <a:r>
              <a:rPr lang="en-GB" sz="2800" dirty="0">
                <a:solidFill>
                  <a:srgbClr val="FF0000"/>
                </a:solidFill>
              </a:rPr>
              <a:t>to</a:t>
            </a:r>
            <a:r>
              <a:rPr lang="en-GB" sz="2800" dirty="0"/>
              <a:t> play football.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0107" y="4379262"/>
            <a:ext cx="7241309" cy="48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can not do my homework, I </a:t>
            </a:r>
            <a:r>
              <a:rPr lang="en-GB" sz="2800" dirty="0">
                <a:solidFill>
                  <a:srgbClr val="FF0000"/>
                </a:solidFill>
              </a:rPr>
              <a:t>am</a:t>
            </a:r>
            <a:r>
              <a:rPr lang="en-GB" sz="2800" dirty="0">
                <a:solidFill>
                  <a:schemeClr val="bg1"/>
                </a:solidFill>
              </a:rPr>
              <a:t> busy.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0107" y="5390644"/>
            <a:ext cx="7241309" cy="48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want </a:t>
            </a:r>
            <a:r>
              <a:rPr lang="en-GB" sz="2800" dirty="0">
                <a:solidFill>
                  <a:srgbClr val="FF0000"/>
                </a:solidFill>
              </a:rPr>
              <a:t>to</a:t>
            </a:r>
            <a:r>
              <a:rPr lang="en-GB" sz="2800" dirty="0">
                <a:solidFill>
                  <a:schemeClr val="bg1"/>
                </a:solidFill>
              </a:rPr>
              <a:t> have rice with my dinner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05" y="0"/>
            <a:ext cx="7327459" cy="70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05" y="0"/>
            <a:ext cx="7327459" cy="7044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7673" y="3025031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sleep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1636" y="1999673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cry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5455" y="2516909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listen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8691" y="1477941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2182" y="3533153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talk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4291" y="4054885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8291" y="4596265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build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8691" y="5137645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smile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2546" y="5673414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watch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0909" y="6183176"/>
            <a:ext cx="10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  eat</a:t>
            </a:r>
          </a:p>
        </p:txBody>
      </p:sp>
    </p:spTree>
    <p:extLst>
      <p:ext uri="{BB962C8B-B14F-4D97-AF65-F5344CB8AC3E}">
        <p14:creationId xmlns:p14="http://schemas.microsoft.com/office/powerpoint/2010/main" val="89249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4" y="-1"/>
            <a:ext cx="7414340" cy="68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" y="0"/>
            <a:ext cx="7641154" cy="6767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1" y="628073"/>
            <a:ext cx="6031345" cy="601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8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87" y="-8141"/>
            <a:ext cx="7471203" cy="68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5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08" y="0"/>
            <a:ext cx="7362328" cy="6820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0473" y="849745"/>
            <a:ext cx="5495636" cy="5874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2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34" y="0"/>
            <a:ext cx="7082966" cy="69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6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7" y="118266"/>
            <a:ext cx="6917248" cy="6726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5237" y="840509"/>
            <a:ext cx="6761018" cy="5698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0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35" y="-1"/>
            <a:ext cx="6338274" cy="67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65" y="184361"/>
            <a:ext cx="6620817" cy="6807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2000" y="988291"/>
            <a:ext cx="6687127" cy="566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3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ED97E9-E69F-497A-9FA5-E1A2256D34C4}"/>
              </a:ext>
            </a:extLst>
          </p:cNvPr>
          <p:cNvSpPr/>
          <p:nvPr/>
        </p:nvSpPr>
        <p:spPr>
          <a:xfrm>
            <a:off x="1787526" y="796925"/>
            <a:ext cx="8196263" cy="1816100"/>
          </a:xfrm>
          <a:prstGeom prst="rect">
            <a:avLst/>
          </a:prstGeom>
          <a:solidFill>
            <a:srgbClr val="7768AD">
              <a:alpha val="9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8195" name="Title 7">
            <a:extLst>
              <a:ext uri="{FF2B5EF4-FFF2-40B4-BE49-F238E27FC236}">
                <a16:creationId xmlns:a16="http://schemas.microsoft.com/office/drawing/2014/main" id="{189092B5-AB17-47B7-AD60-C3E6511F3155}"/>
              </a:ext>
            </a:extLst>
          </p:cNvPr>
          <p:cNvSpPr>
            <a:spLocks/>
          </p:cNvSpPr>
          <p:nvPr/>
        </p:nvSpPr>
        <p:spPr bwMode="auto">
          <a:xfrm>
            <a:off x="2105025" y="903289"/>
            <a:ext cx="7761288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Verbs</a:t>
            </a:r>
            <a:endParaRPr lang="en-GB" altLang="en-US" sz="8000" dirty="0">
              <a:solidFill>
                <a:srgbClr val="E1DDD1"/>
              </a:solidFill>
              <a:latin typeface="Twinkl SemiBold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7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8" y="210303"/>
            <a:ext cx="8757375" cy="66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9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0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45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3" y="-1"/>
            <a:ext cx="9456773" cy="6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61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27" y="69729"/>
            <a:ext cx="9976318" cy="6711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2907" y="1548647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2909" y="218439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908" y="2835562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908" y="3506073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907" y="417395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2907" y="480971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2907" y="5445463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3637" y="1533236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3637" y="218439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636" y="2835562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3636" y="3506073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3635" y="417395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3635" y="480971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3635" y="5445463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92090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3" y="140735"/>
            <a:ext cx="10208378" cy="6084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909" y="979054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4909" y="1630217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4908" y="2281380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908" y="295189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4907" y="3619777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4907" y="425552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4907" y="489128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436" y="979054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6436" y="1630217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6435" y="2281380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435" y="295189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6434" y="3619777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434" y="4255529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6434" y="4891281"/>
            <a:ext cx="2364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have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89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87D226-7216-4166-A72E-AD2701A9BC04}"/>
              </a:ext>
            </a:extLst>
          </p:cNvPr>
          <p:cNvSpPr/>
          <p:nvPr/>
        </p:nvSpPr>
        <p:spPr>
          <a:xfrm>
            <a:off x="5195889" y="1468439"/>
            <a:ext cx="18002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jump</a:t>
            </a:r>
            <a:endParaRPr lang="en-GB" dirty="0">
              <a:solidFill>
                <a:prstClr val="white"/>
              </a:solidFill>
              <a:latin typeface="Twinkl SemiBold"/>
              <a:cs typeface="Clear Sans Light" panose="020B0303030202020304" pitchFamily="34" charset="0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4" y="2100264"/>
            <a:ext cx="20859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4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FEC3C-4AE5-4986-8EE5-CC7D60DDAF13}"/>
              </a:ext>
            </a:extLst>
          </p:cNvPr>
          <p:cNvSpPr/>
          <p:nvPr/>
        </p:nvSpPr>
        <p:spPr>
          <a:xfrm>
            <a:off x="5195889" y="1570039"/>
            <a:ext cx="1800225" cy="477837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clap</a:t>
            </a:r>
            <a:endParaRPr lang="en-GB" dirty="0">
              <a:solidFill>
                <a:prstClr val="white"/>
              </a:solidFill>
              <a:latin typeface="Twinkl SemiBold"/>
              <a:cs typeface="Clear Sans Light" panose="020B0303030202020304" pitchFamily="34" charset="0"/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541588"/>
            <a:ext cx="663575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95C7B-7EEB-49E0-A929-C2C9B593ADBC}"/>
              </a:ext>
            </a:extLst>
          </p:cNvPr>
          <p:cNvSpPr/>
          <p:nvPr/>
        </p:nvSpPr>
        <p:spPr>
          <a:xfrm>
            <a:off x="5195889" y="1554164"/>
            <a:ext cx="1800225" cy="477837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sing</a:t>
            </a:r>
            <a:endParaRPr lang="en-GB" dirty="0">
              <a:solidFill>
                <a:prstClr val="white"/>
              </a:solidFill>
              <a:latin typeface="Twinkl SemiBold"/>
              <a:cs typeface="Clear Sans Light" panose="020B0303030202020304" pitchFamily="34" charset="0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>
            <a:fillRect/>
          </a:stretch>
        </p:blipFill>
        <p:spPr bwMode="auto">
          <a:xfrm>
            <a:off x="4064001" y="2344739"/>
            <a:ext cx="29321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1"/>
          <a:stretch>
            <a:fillRect/>
          </a:stretch>
        </p:blipFill>
        <p:spPr bwMode="auto">
          <a:xfrm>
            <a:off x="6867526" y="2344739"/>
            <a:ext cx="93186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2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9581B5-59FD-4968-8EB0-5B8237187869}"/>
              </a:ext>
            </a:extLst>
          </p:cNvPr>
          <p:cNvSpPr/>
          <p:nvPr/>
        </p:nvSpPr>
        <p:spPr>
          <a:xfrm>
            <a:off x="5195889" y="1554164"/>
            <a:ext cx="1800225" cy="477837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cry</a:t>
            </a:r>
            <a:endParaRPr lang="en-GB" dirty="0">
              <a:solidFill>
                <a:prstClr val="white"/>
              </a:solidFill>
              <a:latin typeface="Twinkl SemiBold"/>
              <a:cs typeface="Clear Sans Light" panose="020B0303030202020304" pitchFamily="34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6"/>
          <a:stretch>
            <a:fillRect/>
          </a:stretch>
        </p:blipFill>
        <p:spPr bwMode="auto">
          <a:xfrm>
            <a:off x="3328989" y="2482851"/>
            <a:ext cx="50196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4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023C9-2DCC-4445-941C-85FB7A6ECA45}"/>
              </a:ext>
            </a:extLst>
          </p:cNvPr>
          <p:cNvSpPr/>
          <p:nvPr/>
        </p:nvSpPr>
        <p:spPr>
          <a:xfrm>
            <a:off x="5195889" y="1554164"/>
            <a:ext cx="1800225" cy="477837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laugh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2270126"/>
            <a:ext cx="7408863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6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DA3F49-185B-4B44-9994-545A928E1706}"/>
              </a:ext>
            </a:extLst>
          </p:cNvPr>
          <p:cNvSpPr/>
          <p:nvPr/>
        </p:nvSpPr>
        <p:spPr>
          <a:xfrm>
            <a:off x="2468564" y="4495801"/>
            <a:ext cx="2130425" cy="1503363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7768AD"/>
                </a:solidFill>
                <a:latin typeface="Twinkl SemiBold"/>
                <a:ea typeface="Clear Sans Light"/>
                <a:cs typeface="Clear Sans Light"/>
              </a:rPr>
              <a:t>What Is a Verb?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5EC02-B6CD-4154-A7CC-6779E5225F0B}"/>
              </a:ext>
            </a:extLst>
          </p:cNvPr>
          <p:cNvSpPr/>
          <p:nvPr/>
        </p:nvSpPr>
        <p:spPr>
          <a:xfrm>
            <a:off x="2468564" y="3937001"/>
            <a:ext cx="21304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cry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CABFA-4750-48C9-8A30-B3151046F244}"/>
              </a:ext>
            </a:extLst>
          </p:cNvPr>
          <p:cNvSpPr/>
          <p:nvPr/>
        </p:nvSpPr>
        <p:spPr>
          <a:xfrm>
            <a:off x="5021264" y="4495801"/>
            <a:ext cx="2130425" cy="1503363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664075"/>
            <a:ext cx="2139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634BE5-9778-4F33-9C46-5307B451D525}"/>
              </a:ext>
            </a:extLst>
          </p:cNvPr>
          <p:cNvSpPr/>
          <p:nvPr/>
        </p:nvSpPr>
        <p:spPr>
          <a:xfrm>
            <a:off x="5021264" y="3937001"/>
            <a:ext cx="21304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laugh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1D264-A754-4296-AC7B-76884F1DFE60}"/>
              </a:ext>
            </a:extLst>
          </p:cNvPr>
          <p:cNvSpPr/>
          <p:nvPr/>
        </p:nvSpPr>
        <p:spPr>
          <a:xfrm>
            <a:off x="2478089" y="2001838"/>
            <a:ext cx="2130425" cy="1503362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447D-C63F-4935-AF1F-C3181AAD211C}"/>
              </a:ext>
            </a:extLst>
          </p:cNvPr>
          <p:cNvSpPr/>
          <p:nvPr/>
        </p:nvSpPr>
        <p:spPr>
          <a:xfrm>
            <a:off x="2478089" y="1443039"/>
            <a:ext cx="21304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jump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F895D-6647-4BB0-9DE1-35D6A684BEFB}"/>
              </a:ext>
            </a:extLst>
          </p:cNvPr>
          <p:cNvSpPr/>
          <p:nvPr/>
        </p:nvSpPr>
        <p:spPr>
          <a:xfrm>
            <a:off x="5030789" y="2001838"/>
            <a:ext cx="2130425" cy="1503362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9142E-49B8-4EB2-A38F-E04EB4B5C702}"/>
              </a:ext>
            </a:extLst>
          </p:cNvPr>
          <p:cNvSpPr/>
          <p:nvPr/>
        </p:nvSpPr>
        <p:spPr>
          <a:xfrm>
            <a:off x="5030789" y="1443039"/>
            <a:ext cx="21304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clap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984A4-2C8A-4812-B0C0-8F7C710E286B}"/>
              </a:ext>
            </a:extLst>
          </p:cNvPr>
          <p:cNvSpPr/>
          <p:nvPr/>
        </p:nvSpPr>
        <p:spPr>
          <a:xfrm>
            <a:off x="7593014" y="2001838"/>
            <a:ext cx="2130425" cy="1503362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0D6464-4EAC-4DB5-BB3E-E0AB7A79CFBD}"/>
              </a:ext>
            </a:extLst>
          </p:cNvPr>
          <p:cNvSpPr/>
          <p:nvPr/>
        </p:nvSpPr>
        <p:spPr>
          <a:xfrm>
            <a:off x="7593014" y="1443039"/>
            <a:ext cx="2130425" cy="479425"/>
          </a:xfrm>
          <a:prstGeom prst="rect">
            <a:avLst/>
          </a:prstGeom>
          <a:solidFill>
            <a:srgbClr val="9B9BCE"/>
          </a:solidFill>
          <a:ln w="25400">
            <a:solidFill>
              <a:srgbClr val="7768AD"/>
            </a:solidFill>
          </a:ln>
        </p:spPr>
        <p:txBody>
          <a:bodyPr lIns="180000" tIns="36000" rIns="180000" bIns="72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prstClr val="white"/>
                </a:solidFill>
                <a:latin typeface="Twinkl SemiBold"/>
                <a:cs typeface="Clear Sans Light" panose="020B0303030202020304" pitchFamily="34" charset="0"/>
              </a:rPr>
              <a:t>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7F22C-7B71-409A-9501-8671D1585D75}"/>
              </a:ext>
            </a:extLst>
          </p:cNvPr>
          <p:cNvSpPr/>
          <p:nvPr/>
        </p:nvSpPr>
        <p:spPr>
          <a:xfrm>
            <a:off x="7602539" y="3941763"/>
            <a:ext cx="2130425" cy="2057400"/>
          </a:xfrm>
          <a:prstGeom prst="rect">
            <a:avLst/>
          </a:prstGeom>
          <a:solidFill>
            <a:schemeClr val="bg1"/>
          </a:solidFill>
          <a:ln w="25400"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 Light"/>
            </a:endParaRP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7754939" y="4232276"/>
            <a:ext cx="182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1C1C1C"/>
                </a:solidFill>
              </a:rPr>
              <a:t>Verbs are </a:t>
            </a:r>
            <a:br>
              <a:rPr lang="en-GB" altLang="en-US">
                <a:solidFill>
                  <a:srgbClr val="1C1C1C"/>
                </a:solidFill>
              </a:rPr>
            </a:br>
            <a:r>
              <a:rPr lang="en-GB" altLang="en-US">
                <a:solidFill>
                  <a:srgbClr val="1C1C1C"/>
                </a:solidFill>
              </a:rPr>
              <a:t>action words.</a:t>
            </a:r>
            <a:br>
              <a:rPr lang="en-GB" altLang="en-US">
                <a:solidFill>
                  <a:srgbClr val="1C1C1C"/>
                </a:solidFill>
              </a:rPr>
            </a:br>
            <a:r>
              <a:rPr lang="en-GB" altLang="en-US">
                <a:solidFill>
                  <a:srgbClr val="1C1C1C"/>
                </a:solidFill>
              </a:rPr>
              <a:t>They describe what someone is doing.</a:t>
            </a:r>
          </a:p>
        </p:txBody>
      </p:sp>
      <p:pic>
        <p:nvPicPr>
          <p:cNvPr id="1230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6"/>
          <a:stretch>
            <a:fillRect/>
          </a:stretch>
        </p:blipFill>
        <p:spPr bwMode="auto">
          <a:xfrm>
            <a:off x="2824163" y="4773613"/>
            <a:ext cx="13906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2"/>
          <a:stretch>
            <a:fillRect/>
          </a:stretch>
        </p:blipFill>
        <p:spPr bwMode="auto">
          <a:xfrm>
            <a:off x="7991475" y="2146301"/>
            <a:ext cx="8763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1"/>
          <a:stretch>
            <a:fillRect/>
          </a:stretch>
        </p:blipFill>
        <p:spPr bwMode="auto">
          <a:xfrm>
            <a:off x="8964613" y="2197101"/>
            <a:ext cx="3349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9" y="2170113"/>
            <a:ext cx="20399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9" y="2060575"/>
            <a:ext cx="708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3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condary PowerPoint Template New.pptx" id="{32E1EC1C-463D-4F51-8886-E757C53C7D28}" vid="{10FCE535-D698-4133-92AA-FC0C8D1E83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4E0D2DFD2294F9E34FAE1E9E934ED" ma:contentTypeVersion="10" ma:contentTypeDescription="Create a new document." ma:contentTypeScope="" ma:versionID="455ee63bdb9e90afa6d88abd0944173f">
  <xsd:schema xmlns:xsd="http://www.w3.org/2001/XMLSchema" xmlns:xs="http://www.w3.org/2001/XMLSchema" xmlns:p="http://schemas.microsoft.com/office/2006/metadata/properties" xmlns:ns3="c97af15c-96f3-431a-a46d-7f57d826c88f" targetNamespace="http://schemas.microsoft.com/office/2006/metadata/properties" ma:root="true" ma:fieldsID="462266ba0ce09b8898868ced0e0408f2" ns3:_="">
    <xsd:import namespace="c97af15c-96f3-431a-a46d-7f57d826c8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f15c-96f3-431a-a46d-7f57d826c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2512A4-54C2-4135-9F34-D57317D99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0AE8F-F445-4FC5-B2BC-473CEB3CF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f15c-96f3-431a-a46d-7f57d826c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618DC-0D1A-43EA-9B36-0A0E51A195CA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7af15c-96f3-431a-a46d-7f57d826c8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282</Words>
  <Application>Microsoft Office PowerPoint</Application>
  <PresentationFormat>Widescreen</PresentationFormat>
  <Paragraphs>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Clear Sans</vt:lpstr>
      <vt:lpstr>inherit</vt:lpstr>
      <vt:lpstr>Sassoon Infant Rg</vt:lpstr>
      <vt:lpstr>Twinkl Light</vt:lpstr>
      <vt:lpstr>Twinkl SemiBold</vt:lpstr>
      <vt:lpstr>Office Theme</vt:lpstr>
      <vt:lpstr>1_Office Theme</vt:lpstr>
      <vt:lpstr>Welcome back to Family Language Class</vt:lpstr>
      <vt:lpstr>Finde my mistakes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Lauren</dc:creator>
  <cp:lastModifiedBy>Lauren</cp:lastModifiedBy>
  <cp:revision>8</cp:revision>
  <dcterms:created xsi:type="dcterms:W3CDTF">2021-11-22T19:22:25Z</dcterms:created>
  <dcterms:modified xsi:type="dcterms:W3CDTF">2022-02-23T09:42:36Z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0x010100ABA4E0D2DFD2294F9E34FAE1E9E934ED</vt:lpwstr>
  </property>
</Properties>
</file>