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83" r:id="rId6"/>
    <p:sldId id="265" r:id="rId7"/>
    <p:sldId id="264" r:id="rId8"/>
    <p:sldId id="266" r:id="rId9"/>
    <p:sldId id="268" r:id="rId10"/>
    <p:sldId id="269" r:id="rId11"/>
    <p:sldId id="270" r:id="rId12"/>
    <p:sldId id="275" r:id="rId13"/>
    <p:sldId id="271" r:id="rId14"/>
    <p:sldId id="272" r:id="rId15"/>
    <p:sldId id="273" r:id="rId16"/>
    <p:sldId id="282" r:id="rId17"/>
    <p:sldId id="281" r:id="rId18"/>
    <p:sldId id="274" r:id="rId19"/>
    <p:sldId id="276" r:id="rId20"/>
    <p:sldId id="278" r:id="rId21"/>
    <p:sldId id="277" r:id="rId22"/>
    <p:sldId id="279" r:id="rId23"/>
    <p:sldId id="263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4" d="100"/>
          <a:sy n="94" d="100"/>
        </p:scale>
        <p:origin x="78" y="2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2E0F-B051-41BC-B63D-276395A30F6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9387-609F-4A06-8BFE-1F06772F0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820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2E0F-B051-41BC-B63D-276395A30F6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9387-609F-4A06-8BFE-1F06772F0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20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2E0F-B051-41BC-B63D-276395A30F6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9387-609F-4A06-8BFE-1F06772F0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7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2E0F-B051-41BC-B63D-276395A30F6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9387-609F-4A06-8BFE-1F06772F0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65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2E0F-B051-41BC-B63D-276395A30F6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9387-609F-4A06-8BFE-1F06772F0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33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2E0F-B051-41BC-B63D-276395A30F6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9387-609F-4A06-8BFE-1F06772F0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3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2E0F-B051-41BC-B63D-276395A30F6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9387-609F-4A06-8BFE-1F06772F0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42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2E0F-B051-41BC-B63D-276395A30F6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9387-609F-4A06-8BFE-1F06772F0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20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2E0F-B051-41BC-B63D-276395A30F6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9387-609F-4A06-8BFE-1F06772F0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06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2E0F-B051-41BC-B63D-276395A30F6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9387-609F-4A06-8BFE-1F06772F0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16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2E0F-B051-41BC-B63D-276395A30F6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9387-609F-4A06-8BFE-1F06772F0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03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A2E0F-B051-41BC-B63D-276395A30F6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59387-609F-4A06-8BFE-1F06772F0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99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n4A0BssFd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n4A0BssFd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o_6cKHS4dk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n4A0BssFd0" TargetMode="External"/><Relationship Id="rId2" Type="http://schemas.openxmlformats.org/officeDocument/2006/relationships/hyperlink" Target="https://www.youtube.com/watch?v=zKAYAnLso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o_6cKHS4d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33738">
            <a:off x="4394761" y="4514834"/>
            <a:ext cx="3406415" cy="6812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97725">
            <a:off x="2949113" y="2128878"/>
            <a:ext cx="6836584" cy="216284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95766" y="500651"/>
            <a:ext cx="8708804" cy="3436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44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tic SC Bold"/>
                <a:ea typeface="+mn-ea"/>
                <a:cs typeface="+mn-cs"/>
              </a:rPr>
              <a:t>WELCOME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tic SC Bold"/>
                <a:ea typeface="+mn-ea"/>
                <a:cs typeface="+mn-cs"/>
              </a:rPr>
              <a:t>TO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tic SC Bold"/>
                <a:ea typeface="+mn-ea"/>
                <a:cs typeface="+mn-cs"/>
              </a:rPr>
              <a:t>ESOL 2021</a:t>
            </a:r>
          </a:p>
          <a:p>
            <a:pPr marL="0" marR="0" lvl="0" indent="0" algn="ctr" defTabSz="914400" rtl="0" eaLnBrk="1" fontAlgn="auto" latinLnBrk="0" hangingPunct="1">
              <a:lnSpc>
                <a:spcPts val="1344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rgbClr val="000000"/>
                </a:solidFill>
                <a:latin typeface="Amatic SC Bold"/>
              </a:rPr>
              <a:t>Monday 8th March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tic SC Bold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0084657">
            <a:off x="2418504" y="1246044"/>
            <a:ext cx="360888" cy="3464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460983">
            <a:off x="460814" y="4198198"/>
            <a:ext cx="1165932" cy="14665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159206">
            <a:off x="1836173" y="2893984"/>
            <a:ext cx="441357" cy="7480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657790" y="5867727"/>
            <a:ext cx="505839" cy="5586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4810274">
            <a:off x="10383872" y="493183"/>
            <a:ext cx="1116959" cy="14049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7483644">
            <a:off x="1656626" y="5937087"/>
            <a:ext cx="339366" cy="3257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422455">
            <a:off x="591554" y="2630386"/>
            <a:ext cx="339366" cy="3257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243703">
            <a:off x="4928685" y="1636012"/>
            <a:ext cx="291579" cy="2799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851397">
            <a:off x="6138857" y="338363"/>
            <a:ext cx="213328" cy="2047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019461">
            <a:off x="8858687" y="879500"/>
            <a:ext cx="344381" cy="33060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6383107">
            <a:off x="11285194" y="3345204"/>
            <a:ext cx="342430" cy="3287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756806">
            <a:off x="10013374" y="6118949"/>
            <a:ext cx="282929" cy="27161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8915872">
            <a:off x="9605255" y="4255351"/>
            <a:ext cx="282929" cy="27161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756806">
            <a:off x="3201556" y="4564897"/>
            <a:ext cx="282929" cy="27161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345741">
            <a:off x="8067224" y="5451018"/>
            <a:ext cx="341119" cy="5781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800043">
            <a:off x="7780690" y="231872"/>
            <a:ext cx="378279" cy="41777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154087">
            <a:off x="10203588" y="2299553"/>
            <a:ext cx="326099" cy="55271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669974">
            <a:off x="4110200" y="548528"/>
            <a:ext cx="353569" cy="59926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839255">
            <a:off x="5958833" y="6324187"/>
            <a:ext cx="369610" cy="3548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93431">
            <a:off x="834797" y="611034"/>
            <a:ext cx="551051" cy="79009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2011406">
            <a:off x="6696376" y="1219521"/>
            <a:ext cx="477941" cy="68526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2419102">
            <a:off x="10674558" y="4470088"/>
            <a:ext cx="618282" cy="886486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4589566" y="4602133"/>
            <a:ext cx="3016805" cy="397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0" i="0" u="none" strike="noStrike" kern="1200" cap="none" spc="-4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 Bold"/>
                <a:ea typeface="+mn-ea"/>
                <a:cs typeface="+mn-cs"/>
              </a:rPr>
              <a:t>Teacher - </a:t>
            </a:r>
            <a:r>
              <a:rPr kumimoji="0" lang="en-US" sz="2399" b="0" i="0" u="none" strike="noStrike" kern="1200" cap="none" spc="-47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 Bold"/>
                <a:ea typeface="+mn-ea"/>
                <a:cs typeface="+mn-cs"/>
              </a:rPr>
              <a:t>Nilupa </a:t>
            </a:r>
            <a:endParaRPr kumimoji="0" lang="en-US" sz="2399" b="0" i="0" u="none" strike="noStrike" kern="1200" cap="none" spc="-4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li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91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65" y="192847"/>
            <a:ext cx="10906539" cy="1325563"/>
          </a:xfr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What can we do to protect the environment?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4705" y="1852130"/>
            <a:ext cx="10515600" cy="435133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sz="3600" b="1" dirty="0" smtClean="0"/>
              <a:t>Reuse = use again              </a:t>
            </a:r>
          </a:p>
          <a:p>
            <a:pPr marL="0" indent="0">
              <a:buNone/>
            </a:pPr>
            <a:endParaRPr lang="en-GB" sz="3600" b="1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8" name="Picture 7" descr="Einkaufsliste Liste Einkaufen · Kostenloses Bild auf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70338"/>
            <a:ext cx="2501348" cy="2501348"/>
          </a:xfrm>
          <a:prstGeom prst="rect">
            <a:avLst/>
          </a:prstGeom>
        </p:spPr>
      </p:pic>
      <p:pic>
        <p:nvPicPr>
          <p:cNvPr id="6" name="Picture 5" descr="* Antique Envelope * | ~ Handmade texture available for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56" y="4581508"/>
            <a:ext cx="3121234" cy="2161089"/>
          </a:xfrm>
          <a:prstGeom prst="rect">
            <a:avLst/>
          </a:prstGeom>
        </p:spPr>
      </p:pic>
      <p:pic>
        <p:nvPicPr>
          <p:cNvPr id="3" name="Picture 2" descr="Padded envelope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22" y="2905182"/>
            <a:ext cx="4429191" cy="2845755"/>
          </a:xfrm>
          <a:prstGeom prst="rect">
            <a:avLst/>
          </a:prstGeom>
        </p:spPr>
      </p:pic>
      <p:pic>
        <p:nvPicPr>
          <p:cNvPr id="7" name="Picture 6" descr="Creative and Cool Ways To Reuse Old Plastic Bottles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60" y="1934386"/>
            <a:ext cx="4003261" cy="432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6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65" y="192847"/>
            <a:ext cx="10906539" cy="1325563"/>
          </a:xfr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What can we do to protect the environment?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52130"/>
            <a:ext cx="10515600" cy="435133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sz="3600" b="1" dirty="0" smtClean="0"/>
              <a:t>Reduce = use less </a:t>
            </a:r>
            <a:endParaRPr lang="en-GB" sz="3600" b="1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3" name="Picture 2" descr="elegant bow cheap cocktail dresses | Cheap Cocktai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056" y="1518410"/>
            <a:ext cx="2703309" cy="3829050"/>
          </a:xfrm>
          <a:prstGeom prst="rect">
            <a:avLst/>
          </a:prstGeom>
        </p:spPr>
      </p:pic>
      <p:pic>
        <p:nvPicPr>
          <p:cNvPr id="4" name="Picture 3" descr="Delta In2ition 2-in-1 Shower Head | DudeIWantThat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17" y="3120336"/>
            <a:ext cx="2664515" cy="3552687"/>
          </a:xfrm>
          <a:prstGeom prst="rect">
            <a:avLst/>
          </a:prstGeom>
        </p:spPr>
      </p:pic>
      <p:pic>
        <p:nvPicPr>
          <p:cNvPr id="6" name="Picture 5" descr="File:247 Home Rescue radiator thermostat.jpg - Wikimedia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12" y="4108381"/>
            <a:ext cx="4405612" cy="2478157"/>
          </a:xfrm>
          <a:prstGeom prst="rect">
            <a:avLst/>
          </a:prstGeom>
        </p:spPr>
      </p:pic>
      <p:pic>
        <p:nvPicPr>
          <p:cNvPr id="7" name="Picture 6" descr="Incandescent light bulb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778" y="1635421"/>
            <a:ext cx="1564274" cy="25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8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65" y="192847"/>
            <a:ext cx="10906539" cy="1325563"/>
          </a:xfr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What can we do to protect the environment?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52130"/>
            <a:ext cx="10515600" cy="435133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sz="3600" b="1" dirty="0" smtClean="0"/>
              <a:t>Recycle = make something new out of rubbish/garbage</a:t>
            </a:r>
          </a:p>
          <a:p>
            <a:pPr marL="0" indent="0">
              <a:buNone/>
            </a:pPr>
            <a:endParaRPr lang="en-GB" sz="3600" b="1" dirty="0"/>
          </a:p>
          <a:p>
            <a:pPr marL="0" indent="0">
              <a:buNone/>
            </a:pPr>
            <a:endParaRPr lang="en-GB" sz="3600" b="1" dirty="0" smtClean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3" name="Picture 2" descr="Recycling Containers Free Stock Photo - Public Domain Pictur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480" y="4188965"/>
            <a:ext cx="3665883" cy="2443922"/>
          </a:xfrm>
          <a:prstGeom prst="rect">
            <a:avLst/>
          </a:prstGeom>
        </p:spPr>
      </p:pic>
      <p:pic>
        <p:nvPicPr>
          <p:cNvPr id="4" name="Picture 3" descr="Drinks In Plastic Cups · Free Stock Phot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8" y="4058015"/>
            <a:ext cx="3436487" cy="2286925"/>
          </a:xfrm>
          <a:prstGeom prst="rect">
            <a:avLst/>
          </a:prstGeom>
        </p:spPr>
      </p:pic>
      <p:pic>
        <p:nvPicPr>
          <p:cNvPr id="6" name="Picture 5" descr="Tetra Pak — Wikipé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47" y="1913050"/>
            <a:ext cx="3279412" cy="428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720725"/>
            <a:ext cx="10515600" cy="462915"/>
          </a:xfrm>
        </p:spPr>
        <p:txBody>
          <a:bodyPr>
            <a:noAutofit/>
          </a:bodyPr>
          <a:lstStyle/>
          <a:p>
            <a:r>
              <a:rPr lang="en-GB" sz="2800" dirty="0"/>
              <a:t>Video questions</a:t>
            </a:r>
            <a:br>
              <a:rPr lang="en-GB" sz="2800" dirty="0"/>
            </a:br>
            <a:r>
              <a:rPr lang="en-GB" sz="2800" dirty="0">
                <a:hlinkClick r:id="rId2"/>
              </a:rPr>
              <a:t>https://www.youtube.com/watch?v=-</a:t>
            </a:r>
            <a:r>
              <a:rPr lang="en-GB" sz="2800" dirty="0" smtClean="0">
                <a:hlinkClick r:id="rId2"/>
              </a:rPr>
              <a:t>n4A0BssFd0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52880"/>
            <a:ext cx="11419840" cy="499872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When did the industrial revolution begin? </a:t>
            </a:r>
          </a:p>
          <a:p>
            <a:endParaRPr lang="en-GB" dirty="0"/>
          </a:p>
          <a:p>
            <a:r>
              <a:rPr lang="en-GB" dirty="0"/>
              <a:t>2. Name two greenhouse gases mentioned in the video </a:t>
            </a:r>
          </a:p>
          <a:p>
            <a:endParaRPr lang="en-GB" dirty="0"/>
          </a:p>
          <a:p>
            <a:r>
              <a:rPr lang="en-GB" dirty="0"/>
              <a:t>3. What causes these gases?</a:t>
            </a:r>
          </a:p>
          <a:p>
            <a:endParaRPr lang="en-GB" dirty="0"/>
          </a:p>
          <a:p>
            <a:r>
              <a:rPr lang="en-GB" dirty="0"/>
              <a:t>4. What do trees and oceans absorb?</a:t>
            </a:r>
          </a:p>
          <a:p>
            <a:endParaRPr lang="en-GB" dirty="0"/>
          </a:p>
          <a:p>
            <a:r>
              <a:rPr lang="en-GB" dirty="0"/>
              <a:t>5. what are the effects of global warming</a:t>
            </a:r>
          </a:p>
          <a:p>
            <a:endParaRPr lang="en-GB" dirty="0"/>
          </a:p>
          <a:p>
            <a:r>
              <a:rPr lang="en-GB" dirty="0"/>
              <a:t>6. What are innovators doing to help solve the problem of climate change?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2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" y="451485"/>
            <a:ext cx="10515600" cy="696595"/>
          </a:xfrm>
        </p:spPr>
        <p:txBody>
          <a:bodyPr>
            <a:noAutofit/>
          </a:bodyPr>
          <a:lstStyle/>
          <a:p>
            <a:r>
              <a:rPr lang="en-GB" sz="2400" dirty="0">
                <a:hlinkClick r:id="rId2"/>
              </a:rPr>
              <a:t>https://www.youtube.com/watch?v=-</a:t>
            </a:r>
            <a:r>
              <a:rPr lang="en-GB" sz="2400" dirty="0" smtClean="0">
                <a:hlinkClick r:id="rId2"/>
              </a:rPr>
              <a:t>n4A0BssFd0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Watch </a:t>
            </a:r>
            <a:r>
              <a:rPr lang="en-GB" sz="2400" dirty="0"/>
              <a:t>the video and answer the following questions</a:t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899160"/>
            <a:ext cx="11765280" cy="5725160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1. When did the industrial revolution begin? </a:t>
            </a:r>
          </a:p>
          <a:p>
            <a:pPr marL="0" indent="0">
              <a:buNone/>
            </a:pPr>
            <a:r>
              <a:rPr lang="en-GB" dirty="0" smtClean="0"/>
              <a:t>1900s</a:t>
            </a:r>
          </a:p>
          <a:p>
            <a:endParaRPr lang="en-GB" dirty="0" smtClean="0"/>
          </a:p>
          <a:p>
            <a:r>
              <a:rPr lang="en-GB" dirty="0" smtClean="0"/>
              <a:t>2. Name two greenhouse gases mentioned in the video </a:t>
            </a:r>
          </a:p>
          <a:p>
            <a:pPr marL="0" indent="0">
              <a:buNone/>
            </a:pPr>
            <a:r>
              <a:rPr lang="en-GB" dirty="0"/>
              <a:t>C</a:t>
            </a:r>
            <a:r>
              <a:rPr lang="en-GB" dirty="0" smtClean="0"/>
              <a:t>arbon Dioxide &amp; Methane</a:t>
            </a:r>
          </a:p>
          <a:p>
            <a:endParaRPr lang="en-GB" dirty="0" smtClean="0"/>
          </a:p>
          <a:p>
            <a:r>
              <a:rPr lang="en-GB" dirty="0" smtClean="0"/>
              <a:t>3. What causes these gases?</a:t>
            </a:r>
          </a:p>
          <a:p>
            <a:pPr marL="0" indent="0">
              <a:buNone/>
            </a:pPr>
            <a:r>
              <a:rPr lang="en-GB" dirty="0" smtClean="0"/>
              <a:t>Burning fossil fuels</a:t>
            </a:r>
          </a:p>
          <a:p>
            <a:endParaRPr lang="en-GB" dirty="0" smtClean="0"/>
          </a:p>
          <a:p>
            <a:r>
              <a:rPr lang="en-GB" dirty="0" smtClean="0"/>
              <a:t>4. What do trees and oceans absorb?</a:t>
            </a:r>
          </a:p>
          <a:p>
            <a:pPr marL="0" indent="0">
              <a:buNone/>
            </a:pPr>
            <a:r>
              <a:rPr lang="en-GB" dirty="0" smtClean="0"/>
              <a:t>Carbon Dioxide</a:t>
            </a:r>
          </a:p>
          <a:p>
            <a:endParaRPr lang="en-GB" dirty="0" smtClean="0"/>
          </a:p>
          <a:p>
            <a:r>
              <a:rPr lang="en-GB" dirty="0" smtClean="0"/>
              <a:t>5. what are the effects of global warming</a:t>
            </a:r>
          </a:p>
          <a:p>
            <a:pPr marL="0" indent="0">
              <a:buNone/>
            </a:pPr>
            <a:r>
              <a:rPr lang="en-GB" dirty="0" smtClean="0"/>
              <a:t>Killing coral reefs / rise in sea levels / extreme weather events</a:t>
            </a:r>
          </a:p>
          <a:p>
            <a:endParaRPr lang="en-GB" dirty="0" smtClean="0"/>
          </a:p>
          <a:p>
            <a:r>
              <a:rPr lang="en-GB" dirty="0" smtClean="0"/>
              <a:t>6. What are </a:t>
            </a:r>
            <a:r>
              <a:rPr lang="en-GB" dirty="0"/>
              <a:t>i</a:t>
            </a:r>
            <a:r>
              <a:rPr lang="en-GB" dirty="0" smtClean="0"/>
              <a:t>nnovators doing to help solve the problem of climate change?</a:t>
            </a:r>
          </a:p>
          <a:p>
            <a:pPr marL="0" indent="0">
              <a:buNone/>
            </a:pPr>
            <a:r>
              <a:rPr lang="en-GB" dirty="0" smtClean="0"/>
              <a:t>Creating sustainable growth and jobs (through using land, manufacturing products, running businesses)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36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GB" dirty="0" smtClean="0"/>
              <a:t>Grammar: conditionals</a:t>
            </a:r>
            <a:r>
              <a:rPr lang="en-GB" dirty="0"/>
              <a:t>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Read these sentences: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5221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b="1" dirty="0" smtClean="0"/>
              <a:t>If </a:t>
            </a:r>
            <a:r>
              <a:rPr lang="en-GB" dirty="0" smtClean="0"/>
              <a:t>global warming continues, temperatures </a:t>
            </a:r>
            <a:r>
              <a:rPr lang="en-GB" b="1" dirty="0" smtClean="0"/>
              <a:t>will </a:t>
            </a:r>
            <a:r>
              <a:rPr lang="en-GB" dirty="0" smtClean="0"/>
              <a:t>rise even higher.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b="1" dirty="0" smtClean="0"/>
              <a:t>If </a:t>
            </a:r>
            <a:r>
              <a:rPr lang="en-GB" dirty="0" smtClean="0"/>
              <a:t>people stopped using cars completely, there </a:t>
            </a:r>
            <a:r>
              <a:rPr lang="en-GB" b="1" dirty="0" smtClean="0"/>
              <a:t>would be </a:t>
            </a:r>
            <a:r>
              <a:rPr lang="en-GB" dirty="0" smtClean="0"/>
              <a:t>much less pollution.</a:t>
            </a:r>
          </a:p>
          <a:p>
            <a:pPr marL="514350" indent="-514350">
              <a:buAutoNum type="arabicPeriod"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We use structures called ‘conditional’ for these situations. </a:t>
            </a:r>
          </a:p>
          <a:p>
            <a:pPr marL="0" indent="0">
              <a:buNone/>
            </a:pPr>
            <a:r>
              <a:rPr lang="en-GB" dirty="0" smtClean="0"/>
              <a:t> In number 1, there is a real possibility something will happen in the future. </a:t>
            </a:r>
          </a:p>
          <a:p>
            <a:pPr marL="0" indent="0">
              <a:buNone/>
            </a:pPr>
            <a:r>
              <a:rPr lang="en-GB" dirty="0" smtClean="0"/>
              <a:t>In number 2, we imagine a situation where there is very little possibility that this will happen in the future, it is unlikely to happen.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4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AukAAAJCCAYAAAB9H1kmAAAAAXNSR0IArs4c6QAAAARnQU1BAACxjwv8YQUAAAAJcEhZcwAADsMAAA7DAcdvqGQAAP+lSURBVHhe7P0PQFRV/v+PP/su5Fg4GSqt04pGJtYksqbt4gpG6EZORtm6aGpFrhTWJuZu6Fq00vrZpn2zC+0mliu0S/hnKYsMZUsqoRVLKUQnkVUCSWiRkHA2ppj9ze91zr3D/GFmAEUb6/XQYe4999zz93XOfZ5zz71zkY0AwzAMwzAMwzB+w/+nfjMMwzAMwzAM4yewSGcYhmEYhmEYP4NFOsMwDMMwDMP4GSzSGYZhGIZhGMbPYJHOMAzDMAzDMH4Gi3SGYRiGYRiG8TNYpDMMwzAMwzCMn8EinWEYhmEYhmH8DBbpDMMwDMMwDONnsEhnGIZhGIZhGD+DRTrDMAzDMAzD+Bks0hmGYRiGYRjGz2CRzjAMwzAMwzB+Bot0hmEYhmEYhvEzWKQzDMMwDMMwjJ9xkY1Qt/2CuhNfoPOrLnXv/DF4UCDCrrxM3WMYhmEYhmGYbw6/E+lfd/0P835TrO6dPx5f/CNMGn+FuscwDMMwDMMw3xx+J9IbPzuNGQ+9rO6dP9Yu/Ql+FjdO3WMYhmEYhmGYbw5ek84wDMMwDMMwfgaLdIZhGIZhGIbxM1ikMwzDMAzDMIyfwSKdYRiGYRiGYfwMFukMwzAMwzAM42ewSGcYhmEYhmEYP4NFOuMXWJpNeH59MZ5d/0+UN36tujIMwzAMw3w3+da8J33szVPw0kPX43La/mjzq5j3crtyoI+cy/ekW2r3YMnvDuKS4YGqiyAQl6ALXw4dhjvvmoZ4/TDV/bvJ6aoiaH9RLbczcpbjiSlBcpthGIZhGOa7yLdiJj3h3jgUqwJd4CyF/YGuL0/hpY9b8ELZCadPPbLE9+vVuPXedbgj+wCsqv8LAWvzAdwx+SlcRJ/nqzpV197xdt6QMZNQuPwnyFseh7nXskBnGIZhGOa7zQUu0gPw67Q78cztoeq+fzIk0oC2f8xCrLqfsOinqPzrXJQ9PR3J6siiKP91/KPuwlnmYW37DEXq9lfqd1/wet7QUfjZgptx34KpGM8anWEYhmGY7zgX9nKXS6/C3r/fJGfQzQ0ncPqKKzFSAxza/Cru8qPlLhLLUSyathkv0eb6v6XhAf3Finvz+5g4+02IhR7JafMxveJ1GOsBsfhFO0aH69CE35f9F9l/XY5HIq14+ZmtmPuPFnkqFQCMGXfisVlXqfv/w8EdJXjiTx+i6JTiEnvdlUicF4t7yQ8VDSyNJmSsfgO//1gZEERcdw3+9NsE3Bw2GDWF+bj2hZOIHQJ8jqFI+8UY7PzTv/CSCOvyEBQ9twC3jwtS/IlEOhEbMx1Ff4xBYPMn+Fv+O1j3jxMyT4KFt/8Ev330ZnTt9HzeH6IaMNke7/EuLP/bI7hPP1getzTX4A9rdiB9/3/lvkhH3po7cd/UkD6nl2EYhmEY5kLjwp5J/+8nSHmuEu/seg83PPo26v6nuvs9TgkdrJGCXPDlaStO1/8X1cf/i3foU1T2bynQBcO1X+P5e/7sJNAF/0Va+ktY/lqT3GvaXYiIdIdAF7zz8Qk8mP4qDphp5+QBzLpzW7dAF1R//G/E/TwHb5/8H7pOfwGcUuKuPn4CC9JVwSs41YKEu1/FMSul8/OTqqODd1rFYp1O/O2el/Cgk0AXvPT6vzD2ziKc8HKeS7z4Gh1dSvlYmyvxo9mFDoEuoHQkPfI8frOrpc/pZRiGYRiGudC44Nekf/R2NR7M+TdtaXCJ4uT3NPy7AcfqmlBTdQBPPfI63lHdb70pDA9s+yWynVbvLLw9AuuX/xQ/bKnAgx+rbr+4HW27FmP9ZGU2Puu5fWgigfzuZlEOxOXX4sT+J2B7bzFWKS7E/1CSU6LGdSkK/roUJ/4Wpy7B+S+e3X4cE+5/GC3PRkgXgViWc2LXAyi8/VLVpR7v132NiPseRr2Tv1UZ96Er92YMoe1B4g+RSm62/b9C6SJ1Pc+pGljiUzye92MZ7yTV1c7/sOvPu1SxfzHWP7sYba/OQbLcB36/8p+45J6+pZdhGIZhGOZC41v1CsYu9dvf+f3vCjH25xtx7S9eR7oqvDH5J7g1TIjuQdDaV2iETsK69AQ8sOBH6Kz6RHW8GBO+b8VHB04Cweojsqca0WgejFFhqjg9dRhpGcUoOfglbn36p9iZeTvCNF+j4aiTYG39FDWt38NEVUN/8mmHfHBVc5lYFKNw64wfQjc0BLfNi1Rd6LQvv0aA5mJc4eRvtG44AgLE1mDct2k5jv5tPhaN/R4amr+ETj9K+gG+xrGT//NynohX3ejmNGpr1PTGRGPxVB0uH6XHkxnXKG44iYZTfUsvwzAMwzDMhca3SqRfMFx+KWJDlU/C5DHIy7wPXetv7n47TTdBDuEaeLH9nTVfI+13OxC34nU8+KZ9GYgiRKOTZiFVDeSl1z/ErSmbEbPyTbxa9QU01s/wnn1AgP9iwcrXKYw3kaUuD6l+vZ5ksStfdSnhdnX1HP44u3zltHzn2Hu7seTezbjh7o0YM3sdrl3ptPCFsuDtvB6YP8Pbx5XNhOtHwl4SwWND1K3/Yn+9WMPjwFd6GYZhGIZhLiRYpH8DrM9KwdvbHpWf19Yvwn3TR3WLUG90fW0XnhcjO+N2lGXejlL6lD07h75nIUwDWAJH4OHn5pPb7Shcei0SVMH+Qv4O5By8BNO6l9FcjkJx3tNOYTw7SS5XORMG4XvKhuUoVqz8UFlSEzoGRc9SWtLsM9896T7PE0EjMLV7lr9N2SBON9u3L0XED5SHSxmGYRiGYb5tfEtFuh8+LWi1ds9Uf/Wl7ydcu19NaHbk5Ptjh6tbX2PfcSBy+kTc/JNxGNr1BTAqDCNI5X+85W8Ye/dmvHAiGD+7/2d4bdPt3a993HPwCwyzT0JTGObA7+PmGRMRc8NI/PeEGeOnqgMFl0loVUR7cnN6G31L6ylYLP/D6WPHul+vuGrpLNw+9SpcfPpL1YVEeaA4t+d5kh5xDEHYBGWv+vXdeL22kwYBTViffVhxxFCMGUH++pxehmEYhmGYC4cL/hdHf3j7Tdhy71Wkgf+HgABVkNE2aPujvxVi3uuuSyK8cW5/cbQMg+/ere4pJC9fiOcX2F+daKcTmx59FgvKnNZRT/4JOtaLhzI/xzMz1yHN6c0t3Vz3E3T+/WZ8vP6PuOGvyhKYiNBLAfm2FIWCf6RhDvZj8M9LVRdXkh9fjOzraiid/1JdBGNQljMaD6fsdnlbS97ffoX7rj6BO6Zt7hblwm/9u1FYdpOzmxuTp6MjSydfRel83pG/X4nwe5zjVeKYF7ivR7nZWUjlt2HKJ31Pr/pKR4ZhGIZhmAuBC34m/bT5/ye/uwW6QN0OvLi3RSTnh66unr/I+Z/TnmfTv251e9DxS/u08DA8tn0x1v/U/uYSldAQ5C0eL9+BHjHvTjqurBERr3FUhOrlWJ+5GHeHXQxN2FS0bfpp9w8o2YmNicDCGy73vPac0u4seAVypl9zFdKXj5H7Cl/gM4xF5tOOt62IpTnJt49Bt8uXVA4ezjvx357xijg042LQ8tc4LHRJ78XISJuPPBrg9Cu9DMMwDMMwFxAX/Ez6QHHOf8xoALGazThtFQOTizEkSP1RJGesX+OUWYj972HI0MEe1rv/D6fbO+VSmsGaIGgcL0jpN1ZLJ05b/kfhDKZw7HcylPgDKOwhXsL2eJ5XnNIbROn1j7EXwzAMwzDMOYMfHL0ACSChevlQEsCeBLqAxLs4frlHgS4Q4l0J42wEuiCARLYSjvOdDCV+bwJd4PE8rzillwU6wzAMwzDfAVikMwzDMAzDMIyfwSKdYRiGYRiGYfwMFukMwzAMwzAM42ewSGcYhmEYhmEYP4NFOsMwDMMwDMP4GSzSGYZhGIZhGMbP8Lv3pIvkJK35p7p3/ki7dwquvWqYuscwDMMwDMMw3xx+J9IZhmEYhmEY5rsOL3dhGIZhGIZhGD+DRTrDMAzDMAzD+Bks0hmGYRiGYRjGz2CRzjAMwzAMwzB+Bot0hmEYhmEYhvEzWKQzDMMwDMMwjJ/BIp1hGIZhGIZh/AwW6QzDMAzDMAzjZ7BIZxiGYRiGYRg/g0U6wzAMwzAMw/gZLNIZhmEYhmEYxs9gkc4wDMMwDMMwfgaLdIZhGIZhGIbxM1ikMwzDMAzDMIyfwSLdzzl96hROW9WdbzlWyymcsmfWasGpU6eV7bPAQuXXHeZ3hV7KzqWczzcDVK9ni3/ZhX+UybeSAbE3q9IPW75j/cgFzulTTWg4dgwNJy/8tmUReWloop5C4dTJkz51QW/HB4JTTQ1oaDql7jHnChbp54GaTctx0UV34O2Trq2m4fXf4KKJv8ExF2cryp+5Axfd8TxOWj7EtOBg5FReuA3Bepo6l6a+dJKnsfFHwQjOqZR7BzfOQnBwDs4u56fxApWfPcyBpu95O/fUvLhI2tiHlBzfZedazuebganX/nOyocHponV2duEalmvZnwk1L87rd5lYjm2iOC/C8tcb7C4kSChd6t7Z4G7XZ5u/c4l72tzrpn/2dhovLrpIluumGjXAUx9i+cRAaMletIP/eN7tljkDrA14/oGJVGdXYszYsRgTknXG9XZaCNGTdmn8zfFx/kKMGXMrDpBZnix/BsEhIdAmbVJFuxVNNBg5qQ4iex4/F5xG/q1jMObKfG4T5xgW6eeBMT+aQn+LsHW3/YIqOIWirN8D1b/HK84i3HoUL6UVAdeNxuW0exV9NIHyyAVJdQ51lBs/Vvd6YRgQ65zZiMsQoG6eKYNi3cIcQPqVt3PNxZfQnyvQnVNfZedezuebAajX/nEam8eMQZZTOztzu+gZVo+y7yddX3X0v0wCghBBX8EXK7vWpjdJkIzBxwMgpHvY9Vnm75zikjYPdSPoT9mq5df6pRA8Vry+8gZkVQMLM9ajtDIRQ5TDjB/z/h+T8OAL1YhYaERZ9WHUn3hYXkv7zynkXUlCNO+Auv/NEThIS3+v8tgGrQ07cCUNRvKEgj+PaIU4iR10nvvy7x4s0s8Dmqt/glX0/ULR+46RbdP72PiOsllA7vbJH8vRvXiBvo0JP5LGT5dvDLqEtiyn0NR00sPI2CpvbTWdPNUdhsBiOa3sWy042dTk89a+lfy638q1nFbPV7FaLHD2YjlNcVJ6erul1kVSImKQuuOE5ZQ4v6kft+SsOE1p8nXH2WuYg0TXZvVeDtbT8thJt9violwsThHKMnDa95Y3Z+z+rT7Ky3JaqdtTHjJ3mvJ00q1uBe7u4+9+Dh2dz2GCXUUMGyQ79NPSNnrrvD3bkFe8lFe3zUlb9RGWU9pOOqVNlrf7SWS/9jLsS1na8+HSTqz12EdfPapK2oWP9mHP52mn0DyE1aPsCXudOp8q6L/dK4glSiedwtOMvh3vd3TiifjRcr/zs3r6SyMPO1Rup8lenRHl6xIt7Sv16OrP3a495a9XG/DR73izaTsiDFc7oLbvZhgWyptwcUmbt3r2Ym+9YjmB+n+LjQQkP7gYN0dceU4EybnsfxW8tW/h3nRW1w7hp1c7ozYm4nG3M+/p8oTntPbA0oA3C8SFNRZ/Mj6C6GvG4IohAWRzdpsS14GTMozTTcdQc6xJDc+CpoZjOHasgfph6QCcPIS36SsWX1Mee9aRM6JPOnaMzm9QwnbgCPekUznKPky1xZPq8R6WaTmJmpqDaKC0dw1yNL4RUUtwuLIS9c/+HBrabzleoxz4ukO2i8vdjtuRy1Ma3JaoyHaspFksqRF5aHKvb+spNNTUUFqOOcqmH3jskylGpThVG/NRtt95bMx5Ya8x1kadvW1vh7J/OG+hDREZtqK8VHJfaKvuVNwrsxMc+52VtgSqIsRGkBt9i0/EKlu1GkbXiTJbcoTqLo+l2irbxJEO23pyj1iYbKPLdvfx9Xtb5HnuHC2gtFDaKu3h1hdK/xmldv8ttgzaj11fTdtttsJVIi+OcLPLTijeXOiw5SU4/IhPbHYlOR+2GRc6uyfYdtaLzFKaY1U/RPV6iiNiPbkK2mx58hwqP5k/N3yEKdMQkeBSDhlFR5XziPrSbKfz6JNgtB2WkaplaFTSI6jMpnqIyKYjXvLmDtWfiDd1lShfu9+FttITXaqHNltRhqhvRzjJ68ts8mhXvS3bJY6FtrIWOuLFvaNS5CNW1mH1ehFmgi3ZyV9EcgHFJnAtZ+825Blf5ZUtyis1tbusy1R7csaetlSntMVm7LR1UupEeSMhj0Kyo5bzwsJey7KrZa8t1TkfVBYFlWS/dN7Cbjflk3f4pBJurKtdOLePozuNLufEZhTZOjyG1elS9kr7cK3T1AJfdu9u6+502fbKPsJxbsbOegqv0hZB29kUabXoS5yOCxs97pImgVI/ShvusJWtdw0ztVBx92TXrvnrQ5vx1u94s2kXFPtEcqHSDgi7zdjj7zqq9E8FR53KvsVz3Xi3N0848p9dWWczqv4dH6PahgaWc9P/KnS1uLVvike0mbbqQuXaYv8sXG9TQumlDt1wtw1xvsPOaO9woUs4SC2SZd+ffsd7Wt1p81Bnjo+RIuioXi+3IxLsbTTCtrep2q3vgG3jK//nsi8/GXvVeJwR7TPZzW+yba/okw8XuaabPrIvICqzlTqMcCmDDNtR1ejbKvNk++4+Jj+KjShlTmVM1yZ7OM6fkjLHcQm1u/ULnTQEfSJEGVJc9rAiElzDKVBFxuEio1s6FPsR9az0od76LWF7XvpkQuofCqv7GuV0nWVcYZF+nrB3DsYy0RO1KYJGitZSxV2qzxabURi1/QJlF+l0EaxuIRlzdKfcT5AdoOpXNDbR63XSBbD74ma/2IhGccLW2VGviFxvQqClVDZEo9oRV+epHRh1qCIdXfVFcr9AXPTkMRIYR0VIXbbKAtFBJXQPMpzpaKm2ZYg0phba6k+csLV0dFFYO20LE1bZSg+foOOHlYv2wgLquF3FoyJc8iiGLlthqpIXh7h1xVeY9nIorBblcEK9wKmDpRM7aZviXFVIZUgXLipfeaFPFvl2TY/AWUx5ylsPuusv23a4raO7/uz1q3RUVO47D9s6u6hsC1fJ/YyyFlt9kRBRCYqI6TxhKy0qlfXszV2xL+ViWb1eCTc5r8zW1tlJHW2G3F9VKi5tzvnyZUMe6KW8lIGUuBCV2qqrD9vaPATSnTYajLRRnhX7ga2wvouCV/IvtgV2u8sWV2+fZdmipBuptrL6DluXsPdUcVESFzUKt7pICoWMomrbifp6qqtTPttH1wkl3tSCalkO4mIr2seqnUc9hEU5dyp7lzrtJAFdWmArKKv3YaOudtUDEuMivoUFh2mH6rJsp20v5dFeHqJsujrbbNU7lTrOqzxqa2mhYaRTmhSc6/0EXbQTbNlFlba2jg5VZKgCwINdu4TVmw34KFdvtuvO0UKRHvvEhWqjFIeR2oVA6YNWSaHmSJuneu7yaW89sadfKdeO+r22VTLuWNv6nWW2vVS2ns46a85R/yvKTmkXydQu2mR9FOXlkRjuojJeZVuYUWg72tJmO1FZIMNXrkH9u3b4tjMKS/YnygRB29G9tp1lYoKkf/2O97T2xFFn5KeozFZZuZf6AkWAyjqV6VWOxyan2jKyd9oqVBtJIBs5QednrzLaKptabGXq4Dg2Nc+2dy+FdbRnnB2V9vAWUjuvtJUVZdsWLsy2HT191JaqxpNRUGY7XFnUPYhcTwLYbpegPmEnhZ2timjR99MotPvcVXmltsqyAqWvs7dRNQ8JVMYdJ6pt69X8peZR37C30nb8I8dxQVmGclzko/pwpW19srpvLHMqj1jqD8pspQVKH2yfLNmbTemMSLYVUt5K85RjERllIueKnXgV6b76ZMd1AMnrqV1V2uo9XSwYCYv080XXYVuyMEoy8K425UInZnqkYBfGnFpq62xTBPuqneo8AV2IxUUnu7sH7pSdnhT3bWXyGKjhle4sshXt3GkrkI1RzPbYO0plNkOgCCClgfSkTfrHqlK5LTrQ2GRxMVhoE9KgXs70rLLVq+GKTr+odKetqGinbWehMuMoZil6onTSzulwpYs6AUpzRLZTmpWORc6ARaRShynyFNs969g7nsJ0xN91VOnkRYetCKrY7rsbAvsIv5LEi3N6BK5iqre8ET3qzz6DYqQuTC1LuhA76FTcqB5aShXRlZpdZDt8wpFAb+7OF0slnWLG345SpxFGMRPklC+fNtSTvpQXVu1Uj3jGXobdJaKWkbQfujiJNqJcBMTdJ9GpZ1BZOfx5LMuOvfKYvMDZIeEj7VJczDurFUFrvwXVXQae24d9ZjqjkOy7qMi2c2eBDF+WX4+wnMveU516wtlG3e3KDVWMY6HRVlpNYl917i4Ptd11yjRQ+tXicbYHBad6d6NFCg17vfa0a+ew+tZmPJerN9vtgVp3sq7lgCmCBjhUBsnCttQ7NtKW3fLpoW582lsPVOHRXa7U38p9R7meG85R/+upXXigi0SyjFPahu86dMe3nXXaCuTAPcGWt7PS1mIvw372O864ptUT9jpz3J1W7FOpUyW9ZD/qAEig3G2hc2JTSYxWUw4UOg/nSXdlUswzyp1v+wSIA3s8yuBVwW7/sdl7KU4lTevVRCrtV8mX41zHoOWw090k+3G7CLfnzx6W6/ETyqDb2YbtfUpstu14t181j13VymCCxLdzXXR1djomRug8cW31KdJ76ZOVMk+2HWZt3iu8Jv18ETAWd4qF6S/vxD/+8SptrELseLFi7HL89BfULLK2Yss/ttN+LG79kY6+nejqtG/gK/o7jD6nPz0GsfIu4cta7N93AAf27cOxQbEw5kVhsPAq6VK/geArxdpVscLdE5djhkjD7/+FmmPlSKtOwP89nYlUvIQ3PzyGf/3jJUQYEyBXv4rnVxIuQc3+fThwYB/2HaauNSMbUd93xOqMSK9zOmA9iZLnxdtuxFsUAvHjZZSLqzw9fDIEqM7Cxt+LXE7ENVc6r65zo9cwHfEHBI+SD9wJvuw4QX/jEea01vbKCPGQb4dzir3SI2/e6K4/8QDQlfR3D+rUBYix48XTN3ZOo0Vkd+8hBNz8MHZmpyJrWQKuvVKLixY9jyYrMMKLe0+cV+YORogwGrcHJftmQw76Ul6x3w9Rt3zjXGrCpGTtBlyNh/MWojr9BRw8eRC5adV0jbsHI8QxOx7K8rDpsMxHyFAnGxkyAnRBUbPcpVh+l3tBOVLh3D66vhKVQ2fXVWPfgQPYt+8Y4o1GLI/6vjjqJSwHrnWq0me7d0MzCdlleUioTkNcxBgEXnQHXj/Wc121khNKmYs5Usm6Vnk3x8pfxKKJyptMQm54kFy03V592XXf2ozncu2z7Y74IbLpCv/aOwdw8N1C0ltP4Y9P5wEvvIqDDVXYWA0sv32i6tkZ73XjnJtue+sVp7M8F8cAcW76X0u9h3ahYm36EM88cLOs/8DBYyhOJWgHnuvQM97sTIOfP1sJ48IOJN16A0IGX4Tlmw72u9/pPa3O2NN9Gl3qZpdi0C5cRW3U3vYm3JsJYwJdFd7JwtyYCGgvuhlvk2F22U/8ynvlB6prxUePcGoQTiRMcsQzRDdKfjtamgha6c/sMTjnK2FSePe53lPgyJ89LBdON6KSyks8dHqZU2cjU/vOJ2j5n9wl1Bis6jclRHg/+eHLsp8IHDwYwWNvRZE81nu/5dH2XPpksqfYSbiyt4AYfnD0/BGAH91qlG9zWfDgC0jIVjtdYvxNC0g4voCkB7PognQPIvvwKPqQayLkY2LXJf4ajz3xBJ4Qn8eewGP3RXu8APlq5IKrZRrSsXQJNaOFP8eky6/GnFURWJa0BAuoZS6/9TrFo+irr4jFYxSXjPOJxyj+RxCt83HZkw/oKRx8aQluffAAiqpPgAbRqF5PufhEPegCiYHYPLzXUYmFyMLYpE09H6xR6S3Mz506RcunH0P0WdpLAnDJ8GtoqwSNTk+01O8TjwpRN2o/xSntHuntODEo0HHp+fILij3iZoxT+/R3Pjzi9KCRBiGiUmN/SJftyxH/yJ9gs3XiaOl64KUH8ZJ8a4U39544UnYCFdRjCp3uTH9tqE/ldQY4X/4nJCRTmkiUhIgWkYyHf2pvJQqeynJCpJKPlnYncdb2iXJBcSbQ+xXBuX1cNuwK+jsEdzz6mGrjVCaPPYb7op3S4iOsd9476PaQVH/sviejo+/Dawds6KgvoxIpwhOv+HijkFoPgYFikFaET9uUfWcsNS9ibEwSRj2xF22dNtg691LbdxuYerHr/tqAa7/TV9sVExfJeGdZMhYueAmrFkRhxPhoyvsLWJgUQ+3XPsHhBR91I/AlN/uPBU3ioT/V9MQr+5pOKTvO271xLvpfjdq+a06495wNSL/yBqQhEYdbOqk+OrCeNKq3cvF17fBlZ4KAyyfhsfy3ycZOoIgGGlkLnkD9qP70O/1La59xFt6aq/HYawfQ1VFPaaTBEsnL371MfUu3F++dmzKgBz48KAavCuIBd6VcqGR2VnZft04c6t9bYoreq1T7EStONPTeWTj3jd0MGYebRWHjALrfqtr5X3F1FbMJ0H1PunjGchCP3jAXL1UvRNHhFnSeKJX11hfstuezT/5c/WZ8wiL9PHL5lBkkOBXu+Kna6Qp0P8Ji1fqTE6JdXvPldcZAcw3k5EvcXdhUXoOmhhq8/Mwi3PybEreny/uImoZ3SMytSrpJOkXOX0qDCjEepovitSJVQxD/2CrghQQ88HwJjtFF6MOS53HzxOWocVclkkAMuZLC3PkO3v/wbbz94UnqCEX3OhHjxgTj1MHX8cyDinr0mObPye+QSVhXnUcX9AVY9PyH6gFXfIUp3lxVvewZlBykC+axcqxaKGYNM/DT8UMw/taF1JG8g6Rlz6OmqQk15S9i2YPUjax6BJNouD+Ezn1n3Wa83yCOPY+FargKPfPmCVF/63K3yPAPljyLH6dVI2HpNJIhVJapqVSWc/H7l99HE5VlybNLIaLINlyPprefx2+ojJtOdSHgUiWskMsGe3W3o1xXKGHVD+IPItyTx/DyUyvkG4OWGpxsTtBPG/JdXqqns+XyaDyeoTSGWOP9mOAUrteypHzcQ9omPeYRvH7wGBpq3sczS8WcTTJ+eh2NeNWL7ScHq/D+2yWo8TymkQivV99yP+WTBgo/ewbvkwA7dvBtPHXHzXjm7SafYXVRnc5YSnVKtrrqxbfR0HSM6vQB3PFUSf/s3pmT7+Op5c+SDVJEl1wK8cLBYZ5eHSmn0z5HzYEP8XbJ++gac4Octcp66XU0nCTbonoVUYoy7PpSkTiTrh+HwZ3H8PyyH5Pwtc/vebdrkfWzsYHebNeZ8TfdSX+r6V8sEn4i7qVcjYUZEbI7ijDe2j3BYUdWSz/q2RseJl19cuzlZbhy7BgkrKO+6fSHSLhyDK4MTkJNq9M29Y3lz96BiyY+hQZvFX4u+l/NVbJdZN26FC+/f4z6P7KlO+7AJlMrGunwwkmRGHN5Fz7c9Hs8SJpU2EZ/0fiwM/EKw9ef+Q1epL7ldFcggqS0vgHfH9qPfsfaecZpVc2hVz58fhHVzQP4x7+OwawaQPwPR2HIVdeR9ZFY3vgElj/wADYd7GlQ1xmUK/oLC67F8mefx7PL78DgwYF4Y/At8m4QipKwaPkzeP7Z32DO3CxyiMCDP7Pfy/XMkGunU89FvJSEeb95Bs88cANu/T1l2guBQ0SvAGz9yyo88MCz+MTFiGnAe49I4zuIuesBPL/peTxwUwztUe/4i+lUJ25QoXUP6bq+VMQ89ToXf1GDF9Ysl+eJauy13+qtT2b6jrrshTkvdNoKk8X6sAxbvepi57B8ACjCVur8tgN17Zh4YEjBbV1p51FbtvoQiPxELLQV7HV/OFBBWafmeV2hHSUNTn66DssHWMQDJg7E0+zKAyT2T+r6Us/r0ogT6gNt4pNA4XQedX7ifaFtfXaq+pCKa5rlmjWn9W7i4SFxjnijgzu+wpTr5iJiHU+oR6TaypyeVnN/c0DCqgL51Lugq760+2EfEW52NpWPU5rc89YDqj/H+aq/VYVOa/06ux9OUj4RNmORWIVqs7XsdX26PzVvr1yf6M1dqV9lHaay3jHWlkDlafdn3Gl/o01fbcgz3sur01ZAZe1sc55wr1e7jYuHqey07FQe7rM/miHprSw7Dnc/fCU/sam20u7nGDpshfKhJXEswlZ49KS67tq9fSTb7E1N5HOhXMupfCKSjbZKuajWPaxOl7IXx0uFnajnifYkytO7jXooE2faKm2rnOoR4qE0EY9buYm3eHSXTwT1L1Qnhwsd9hmRnGFbZa+fLvHgqOqXPqlGo42kcPc6c3e7ds2fLxvw3e94s13PqA+eJReSZSnYH9LL6/E8gKPs3eumL/bmoNNWpJ6/Xq7xtq9RX+i13zyhrjNOFg/2dlYrzx2J8j/ttE2ZLDOKNhbhspbfnXPR/1Jl2TJkHpRPBNmPeBNPdYGj3xG2kUFtR+ahlzr0hFc7o9ZZZFTWSyufBFthtdpi+9HveE+rJxx1ZrfX7vXfTmvSE9Y78ne4KFtZI69+EsSbnOSRNluB+lCm+KxyeiuYM/Vl613OT87eqTw0L97o5J5H9e0mzmkSuKerrVJ5Dkael5BqM8o3Ril14O7Xpe2Tn20lf3Y5Luza9W1OEWQzdC0WR7rX3at+Ow8rdpsg2kwXnefoy2JTjbJuXV7KIP15wUef7LPPY1y4SPyhAmQuYMQ7dK0IgEZzPhd4WeVtvQCNptf1aT1RztXQuQNHb2H6Pi7eL0uZQc8ipPNOUz6HnEE+LR/i5sE3IPFwBx4YH0hxeKsj72Up3peMwUN6pMubuzsiX32po/7akPfyOlss2LRoMBagEF35P3Oku49l6SsffS0LZ+Q5lM8At5N6DUu8393qno4zt/szbuPiPdaUjiHeysND3vrKmdpAX233TDmTej4brLLt+o7t9MFnoaURSoftEZc7pWeO9z7DE9J+3OvKo42eIT7sTB7rFFXeM619tuuBTKsXxPvhqaPvYZeW02RPvfb/3utDySPOoN33p79QfktgiE+//bOZbs6y7M+472IkLNIZ5lxx+n1M1P4YP9vbhid+xLf4+oL4ufvBYxdgfTWJcedfz+GyZC5gDm56Fid+shTxo1moMAzTd1ikM8w5w4KGYydwyZWjMYJnEfqE+CW+hpYujL5a5zbbw2XJMAzDfLdgkc4wDMMwDMMwfga/3YVhGIZhGIZh/AwW6QzDMAzDMAzjZ7BIZxiGYRiGYRg/g0U6wzAMwzAMw/gZLNIZhmEYhmEYxs9gkc4wDMMwDMMwfgaL9O86llNoaGhA0ymL6nCecYtfvCf75Gnx+2zesOBk0yl1+9xgOdUk0/RNFcl3BevpUzh1emAK+fSpU/BpNgOOFadOeo/TSnZ9qt8J8h2mL84sPoZhGMafYZH+Hef0x/kYM2YMbt1wQHU5v7jEb6lBkjYEIdokHFS12+mmBjSctAs5C15+YDBCrgzGb95uUt0Gno/zF8o0bTjQn8GA+LGdBpxW9waakzRo+GY02Em8/MwDuOiii+Rn4h3L8frBk+qxs8tzdd5NCNa+0O/zradpENXkdJblQ0wLDkZO5dkP3vpczqercVOItzhPY+OPghGcU6nu9xGfYfriDONjGIZh/BoW6d91AgfJr6s0gfL7vOMSfxcukXt2TiHvyjEYk9dzADFY/T4XBA66Un73p0isTW9izNgx+PicqPTT2EyDhqwBEKH9w4q3n5qBuWkvIDW7EDuL8vDjT7KQsKyY5PnZ5zlw0DAgQqn//lCdcyXGbPxY3VO4ij5nb8L9KGeKy2eclLXY/iaotzB9cSbxMQzDMH4Ni/TziJgVPnbsGJq6Z4YVxBIP4d7QdJJkkSv2Y8ca3I9Z0NRA7scaXJeHWE/jpBqOWLYh4+sxNUjnHqtBzbGTON2lOnmDwrPH477845SY5W6gj8vyEyu5Nyl+6dwGkfYey1O8xK+ZgKePVqLy6B8xQUP7Jw/hbfqKxdc4bTlNnwDc8XQ99u49jNSbdfIUgfwpeUrHsYYmKR7tCPemk4qCPKnmwVVPWqX7wYM1TrP1vSOWFogydl6p0flZPf2NVXYkVlhUD6dPNuEkFYjVYoHFpSocfhyIJQ8i3adoS8Vaj3305SxnrVQeFqfAZNjd+xSu3BRLg0RdONx7hO2TTvz75WpEGCvxp0d+hvjb78PzBzrRseM+iOrpkWerhcrENT8ina5x2dNE/gZpVTfFn2vZEBSecx7tdCGih7bvoM+gSwKE0aOJ6sa9VPuUdw/lLKG0iTSLOnSm9zhdsQh7FHbjo/AHJB8qltNKGI76J7ce5WylOnMNyUJ101vYDMMwzHnAxpwHOm07MxJsorjtn9iMnbYu+rc3L9XFHQnZtvoucY44lux6DMm2vS1dto7DRbYEF3fYUgsqZUwdldlyPyIh1uV4QXWHPG7rPGxbFet6rvgkZCvnO9NRXWgjCebiL7vsBCWt3rZ+YYSLe8TC9bYTIt0de7vPiXA6npC9VwnUZ/wdtvXyWKzt7TIlHy6fjL22ymwlX9mVbTK4ygK38kOCreiokle734gIp+MRGbajlM6O+lJbqls6VhUeledVr18o9+1xOOhZXxk7623VeYr/7k9Etq2tUymHVRn2Y0bbO9lUZhHrKZcqHZWyjNarddPVUmZLdk4r5aX02Ae2hd37yifv8EnbevJH4lmeJ6iUYWfLsA/L9CTYkhPUc8hf1wm3sCNSbT2y1wO1PiJW2fbWd6da4inPx6XtxdoqHRm0ZVOcseur5V7XidIeeUGCKI82mR8k5DnKhrbyRPoXFqr7AtXN6fxYYTedlUp7iHWySUqz3eT7lHcKw1M5l613re/UQiUv3XFGOLeDhbZSpRHIcpNpk7TZCle5tkfZjtzxGaavfPSMr8itv0leX0bWq9ZnciFtK1SvF/4Suuus62ih9F9wtFNxYBiGYb4xWKSfB7rqlQtfRHKe7eiJetvO9Ubb+tJ6W5tdUCdn26pPnLBVFmbI/QQSNR2V6+W2uEgXlFXayoqybQsXZtuOnj5qS5XuJBALymyHK4u6xYUQex3V9vNibdlFZbbSglXKviqAyjIUARCRvN62t3qvzbhQObeHSO9yxJO6fqetcu9O26qFC22FhzsoDEVwxKbm2aoPV9rWJ6v7xjIXsbPQWGDbW1agDigUIeA7frsII79tbbYyVRCLePbuLbNVHm1zEdBtTmVUVHnYVlaglB+wylZPodn9ImGVbSedn60OLDLKWqicCkggR1AZllLeCtU0L7RVkzbxKtJJVAvhvbDgMO102g6X7ZTitauT0rVTiTuv8qitpYUyahdclJdCqr/qwycoXConZ5Gu+lHiabFly0FDsq2svs3W2VFvK8rLo3LotJ2oLpLxZhRV207U19taOk65iTKRZkfY3fkWZVxZaatva7IZhbgTAymhvTrrlbicxJo3TpQalbDoE5GQasvbWS3P8ZRnxfZcRbojnW1KnCSeK0902DrbjtJAj/ZjlTSf2KnYaaEyQqU2UyT33eugo6XaliHyklpoq6c209JB/u1lnWC0Vbd02tqO7pT7oh2Jcu1b3rs8lHMDpTGB2lGlra2jQx00q4LWHie1ycNUR21H1QEIDSrsYtheP9V5ihDeKQePXTSwVMIRtuaCzzB95cM1PmWQBptx52FbZ1enrbpQKVth90cLRdyKnXeXjfBLxwRKWlfZPAwhGIZhmPMMi/TzQNcJRXCIC7OxYCeJJkUeVGars10LjbbCwkJbwXpVUMdm295Rj60qdb1cdovw5CK6OCu0lCpiKTZ7b/fxhGx1xq+rWrnQkxhqExdlcWEnIVWmCqnObv8OwSdwxOMuZk4oIkmIFbvIsIsLSncbbdvjs2u10lVCHAtx01v8TiKdjncezlOOqTOxAmcBbS8/4167kOu0FaiiP48GE3a/61U1ZI/LWdwK0dRBglFJV4JtL8XrVaR3iyijrbS63qVclLB7lklGmSMMTyJdiEIZj3oHQgipHnRWy7Cy7VPDbqJM4CrSRbkk2w7bE9hWJsMGDXZKdxbZinbutBXIgZaRbKJ3Ok8cthWuz1DyTp+IjFKZd/c8+xTpal4ddUViUqTTXh40KEyWYdNAj9hrFDaTQRbrDtmIDNNhE93l2K16O6WfCBFvf/Leo5xdaZGDwlhpIz3jVPNDaT7hUj/KtqiPotKdtqKinbadhcrAx+jBvryG6TMfHuJLLVICkHQqbqtKRWch45ZxyH4pwrZQtLnkneRPufMRYVTvejEMwzDfKLwm/TwQoJuFsvUkQVCEtAW3YkxwIJZvOojAQUMUDy+VoKjoJfxjZyOSkxciOXYMgtRjo0eoftxImHQVAtTtIbpR8lsrnjzrRl3sbVW/tZSO03XY847YuRKXql57W5KeMCm8Ox7J6UZUVouNq3CZ0wGZync+wX/si1kdy40xYlyEsmHuX/xdXV8pG1959mUvv8vEGl6JBuOnkMwiOr5wrKr9qqtTfttDkUk7XYNnH7gZF10UCG3wWKTJdMln97yjmYTssjwkVKchLmIMAi+6A68fU1a5K2F3uGRIrC++7FKX0uuBvZgs9YchkhAyVKz2dqdLhoWuvq4UJt+xk3ClGvXpT4/JsBO+rMX+fQdwYN8+HBsUC2NeVJ8ewNXoxuNnDzyB12wdKMqIRXX671BJ2faUZ5kjD4VoPVEn0+Coq+5cKQRcjYfzFlLYL+DgyYPITaumceg9GKEedkaxCpdIFdR6FseEn2H06V/ee5bzsfIXsWii8mabkBseJBfXVuaIU5wtqMRn7g/SikpOuAQ1+/fhwIF92HeYpHVGNqK+76X0PYRZd6R/dRg7XjyCauc0WsTJew/h1IgfIpvU/mvvHMDBdwuBhU/hj0/nAS+8ioMNVdhIbXv57ROV0xiGYZhvFBbp54UARD/wPGy2ThzemQ0hWbOM75AgUK7mqUV5yM9/Da+9lo/nn8/D80/cjv/vK+XYhwdPyG+BeIguUH0bStHOyu6HIE8c6uPrE4eE4Wa6QNMZaFdPtpxsUTbccMSzB/bHPsXDiRgyTg3jALrfgtf5XwqRiB3fLQxdUPOCoL7HL+nWYZ6lc5cabsOJNvktxMh7rxXJLd1wX/LzK7z8q2ux7IV3kFFYiY6uE1K49IXR0ffhtQM2dNSXIZkGXU+84vqWkZ5JdQg+ZcyhDjxU7DJVc02EfASz5oS9UD0Q6Fa4g3wMKT5Xv4khatjXJf4ajz3xBJ4Qn8eewGP3RcsHQL1jRVOD/XWLgiHQX3sNfbsJVXVHsZkifGqvDicCrgyTaWjx8YDuhIRk8vMSIkIi8AKV7sM/Ha0e8YCvvDtxRnlXy9lS8yLGxiRh1BN70dZpg61zL7XdDodZEoMCHXb25RefABE34xr3cbWo5Cti8RjFK+N/4jFKyyOI1nlOgacwJ0b2Lx/vfHjEyfI0CBEnx/4Ql9O/n/4iGe8sS8bCBS9h1YIojBgfTaX9AhYmxaAaq6gZ+7YKhmEY5vzAIv08YKl5GRMvmoinXnwTTWZVpEToMHH2g4pgTxiDB556Fs8/s1zO7E586m1cZ1govb2w4Fosf/Z5PLv8DgweHIg3Bt+iCMqiJCxa/gyef/Y3mDM3ixwi8ODP1BlrZ0hROGTfCFz/Y+HnHcQlLsezFF9IXLpyyA3NeAOMwmvRg7jrgWfw4vO/QeDgwVi06T/46T0ibe8g5q4H8Pym5/HATTFyli/5F9OVGXWv9D1+IYSGXHWdFCZFG5/A8gcewKaDrm+JiUi4X37//tbb8ZvnN1EZLcIykZDY9Yi72rfQ+PpL8TcClwV14V8v/UE5rzdOvo+nlj+L9xsoHZdcKl8XOcz+2jupwD9HzYEP8XbJ+05l7uD7434MVC9DXkkNTja8j9/MukGWm0RzFe5JIFu4dSlefv8Ymo5RXHfcgU01FJKqCj85WIX33y5BzalADNFSKa7bTGlpQk3581j4IIUkpo49obkGv6Aq+33cXdhUXkPCuwYvP7MIN/+mRMhwPHvHRbj5KbHtiqXmJVw5JgQ3U57ffp/y9fIzZGsvUEXfjwhR0W557hpzA8R9jKyXXkfDyQaUUBwiWfJugeb7si7T4x5HycEGSvOLPdN8eTQezxC+qAqN9ytv+OkB5f1KyvvOd/D+h2/j7Q+VQYT9jkQPfObdDbdyNn2mDKEmXT8OgzuP4fllPyYR6xigiDjX5W5BTVMTDpY8ix+nVSNh6TS3NjAE8Y+tooacgAeeL8GxpgZ8WPI8bp64HDUexitew+xzPii+1FSKby5+//L7aKL4Sp5dKush23C99DH+pjvpbzX9i0XCT8S9iquxMCMC1eQnwngrxNDI2vA6br7oIjxbfu5+j4BhGIbpBXXZC3MO6ThaaluVoDy0KD+xq+RbWgQtlYW2herDW+ITsTDDVqa+SaO+bL2yDlX9JGfvtMnl7B2HbUb1YU35iVhoK6hUVu861nGr65U7D8u1vspbNJT9jO43ZMTaMrIzZBzd/p1pqXRJd8RCo62yRayX7XR760WELXV9GbmKQ+qadHt8hLLGW1ln7jt++5r0ZPXBtjZbQaojn6uKjnavF7e/EaWlssCl/GKTs22H1Yi7/aprf7vX61Nc4sHR7rKNSLYZ5VtYlDS6x9FNG5WHXF+sfsSDvOryYfFmFplvGV6Grf60ur7ZZd1xiy0v2VGeqUYl791+2qqdykaUtz0vHbbCVPt5EbZCirSr3vlNKQtt2dnJ3c8ByDXpTs8ESDqP2rLdbWaveFPPURtJSMpLgVJ/LnTKh5lpWNV9Xmzqelu9tzyTbR5WH34Wn4jkDLIf+1pp0Q6c30q00LZe2JBbOlt2Km802unjycUT6gOr4pOgPqwswi04bM+B8xptwlvee+BWzjV1ysOt6nmpRiPVl/Lcgj3O5GSxZlw5HruqQF1D7xa/TbwVSH3eRP2kri91rR+BzzAJr/lwj4/ap8tbiCJsxiLxsLMd9SHl5MLuOrc/qJ6n2ry9H0lV33jEMAzDnH8uEn+oM2bOA2K5iJj10mh6ThGKdxMjIAAa+rhilctcAuicHkd8hNcbIj5PYXpCxtPPtPVGf+IX7xIPGOLbr/fy84WS/v6Wn1LuFJemv7lWEO+qpgxRWlUHN5Ty1vQ43rPMxHvWKSW9lI0zZ5Z2EU8nMNh7ml0Q70u3BmCIR8++ytyCTYsGYwEK0ZX/sz7nqa/0Ne/u5Sz3qT68mVbfy7Tv7cVXmOciPk9Y5blncibDMAwzELBIZxjGL7Ac24TBYxdgfXUHHpjge+EUwzAMw3zbYZHOMIxfIH85tqULo6/WndHML8MwDMN8m2CRzjAMwzAMwzB+Br/dhWEYhmEYhmH8DBbpDMMwDMMwDONnsEhnGIZhGIZhGD+DRTrDMAzDMAzD+Bks0hmGYRiGYRjGz2CRzjAMwzAMwzB+Bot0hmEYhmEYhvEzWKQzDMMwDMMwjJ/BIp1hGIZhGIZh/AwW6QzDMAzDMAzjZ7BIZxiGYRiGYRg/g0U6wzAMwzAMw/gZLNIZhmEYhmEYxs9gkc4wDMMwDMMwfgaLdIZhGIZhGIbxM1ikMwzDMAzDMIyfwSKdYRiGYRiGYfwMFukMwzAMwzAM42ewSGcYhmEYhmEYP4NFOsMwDMMwDMP4GSzSGYZhGIZhGMbPYJHOMAzDMAzDMH4Gi3SGYRiGYRiG8TNYpDMMwzAMwzCMn8EinWEYhmEYhmH8DBbpDMMwDMMwDONnsEhnGIZhGIZhGD+DRTrDMAzDMAzD+Bks0hmGYRiGYRjGz2CRzjAMwzAMwzB+Bot0hmEYhmEYhvEzLrIR6jbj59TX1+O1115DVVUVLBaL6sowDMMwDHN+GDRoEK677jrceeedGDdunOrKnAtYpF8gbNq0CRs2bFD3GIZhGIZhvlnmzp2LlJQUXHTRRaoLM5CwSL8AePXVV/Hss89i8ODBuPvuu3HTTTchKChIPcowDMMwDHN+6OzsxHvvvYeCggJ88cUXWLRoEe6//371KDOQsEj3c77++ms5Uv3yyy/x//7f/8P48ePVIwzDMAzDMN8MDQ0NeOyxx2C1WvHyyy9Dq9WqR5iBgh8c9XPKysrQ0dGBqVOnskBnGIZhGMYvGD16NOLi4tDV1YU333xTdWUGEhbpfk5TU5P8njBhgvxmGIZhGIbxByIiIuT3iRMn5DczsLBI93PEbSTB9773PfnNMAzDMAzjDwQEBMjv//3vf/KbGVhYpDMMwzAMwzCMn8EinWEYhmEYhmH8DBbpDMMwDMMwDONnsEhnGIZhGIZhGD+DRTrDMAzDMAzD+Bks0hmGYRiGYRjGz2CRzjAMwzAMwzB+Bot0hmEYhmEYhvEzWKQzDMMwDMMwjJ/BIp1hGIZhGIZh/AwW6QzDMAzDMAzjZ7BIZxiGYRiGYRg/g0U6wzAMwzAMw/gZLNIZhmEYhmEYxs9gkc4wDMMwDMMwfgaLdIZhGIZhGIbxMy6yEeo244fk5uYiPz8fjzzyCGbMmKG6nh033HADRLVfdNFFqgvDXBicOnUKl156KS6++GLVhWEYhukPX3/9Nfbt2weNRqO6nDn79+9HRkYGZs+ejUcffVR1ZQYKFul+zrkQ6cOGDcPu3btZ6DAXHEuWLMGDDz4oB5oMwzBM/4mJiUFtbS20Wq3qcuawSD+3sEj3c86VSG9qasKgQYNUF4a5MIiPj8fjjz+OadOmqS4MwzBMf9DpdKipqWGRfgHAa9IZhmEYhmEYxs9gkc4wDMMwDMMwfgaLdIZhGIZhGIbxM1ikMwzDMAzDMIyfwSKdYRiGYRiGYfwMFukMwzAMwzAM42ewSGcYhmEYhmEYP4NFOsMwDMMwDMP4GSzSGYZhGIZhGMbPYJHOMAzDMAzDMH4Gi3Smn1hhsVhgtaq7DMOcHZZ2NDY2orndojr4Cf6aLoZhmO8ILNKZPmLBvoI1iNIGIyQkBMHBWixZU4BG9fptbm5EY+u5uphb0VxXh1YLjwyYM8BShSVaLbQ9PlEoqvvmBai5ZjP0ej3mvHhQdfEP/DVdDMMw3xVYpDN9onmXEXEpmTBBj2iDgf4CWzNT8NYxM221Iz9cD/1L5+Zibm18E+GRkXjpoIiLYfqP3XKiDYlITFQ+hugx+LrTDwZ+gYPk15hBgfLbb/DXdDEMw3xHYJHO9AEz3tuaKbdy9r+D4s2bUdFSh7KyKtytDwJaP0YZHYtGF8wWM32ssJpb0Spvk1vRWGtCnZhlt7SjubkV3XOXVjNanfcJcV5dXR3qGlvpTIWTjbXKRtdpZakNbZrbKfxWh2h33bfKcKW/5jrU1jV3h9Xe3CjD51v43y3ISgkD1uZtwIYNymdz8WbMvdoqbVKxVRXVLtvVOzeW9mbUmkyodbJJYWPtzc3khzYtZLO14k6PcsTc2ixtrNXs8G0h+1SiMJPfWrewPEBpEHeP6uoa4RSMRNy1kjbs486VxzSr+RL74rgMwz1wao3NdZS+ulac7lKdPOC7/REe2rEdboMMwzB9g0U60wcCcOklytam3E0wNdPFWDMckZFhsFblQBsWj2I6Vp4eD12IDrrsj3Ao/16EhYYgyhAN/eQoRG6sRGFSKMLD74V9Qtx8KB9h4WFIyjXRnhX7CpYhWBdG4UYiUh+GYO0ybPq/WQiPT5f+0+P1cqnNB61VWBIahrDZ+WiXR8zIv5X2wxKxj8I2m/4uw42ePx+68EhMjpyDj9rrkDNfi9BwvQw/nNK2LHefPJv5DmM+gDlkK8JWixqFnDSjYJFO2s/zHx5D0Zr5CAkNx+SoKEwWNrmkQLE580dYEB6O0BAttCFks5MjERayBFlZy6ALC5c2FqYLRmEtGaTFhF+SvUq/Wh35nSzDil65w2WAasdcWwRDsE7ePYqM1EMXbECRCId87zIKm1ZtOCwEBuMuNxHc6jXN9vYWPd8gj8swRBpNaoO01GKNIYTipfRR2w6PSVXc3RHLh3y0v+Y9udC6tOM1qBOJtHIbZBiG6Q8s0pk+oEFMco7cKl+XiqhwHbSGZSjc14yg6+ejJGepPBa9NAelpSUom3sNAgfppJup3ISlK1bAeMNlOC1dtOi+ea7eTsdXXTBX/R1xKXm0k4iNJWUo2WJEYuJ4RPzsD8haGi29Lc3ZRuGX4TqNOjM6ZhANHxS0Y+RfR9iEqbgY0UlLsdr4FD5/fgHSaCSxNKcER+r2IytJj7zUOBT6wZpk5nxRjJS7DDAYDIjSRqFAiNPh07Ft+2p5dFHG37Fnx3NIITvRr9iOtKmXoOYDsqGlWSitKIUxUQ9sTcHmKjovIBCKhQMryC6354swtiI9PY/2t2BLltImFj9XCquV7FvuAYbV+SgryScrJ/tcNw+v1LrZn7UWqycvQjkMyC8z4UjFNvJbjkWTM1Hf+E/MWVsMfVIOqo6YsC0rA3f9OLy7DSh0ek+z2t5MlD/jlhJs37hC7i/+XZFM357se5FZTnlPUs7NEIn0gvf2Z8bOtULcG7ClwoT9JRup/U1BMHncncltkGEYpj+wSGf6RJB+AZqqSmBcoV65y/OwOC4cOR9ZMWnKBOmkHReJKVOmIjJsqNwXrN5+BE8/+SRSZoyBKsk9crTiLfm9YnsG5k6NxNRZKdiwIQXXj9Fj2gRFDo2LnEbhR2Koqyrxin7pFhRlP420JWF4f62YrSe+OoEP3jkM6K6Xu62fs0D4LmFqIzvVahGsD1ZdgJHTl2GLGAhuTUX8vLVCoaNg9XQ6MopEZQeKn74fE0Zfi7g771BOcJ67js5C2oIZmG64TQpvRBuxYsEszLpnkbJ/9HOYyV6lqKVjG9ISEDk1Ab/OUdrRu/uOyW875kPvQQxV5XbDh3jv6Cn8wCD2PsBnXytDUFPeG3j9vSMIn/Mw7p8+Sro56D3NBuMzSJk1FdPv/JmSxo6v6GgrPqBBgVi0lrn2fkzRT8GDqVni6BlSjFffKMMXw2ORljILQ611eJfbIMMwTL9gkc70maCwqUh5cgM62o5jmzrN9sa/PoG16yu5LWbE3Rlx2RB1iw7LvyRXPIjswEFSxmDUcId/O47g+3cxHzNutBKV5XPUSBc9GirexJZtW/DWUSDRkATdZX1U/My3AAPK3inG5s2bUVxRjAXieQqJBlPvmqluk5XE34QwxXCwp2CNFPUhOh0mCwHvjlaVv1bV9rXqUNRi33cyd/sxIvgq8eg10NTxpfzuRr0VpKcxw7tvbMG2LdvwaZB40HUmgq/8KUqykuhoMdIXz4E+NBgrC1Xh200f0gw1bd1ppjSaP8H75WJHh0vUBLsuo+krQZjzzEaS+jTmWZuCuMlh0M7PRSu3QYZhmH7DIp3pE3W7C1G4p07ZCRgK/fU/kJta8eaHbm3uvNhEQczRKWgQOl6+EwYNJxUX6xcdygbR9ZWyIODAx03yW2Bxe+XioECNskHO0neHqt4Jx5YT9kFD0DWIkStmgvHgHzZIkbZZPDyYn42EcXahxnxnsdbi6TjluQeBKXM2ck1mtO/LQ3xKJqJXbETV8RYcKclQffQBT7rTyV5Nbyl3jm68RmlHdgLsS1J0c/DnDWSnZKviIdecDakYpwnA1Puz0dHRgv3bjPINS+v+WKauC1c44zQHXaW2kSZ8oa7NsbSqDdWdXtrfUP1cFHd04HhVCVaIuwDFr+ATcBtkGIbpLyzSmd4RD77NXozF8ZHQGpZg2bL5CJ+jvO1l0W3XI2jMeDlzVvz332HlsmUoNDnLBjsBCLtOub399GNrkJu1EqHqA6GC8bfMk995iydjZU4uclbOR0hIsHyYL3CI8tTqKy/8luLOQV3AGMwUEZanYbkxB8ZliUgVT656ZSji7hMzkOWYHTofWbm5dI4B2mAtCtzXBDPfShTdWYzVv1yCJUuUz3yyZfFg5+7M5VhHR5PyTWjarzx7kRqViYbTyiBSd9nF+Pzj7XjUyV67haqd3vYFZK9LVmaR7S/DbLH4GwbM+vFI5ZiKZpwBWcK2ty5G7BJqJ7lZWBKlRbB2JQ5/XCTX0hsL3kbzf1VZfL2Ohr8OrF/6SLM7LmkcjutuFLKf2si9K5FD7TNstqdZeCLIV/trRpZBC8PKXBz4jPoBmRwtAmlgz22QYRimf7BIZ3pHo8ffKrZgqYEu4uVbkZcnnqwzIKf0CGaNCiANfB3uE2t6TcVYl5eHjxvaEDhIEdbO69DD7kyXD7KZijORmr4bK1YvlbOBwpMmLAGmkiwp9telpSJtXTGSjNswfSSJ+9hEuXa2PG8dxV2GupMa/PxP+eot9TSsPToBq9WHS11winzcXCNK5MN8xUhPTcXavHIkZWzBLWHOEof5dhKIEHWrfOtWbFU/xWTLzf9+GbPXkmA2ZOGJhFEIGpeIbSuELWXiL8enIMNANpa+CHHxizHemCFtTqLRYrS6KdFc4rof4LYv0aNjdzrZvlh1bsDGsj9jilj9Fagu8ZL2OhT3b90PY1I0TFupnaSmYyv5zdp2P0ZqhiKe0rM2ZR5mL0qHKXoFSn9vcBHpw38012ua7bP03e2C0mgvF8H0tL9htZj5Ll+HtPSDWG1crZzr1I4Uhvpof4G4KiZRPmA+O34eMsv1MG5/BpGUSG6DDMMw/eMiG6FuM35Ibm4u8vPz8cgjj2DGjBmq69kxbNgwNDU1YdCgHlffXrFaLRCrUII0PS+sFrMFAUEaj3f6nbGYzSRqgqDx6NEql7kEUPiuh63y/euu8ZKbmdwozr7jLXzmQiA+Ph6PP/44pk2bprqce8S7+QMCyF7O1GDEKwtDYrDVkIOmzQsQIMLrg/1Z5W8CBEDj1lAUd2pCHtqgnbNJszy3T+3DR/uzqu3MY3/AbZBhvkl0Oh1qamrksytny/79+5GRkYHZs2fj0UcfVV2ZgYJn0pl+IS78ngS6QNMHgS7QBHkT6AIhSjyFE+AhXnLrl0AXeAufYTwj7eVsDMbaBfmkRX1Ht7juS3BCxLoLdIHi7tvuzybNfW8fPtofRe69P+A2yDAM0xdYpDMMw5xLgibgb0eO4Mj2RXC8nJRhGIZhfMMinWEY5pyiwfCRIzFyOL/FhGEYhuk7LNIZhmEYhmEYxs9gkc4wDMMwDMMwfgaLdIZhGIZhGIbxM1ikMwzDMAzDMIyfwSKdYRiGYRiGYfwM/jEjP+dc/JjRZZddhsGDB+Oiiy5SXRjmwqCzsxMXX3wxvve976kuDMMwTH8Q/ejx48f5x4wuAFik+znn6hdHjxw5cka/OMow3yRz5szBr3/9a0RFRakuDMMwTH8YN26c1AAs0v0fFul+zrkS6U1NTSzSmQuO+Ph4PP7445g2bZrqwjAMw/QHnU6HmpoaFukXALwmnWEYhmEYhmH8DBbpDMMwDMMwDONnsEhnGIZhGIZhGD+DRTrDMAzDMAzD+Bks0hmGYRiGYRjGz2CRzjAMwzAMwzB+Bot0hmEYhmEYhvEzWKQzDMMwDMMwjJ/BIp1hGIZhGIZh/AwW6QzDMAzDMAzjZ7BIZwYEq7kVrWarunfh0d7ciMbmdrnde14saFX9njMs7WhsbERzu0V1YL5tWM3taDdfWPVrbm/HhdjMLZTu9gu4f/oucqHaGsMMJCzSmT5hNuVCq9X2/MzPhdlSixRdGMJ0KTD1W3NY0VxXh1bLN9gbW6qQEq6Hfs5mtHvIi1kI+FZ7xiwoWhaCsPBQrNndrLoNPOaazdDr9Zjz4kHVhRkIWvfkSLvNOod111cO5d+KUF0ezLRdW7CE0jUfVWJnAGmlgd6ZCx0LGuvofHVPtJOZoaH460fneIA6ALjm24w8SnfoXz9S9wcYSx1ylkRJuzLkVKmO/ohbfXrDWoc1om9fUkhnKJydHTnos533YmtWczMamwemsZyrtscwAwGLdKZ/6KORmJiofgwwjB5Gjl24RDnab6yNbyI8MhIvHfSDHnLMIAT0yEs78oWAf6mnWNao3+eEwEHya8ygQPnNDARm/PPPaXIrff3bvYuVc0zgoGBqT0o942JhdSEY2No2o5AGes+doai2Nr8NfaQeh50Kagx9/N8ke+Z7UDQQfY4SXvvKaqRtDUZ+6X78bf541dX/8FSfngnEZVReGHaxsnuWduRCP+zcl60d+ms49H8/rO6dJeek7THMwMAinekXhiXPYMOGDepnMzY/nYAgjR5rqspQVvV76Em5yuUicpmGFY21JtTZZ6HJva6uDnWNrXRE4WRjrbLRdRoWi6Xb3R2xHEWc29zqeoWRy1QaHUtVFKzk3gwlCWY0ijg9LE8xN9ehtrYOrae+RJDqBre8oPVjlNFXNIl3s8VMnwAY1phQShfkh6aPlKcIRJ5FOuoam7tnnwTC3Z7m1kZKh4eZLEt7M2pNJtQ6lQsz8Fgby5BSDCQmJQLFKSht7FnaFnM7mptbqZ5VBztkR61kU4pdu9LeKuq43aXe6QQoN4fE0ihhi/a47Pvke5BWdQPGzc1EU0sm9NIQ6Vw1AWJJjEhPj1hFeihen0s4rA34kL7UYYALntPsiuU/DfRXqDUHHfQZdEmAMFrP6RJtTw3bW8os1I5cb5xZqbxdfbv2BT7CpLB61Iu3fEvFp5a/p3Kz17FL5Tvqwtzqqf7N2PcGGdXq1UiYMg7DhzqG7nZbctS9wHt4FtFXCNvzkDRvdmlpF+c0ezjHQmXmFr6H+vRIwCg8/EoTWqhvl7nxYUcKlCc1j655UurNuaxd7VxB5E3YspsJ+LS1Lui7x7eeEDYmg5PnOuzGU3k5p8lKdmdPh5nS1Op2vWGY8w2LdGYAMGPbL2MQE3kv9lGfdij/XoSFhiDKEA395ChEbjyI5j250OrCEBkZiUh9GIK1a1D8nAHh8ekyhPR4PUJCQvCBe59orUPOfC1Cw/Xy3PAwHQzGXbBaG5G7JEq6i2Uh+vBQRC3JRbPoYM0fYUF4OEJDtIgK1kEv4qTj83P2KWFSl707az504ZGYPDkSYeHx2Koecc5LWUUOtGHxoEswytPjoQvRQZf9EQ5tfhBxcZORX6UI/6rClQimvIl0ROrDEaKdjx11SkZEWYg0R0VpEaandETqoYsyok5eCFpRtGY+QkLDMTkqCpNFuSwpwADMVzEe+OiV5+jvCqQb0+kv8PQrzssf2pW60IUiPDyM6lqLlYXK0oW6XVnQkh2FkU0Ju9YKOyN3a+s+rKR6DQ0LozoOpXo3oLCqVZ5TW5CCkOD5WDZfLI0iW1x/CNbm3ViiVffJ1qPEiEFMFxLmqg0UZ4Jyy91yCHfpQrByzRKyKyU9IVFrYFLbRrNYsiPSQ/GG6oJhmD+f2toa1DqrGEsVlgRHSbtOjwuVSzEKyIOvNDtjKlgCXYy461COOJ0W2qgcaZdiWJG6fCa0IT3TZW3eg2VRwd1hB0ethNpEnDBj0106hKwo6hZOptxFlPdF3csNrHVFsi94tY7S6zVMM/bkrqR0OOplZZHJa77FeKj8ld/BYC9/KrfcfY58u9Qxlb3BuINiICwfybpYY6TyCBPxrHdqn2bkGnRy4Ie18TKu+bmUBvKxw+iwpdCQYCzL3aOKRk/hCdszkH/Ko7C9YC1y9tiXY3mxS3MtspZoqe8Q54TTOfOxq1ExAHNtkcxnqAyf7HXlDnzkpT49Y8aGWB1ixdIdL+XpgrBXyuOSZQY1TyEwFu5A1nyl3kRZrywU5UIhO9s5xWMvJ2HLIRTPfAOVoXG39OvZ1swooOtBXLoJpvQ4mZ6eS4zMyKP0R69cCYM8NxQf/MdHeTml6VDeXZQOA5ZQHDpKU5h6vXHLMcOcN1ikM/2ieEMWXWDWYM2aNVi5MgtVrcqlVpkU1MpbhoGDdGIHpnITlq5YAeMNg7FzbSq5GLClwoT9JRux2jgFkXOeQdZSZWZnac42lJaW4Tq3NSR7MhcgjS6C+iQjSspKsXF1Eib8YDg+yHwQqVtNiF6ag4r9ZchKioZpayp+8Zc9QEAglBQA12dsRCnFZ6Dt4rQ/yo7YXPV3zE4XV9ZE5JdWYJsxUfq1Y8+L9tr5KMlZKt1EPKWlJSibe013/gTtVbmIWbyOthKxpWw/Sjaupu1izIvMRCNtdZfFmBXYRucbE/W0sxaFHwiB0ImaD4op7CyUVpQqx7amYLNdrTADh7UWL6WXI9qYgFGaUUgwkr2kv9QtbGsLfo1FmcXI2LYfLS1NqNi+ETdcOYwU8S6y03ToV+TjSEsL6qpKkHPT1RhCA6wN98ZhnWkpSkxNaGsyIWdpGxbH/FLaWNdXItRi5IVQ3ZaVwXTfD7DhF7OxVb8CZUea0HK8ClnC7MR0oUBd3mRHmOC6Gj0q6lpwvGobDKZM/O4fQoSaaECbhsScMrR1dOBIaRbKi4txz2OLEObcdjTXI6Nii5w3Xb2lAkdMJtyia/eZZmfC7/oDKrYJWwZyyqpQt30Rhso9QpvYM11UHn+ZE4+867OonDrQ0WKCMXgdYp50iHGFINyUnATkvYEjsuxb8dYG0RaL8W61IpqPULrFYGpamNlHmKdRU9EA45YyHG9qQmlOEtYt+h2qrJ7yHSDDRXkH7is7ghaRbyr71Edel0Lc2rxD1vHSjRWyTJv2b0Hb2nnI3CVbsKyLzLVm5JeUUV+T6CgHyss9W6uwmpqtfvUWmI6Y8Mfbr5a2NG+takttLajIX4G81Hhk7hH56xneCRrQLcrUYltVEzo62lC2MQlp8Y/KZ2K82aX11HESrCuwff8RNNXth9FQjDkZ20lMmlG0fBHKkzbiOOXleFUptt0+HhN81acHxEos+u/FjtTydELk6dDg+6ieRF0sxdrF85A+Ph91LcdRQv3rusVUN6KwnezcbPqHLKf8/ccp3y3YnhGM4vJEPLr4R6oPooetNSDhzxWyzLE0n8r8CP626HrFrxNacjKtW4cJG7ejomI/xn3prbwIpzQp/XU5LplZguNUd6IuytfOwT893HVjmPMBi3Smf5i20gUmE5mZmVi3Lh3vfuJdUK7efgRPP/kkUmao04V0IX71jTJ8MTwWaSmzcOVIPaZNUETsuMhpmDIlEkNd+v9mlL8mBEA0xZmCqZFTMDctG08vuILcy8ndgLW/XQD9uEjcb1wrhXj5WwccM0TRWfhT6lxMmToXD64QvbrC0Yq35PeK7RlImKLHjCWp8tweBAzFpCkT5KaW4pgyZSoiw1wvbfVqWBmlf8CsyHGYOncZNkrNn4myWkfZZD2ehhl0flLqErlfduBT+juKBiAdKH76fkwYfS3i7rxDHiPZoH4zA0Xzv15FHn0/dEek3I+84yH6m4fN74sZSzPe27SVLvpbkDpjHDSaIOinz8XcqaNQ+7aYQ4zGsysSMFKjwfCwqViwYDqCzJ/gDTLB1SW/wtRRQQgIGoUFv3qa/JLYPCwsUNR9EvZn3o8pkZE0MPhU+s94dhkiRwZBMzQM06LI6trImweEdjc+/iD0wzUYGjYNt5FKqv+qi1y70ER/x171A4imMvKa8RCWrR2pk/sOAjDy6tFSPGlHj8bIUaMwnIaNvtPsIEAzFFePHEFbBujHh2H4cGV9gtd0tdfiLdFUhw1C7Xs7sOO9IxgeQwfzPpEl4UzYT+bQ360oO0YSqfkDpJv0SKSiSCfBK8qt7C/F0GfMwkifYY7E/Rs2I2UW9RlBQbhKP5E8dlDpeMh3UAC+ooRHG5/B3MiR0FC+b05cQX3ZWzhKiTvy9qvkG7j84ma8u2MH9h7/rxSoJYc+k+6C1SU5SJgaSX2NY4mbICAoBD8Qglarw6iRozByuNXVlgI00CekIYuSvVZmRsER3hC8v0kMUkLwdeNe7NjxLlovvor2i/FWzQmvdhkwagY2bH4S0yk9QcPDMFmUyyGxJCQAF4suNW8bindVwaqbghlTw7zWZ+94Lk93hF0sWTSb2kgQJqh9Zv79BgyneCfFRUkfwnpdkCNZPUboRJ+qQdhVY+l7Eq4l2xJ4s7Wg4aNlmUePHktlPtJjer4SjWTFNjw9dzr0+nEYfpW38nKHTtRnwXj/VLoWaRA5O0kOUD753Pt1jmHOJSzSmX5hyChBW0cbWlpa5OfhKd7nY0ZcNkTdCsKcZzbKzm4rie24yWHyrTBiXkmZcaROtatndwnzp6gS1zX9jSBN4cDuDrp4OPXP0kt5A1rsGldcWVSGj3XMtgQOUgIbNVxNn5U6fmWrB1ZHApVvN+xhacXaSYkG10xSJH/HFw6xbc+fa9Is2FOwRt6yDdHpMHneWunKDDRmvL1eKdt54VpZ3trweXI/c/3ObhEZPW60uuWgS1zt9TNxlZuBWBpqQXqXbNxp+jpouBzsKQ+7CVU4EfZJR2tTg/TvsBMht4UM8UF3m7BCWKF9ZnN1RjTWxodh/rIliAqNh8mQA8M4t1tQEjWGLsXqek+zK8pZFILDjBU8pMt84hMZtqHzKD6qPIiDlZWoGxSDjJwbez5gPXwijNQZvFF2EKb3SCAnPoHfr8khYbkdpsZq/J3a9sOzJvQaZt2eAiyJUuozLEbcqVPu5Lnn24GjDV9OglqRgeT6lbAAKoVPDqHy4EFUVtZhZkYGHr7x+/K48OVcb+6oPYQLrrZkxkmRkQ8+lhMIPcITnYFhMGo/qsTBg5WorKHB3GojbrxCmeH1ZJewtmKXWO4jbFkbjLg0ikA++K7BnX8oQ0ZiB1LmxCBMLo9RBgde67NXvJWnK919nOwzDRg9Qskjda8SdxMLGhtDw1gT4nUGLFtGg4dFeUjaGOfaF3tqA4RS5p77ZDvRIcPVLcJreXnGOaeienwsf2eYcwqLdKZ/DLqEOja6FGg08uP90iU6UkdXN1Q/F8Xy9msJVghVUPwKnCfhBwV6EBlBV0FMeMBUgoPizrPEAovmGsUdB/GZPQzLl3KGka5o3cLIBXkhVlAuykBtwyn53X2uJ7qvAx5UDGEPq7FZDYsuyBXiQTJCN8yTcHLQvi8P8SmZiF6xEVXHW3CkJEM9wgwk9gdGk3K2o6KsDKWlpSgrq8C2rCSyw9TuB0jLKz7uMbMWOGSsvHtkclvAq7laLwedJ50GYjjVAKXmVZxmyQN0oxX/3a/yPHO+/IICNmRg8ZyFeLbChI7NC3wuXUCg0iD6lGZP+GrkKkFq2OPnLENqWhrSxCc1DakLpvYU6ZTauPuSUJ72CH6xeCtWJN6I4eOiSLDl4RcP0qADKxBDgw5fYaK2AJHxKfjBylIcl0thSqEnKeki29R8e8JFhA0Lob9BuO3hVCUO+qSmpmLBVCHk7Tif0TvlB446naHBCJGRmIlO9eQUnlDAITEUp5rHtFTKbwqmjlRKzpNdmrb+EnNSD2JLxRG5RKdCTNXXK8cChkYidUMxlckRbMkwyKUmLq/G7UN9esRHefakD4MBzWD5tWLjcsyZsxr7j7Qge+446dYn+vG2Hl/l1RtygMIw3xAs0pkBxfPcRjOyDFoYVubiwGekdmSvp5V9fuAQ5YWHr7zwWyxbloM6l6vRcMTcLdaOmDDv50uQU5CLZVEhCAl+HhHSvRzxC5Yht5Dcb42Xs25J903zOituZ2zUTPm9bt6DWJOThSWhyrnuiLwEjRkvhULx33+HlcuWodBNrV1/2yL5nTnn51iTW4iclUsgJmnEUpvpLouEe2L9Uun+dZddjM8/3o5H1YdomYFFeWA0Ecl3TZcPEU+ZMkU+wDvj7mRyBV545WPclLwU2LoYvy3YTQOuOuzKWYb5xl0YN3MOiT8TZv86B1WNzajdU4D5hjWoCxiLu2mwuTb+19hhqkNj7T5kPSpm55MQN96DZNZcgRj6Wjv7KewyNcpwfpFKhmKfGlTxPTcosOI/H5jIINPxp/Uv4aUXnsMaYy72NTqNeO2oIqnh42rs270LtZZ+plnOiLbh3wersHvXPnnHwenmlCuasbiPCjNz9gIU7qlFc2MtirKWwLBml0etNm7abPpron/RmPVjMeMZhsTVVNJUJPqMmZDy2EeYFrXtRF57DTSWOuSmxVFY6ky6e77dBljOiPIOi1tIqdiKqEVZ2FfXiDrTbhjnG87wXfpBmPkQ2VLeImQW7UNzcyPZ0nKIqjbecp3qxxnyv3wF+Z+HZbm7UEf+q3blwhC1kupLrN/3bJddJDSBCRg7+nK0m3YgS7UlK9qxI2sNCqi8zNZAXCo720hcIboit/psrSuCVhuFItdOtyd9KE+vdiFR5r2dUey8Ey30N/OPf8L6l7biuWwjsgp2QX3MyUeYARiio97/rTLsq9qN3R4efHbHe3k58Nj2PBkvw5xHWKQz/cPnfb8QiLu4gYMU4e30OA6uiklE+bpUzI6fh8xyPYzbn0EkXTjCYhOlUCrPW4e8vDLUnXS9YOgX/AnbMpLkbGZaSiryTAbklMzFTxb8GSVZdAErz0PqYuGux9KsEhi9zsQ4pHtQ5D0oMVKYJM0z00gYrzYqs/suKHnB0Otwn3i41VSMdXl5+LjBMT06iEYZAaNmoa5sIxL1JmSmLkbaumJEJxmxf+v9LrObPYqNHIb/aC4yKN6t6YsQF78Y440ZckAgCAhUl+Lwfdazw/7AKNmQfKWmMxo9kjKiUZ7+OmB4HNvJJtalzIY+PBJz0low52Y91f90bC/NQfTWNMTowzE5PgWj75qJkIAgLNiwH8bEQ5gXFQn95DikdyzFdpMRysoTkhguAnwkHqraAgPyMCdKT+G8iyXCfl3QKTZH7cWrQGk/KNeVGzI24qF5P8WNE7+PmrWpiPt5fveynW6CxiJ5qR7rFscjbvYTONwW0EuaXdH8YCK1TRMWx8Vg9hNv45QqWIZf4sEzta+5f66CaFaL4ycjXD8Zi7YC983Se564HRkpl7wgKRkT1KYZcYvyvMbDMyPkt68wh15/h3zwdtHkUISERqL2KqXtSKHVI98WL81oLC4TiQuagoKKfCTWpyOOBm+RUbPxWshM3KS/nA76qAsvjJr1W/nA+dpFcQgP15MtHULGlv1IiRQ9Qs/wRs1YjdIc8XDpHESS/5g5qZiw5FboRP+Y4Nkux9/yENnSOkzWhSAs6lVEGcmWtPblG58ihcpLpwvD7HQt8isegBgGuddn+/++JlcTPvncXaSTCHZOpIfy9ISrXTgCCBisPHfkQLHz5nffAPWWyFr5EOb99EaMv7wN6SlzcO8Gx9taPNuaBtMSV9NANQ1xMbOx/l31Nb7duKWf8F1eAiVNg4eJdfFOOL2EgGG+CS6yEeo244fk5uYiPz8fjzzyCGbMmKG6nh3Dhg1DU1MTBg06zwrQqrxPNyDIfZmM8p7kII2nDlnFqry/ViyxcUUNs5elNx6RYYqlO72fKd5t3DPdroh3OyOAwqNPfxDnBQRQ2P3OwHeP+Ph4PP7445g2bZrqMsB4tQnvdiberUxH+mRH9nB62nHfMO/Lgi7uLZQcL8ZUdRS4JysK8en34HhHisdlL9K+3NLdvzT3j3MRtrcwfbUdT/nujYFti/3tm3z492iXPmyJ/It3qmt89Vk0gF0SPBmJdW2YMbz3FJ5Jefqiiuw25pMn0JY9Sw2zEWu0epQYy1CRojzgPbCcXdv7NqHT6VBTUyPX6J8t+/fvR0ZGBmbPno1HH31UdWUGCp5JZ84fQsB6vGgE+BboArpweu5cxYXrDC8cMsy+nenzYqci0tFfgS6Q6T+jDDADjleb8G5nQrj0XZAq4ZwpQRNmYYW+HPGhWmijlJ+ij083Iadsvtd16Z7S3b80949zEba3MH21HW/15Qtf4fWf/vZNPvx7tEsftkT+g3qbVKg7jLEb9/dJoAvOpDx9Meamh+Uyn2CyYfE7EloS6Jn61fhb0rkQ6IKza3sM803AIp1hGOZCQTMOT1a0wLS/AqWZmSgtq0BdSwcWyKUUDNN3NOMSkNafBzUHmKGRC9DWdAT7y0qRmVmCsv1H0FKR5nHpFcN8V2GRzjAMc0GhwahxekyZOhVTIvVQXyvNMBccAUEjMS5yCqaSLUeOG+nhTUAM892GRTrDMAzDMAzD+Bks0hmGYRiGYRjGz2CRzjAMwzAMwzB+Bot0hmEYhmEYhvEzWKQzDMMwDMMwjJ/BIp1hGIZhGIZh/AwW6cw3i9WC9nbPPzN9XrC0o1mN39Lejnaz8tvnzts9aN2HgiITvBw9D1hhbm2VvyjovN1u2oUdVa3SB+MHSNvu8WP9DMMwDNMnWKQzfWZP1nxolxXBLqnrdmUhSit+KW4Jap11tsWEZeRu3NWoOnjH9Pe7EBq6Hu3q/vnAOR+mTQsQHpoHM1qxPjQUoX/9iFydt90xo/CXcUh542i/RLqltpDKaRlMzuXUDxp3rJG/LllYZ6Hi/Tt0YWEoO2V12a5/6wnMW/1Od/0wDqzmZjQ2D4xgri1YQnUxH1W9BKfY9l+92vZApolhGIb59sEinekjZtS8Vaxuk8Bo3oHIOem4MacER47/yfVX4qxdOEpf2uFDlH2faAH9IHX7fOCaD+33xwLRWgSYP8VbtG+86Rry4rTtRntVPhYX67H99wn9+uGNpsOV9PcovjzD6feAS0VselwaqOxTojFiiP1HupXtsTOXAOXbcIxVeg8O/TUc+r8fVvfOkosvoT8h6K4KX+jJttRNdwY0TQzDMMy3DhbpTB+xoKON5OD40VKc1r33Kv1dil8tmIqRQ4OkDzvmhg9RTt+DvMoTK9pbW2GxtuNjIZjvuA6OHzVXjrWesyUwTvmw1iJjXh6ynhGCu0s9LnDedsaMYmMasOJpTB+uOvWRzs8b6O9MXOVaVLBaLFQO6g5htZhdZsLFcXF45E+WoaWtArNGaXC8qoJcbsT3KSzn7aCrJ5FcL8bRJlbp7nTRAMfTWNBibkdzcyvanSuBsFA9SBerBa3NzS5Ln8bNzURTSyb03XVpt1kPs+LBSisQS5JaW12Pe0sTwzAMwwhYpDN9w/wp3jcBY4dfgqqc+Zi8eCs5roNeLGvZ3az4cSEak8a6KVLC2rwHy7TBCA0LQ0hwKBaTRo/WXiaPWep2YYl6LCw0BPONuwZ+6YZTPhAQgl/vP4L7SW2ZG/bTwCIak8cMddl2wXwYf6H0blz0I7nbXleFPXv2YN++fd0fsV/X7ir4xMCgoZZOJEXmOmwx4++xIYjdQAkSWExICdHhrlz7fhUSQkKQuacVpg13ISQ6h84gcfcV/dWH4HK3bWiuQAx9ffI5i3QHZhTM1yIu3QRTepxcMmTIqSL3duwwzkeILhTh4WEIDQnGstw9ijCnczbF6hC9ZBkMwSEICw9HqC4YufuU9f7mqg3QhSQoy13aq7Ayym6zOmij5sMQZUBhrTioBcrfwG8pfrEkKSxMB4O0aW9pYhiGYRgHLNKZvmH9EvX0Nf4aHSKTnkFGNO0kbUTVkSN44EcjpRc7DXJ2lwSKO9ZGrA2PR57BiP3HW3CkJEM6x1x3hRSkv4ycg61JOTjS0oKq7UYUr52DTSYhdgYQp3wAQzFunJp2++S5UNHO204I8W5CEiaGKgtdTlTkIT5+BR555JHuj9h/t95dJFvx2UH6crljINDg+9MBU4MyyGl8Ox9i6NPWaN/fQoOFpZh741A0N5QD1w+nJFnwcQUJ/unijobztmAIRujpq0/rML4rBCHhzxVYLcplaT5MZK9/W3Q9agt+jXlri5GxbT9a2lpQkb8CeanxckAkGDSG6mXrUdxXdgQtTSbkJAKpj7wuB0kIdEx/73k+hYaqGahq6UBHUwVWmIpRfv19iA0TA1TxKUbnzBIcpzjKNiahnGz6n40aj2liGIZhGGdYpDN9wlxfQwIVEBPQ0IzACPrSj78GYSNHYqj74mw5uxuDMW4T6c3v5iITemz/cwrG0Ukjb5wFA7lrLxuMuu3PkUA1oHTtAozUaBD2kxh57Ksu91nps8MlH040fPgGpfk2uRzFeduZpqoycp8InSrer05Yi6amt/DWW45PU9M7uD/S7URrCxpJY9vvGDgIwOgJlMvdx0lut+OVp9ZR+CQOPxD7ZrxB+9FZixAWYMFxEvnRk64hMW7F103kbbSOznbeJiwNeEudhGccBA0fjR8EU/mNHotRZK/Dgyx4bxMNh5ZuQeqMcdAEaKBPSEMWDTzXqgX4VQf5Nz6DuZEjoQkahZsTV1DFvIWjLmNGK748Rf6nX48w0QaCrkQI1Z+e6mm4rBBROVkw3j8VQymOyNlJEGPbTz43e0iT24iQYRiG+c7DIp3pE9YuUi0kMa7RkQC1NuEgic4bdR5my0lcVol15sE9F9t+eqiERMsS3KCu524/VIpiUqXXXBGEz+oO0bEYXGvXt9YuiBi/UvYGDJd8eMBZKrnLpi6h3LrzZUbeTB10OvdPLPa5T/5bO1BDXzdec4Wy78RoyjNMtTi4bxvSTUtR9td8oLwCH1aVIs2kx2O3i+nWUzhJ5a3VBsqy/8Be9s7bAssX8i7BOCpPxhXFjlyfNYgeN1rdEphlGeODj53exuLwf/nIUfRX2I4zAZg8zwism4Oo+UuwJCqU6iwaT902Xj2u4DzMFDVltyBPaWIYhmEYOyzSmT5Rf/B9+qtDoFCuJDrF6o3xo0PEoZ6QltHfNsFtaYcZB8Us5fRQuQhAvObwxZQ0+h6Dy4ZY0S5mJJ1off+f8uHTq7Tu0/Rnh0s+ujHj/VfKob9jIqXZeduVLqmq7MOGIKRUdKCjw/1TgSluGtl6sokGI0DI8MGKgxNBV1xDw5R1eCQuFdHGRYjUX4tEbEV8zCIg6Qn8RAxoLJ+jjL5iIklU0uClhbZl2TtvE+3/LpfLccaP4FlZjwxyXQdUfsD5NZoajBDT3DE9613g7X6O9UthDwasfHAhkjIrUNdWjBmjvNusu8x3TxPDMAzD2GGRzvQJOYscHYXRpD+E6BQCerjWgxi0NOBdOhjcY2F0ECbdRipo3Vbsqq1F4crZSJe6PBLfD9JgfFQSYHoDO/c1otFUhHtnr5XLEQxyHYGDfTlLoI1agzpSTZa6IkRpo1BYa3HZbt6TBa3WgF2NPR+gdM5HD7ROa2Cct1WGjR4LtKk7/cDS8Zn8FncMenB5KG6kLxNJ9cfmilnzEEQJsUjkJMcos/nmL2S0YgbW0nRUCn4dlb3zNh3B7hdEmc1GqFu1OJeZt+1vNwEYoiNR/lYZ9lXtxu4qC2Y+tBTIW4TMon1obm7ErpzlSCW7Nd5ynXpO74g58I4Tn9DfYjz9zHrkbX0B/7fWiMI9dfK4b9zT1IraopVktytdf3OAYRiG+c7CIp3pA2bUfkgKRqfcqFdEZzSuCfGkdLvINzBz8hhl14mxcQ/BgK2YM3kytn3/CZTmk1CKHiHfTBKW8ARyaHdxnB76qEXQrshH3dOzeiw5+aLlECnaT9EphGWnmcStCafFunWnbWV4UI5Dn7mrHdd8dGNpwgFyvmPiD1y33RgxluS06S009FNEWeUUvAHDu99r7oRGhxvF4vul6qw5DWZCbxQLm424RX3Hn/k/xyhnBkwaHQRr5+fkYsBoncZ1u/ltLNpKwv7+H/ssM2/b3240mJa4mrR0GuJiZmP9u7UYNeu3KCGDW7soDuHhesxJO4SMLfuREulpHt2O8/IuHS4JsKCmMo9seDVWPrQIP71xIga3lWFxfCQK7G93CVZ825HLXeRtnJ5p6pKv6WzAl8IjwzAM853nIhuhbjN+SG5uLvLz8+WbQ2bMmKG6nh3Dhg1DU1MTBg1yE6t9pHHHMujnBeNIx5Nwfa9LH7BaYCGBovGgV/uGFRZrQPf5VosVAepO97Z5H6J0v0VOUzHcn+E8KywmzA+JQkxZE4m5gQz4bBGv9NMhJSgfLRs8/ciSc5l5274wiI+Px+OPP45p06apLmcLlYG0G02PwU2vmKtg0MXgxu1H8OR0pSWIOzohkYuQs78FC1x+4asvXHj1wTDMhYd4fqqmpka+/vVs2b9/PzIyMjB79mw8+uijqiszUPBMOtNvBo+Yhqwt8/sv0AUBZyPQBa4ixi7QBfZtc0M9lmxfP7ACXaAJx+IViRh+iZ+pKGsLjnYkosTrr6A6l5m37e8qVAZnItAFQddjtdGAzNnhdLGLQhRd8IRANxhLkNhvgS7g+mAYhmEcsEhn+s3wKXNx/6xx6p7/EaSn9E0Xb+MYaAIw48kNmHtGAuwcEhCGJ4s3YGo/fwWVOVsCMDVlM44fqUJZaSYyS0pRdaQJm1OmnpnoZxiGYRgnWKQzDMOcBUNHhiFyylRMnToFYSP9aRkUwzAMcyHDIp1hGIZhGIZh/AwW6QzDMAzDMAzjZ7BIZxiGYRiGYRg/g0U6wzAMwzAMw/gZLNIZhmEYhmEYxs9gkc4wDMMwDMMwfgaLdOZbgBXt7e3095vEgtbmdnWzHY2NjWhut8jd9uZGNNqPMf6D1UJ2Y4alh+E41eWAcy7DdsXcWIVdu6pgpm1Le7O0SWmSbvZ5oWKmNm/+Zhs9wzDMOYVFOtMnzKYCaLUG7Kg7mwu7BY11jVI0DCjmj3BraCg2mM4gZEsdcpZEyZ9HNuRUqY79xYKiZSEICw/Fmt3NMNdshl6vx5wXD9IxMzbP0UMfvhks078hLFVYQvWr1S5BlWoizXtyoA0OQWioDrF/2ac4SlzrUnFqR92A2K2HsAcSl3xaUJoRgzlzVuMwJbxm8y+kTb54kISti332FSua6+rQ2nNEc85opYGEVxFOeZ1Jbf6vH3GrYhjm2wuLdKaPfEWfcjR0nLlItza/DX2kXoqGASUgEGPEd1f/BUTtK6uRtjUY+aX78bf541XXM0f+FmngILk9ZlCg/NaKxEUP4l+h/AZRTE41PGst0uPTaCMaGRu34G8LJyjubth/V9a0aQEiI38+oHZ7rn6z1pFPDeIeMso9QeAgnfyWJulmn33B2vgmwiMj8dLBASwEn5hRSAOJ53yIcNGs+pEFhmGYCw4W6cwZYbGYleUlVnH7vhntPaa8LGhvbUar0y11y38a6G+0suOClfy2ornVw5IVikeE7xyOHTOF39wsREPvV2qLuZ38tqLdZSbQjH1vFAOrVyNhyjgMH+osnZR8tbY7iRKrSItzGpV0t1sCYFhjQikJ/Yemj1SP9Q9Rnq6TlFaY3WYtLRZLj7g9lpk7Mt0eytBD2VopDnu0Zgq/tfV8ibJzi/PvgFpONitidulD+MXcWQgb7lzvGre6bMfHB8rpewy+PE11ZHa3Q6oHYf+izCytqDXVolV6saK1sQ4m2m9UHAj3sNVzxWGqo8a6OtS5L4Uxt6JOuDe29l7PhHM+D7/7Bv2dgGH9HRF4iPNkY62y0XXaxQ7FMppakwm13X49tBvCQmF6tVVPbdzagA/pSxlOeKaDPoMuoaGvRWnb7jUjsLcR12NWyoOSEtGHOOJV27OH6XuZfoqDl9cwDHM+YZHOnAFmbIrVIXrJMhiCxe37cITqgpG7r1U5WlsEgzYEoWHhCAsNgXblDnxUsAS6GDF7WY44nRbaqBy5/MPavAfLooLJbxjCw0IRHLUSVVKnmLEndyW0IToZvghnZZFJHCBaUbgsCjoKPzxcR36iQFLbC+3YYZyPEF0o+Q1DaEgwluXuocuxGbkGHVLEiWvj5XKX+bn28AWn8JyMNxF7VN20e+1MuVRhrbpUoX3fX2S6F2w6gkObH0Rc3GTkK4nvJ1Sed+kQsqKoW8SYchdBF7Koe3mGta4IISEheLWOBJLXMutJ3a4saIMdZahdkgshUb2V7aG8uxASbMCS+Voq3zCEhelgMO7yKIAuSP67DyHhsxV7WTcPOqr3zH2uheeoyxPIiQrF4jzhWozZZGshuvWuy5bMH2GBsP9gsumQMEyOmoycXcVYaQhGmD4SUbSvDwvBmqI66d3FTuznhmgRRXWkj4xEJNnX/Bxl+U3znlxodWGIFO76MARr16CuzyLRgqZPaPy57SGE9eMWjqc4i58zIDw+XR5Pj9dLO/yARGvRGmpXoeGU5yhMFn6XFFDZNOH/pE3pUNSoJtZiwi8pzPCwJ3HcJf1e7FAs2wmOwlbykR4XKttmQW1PC9TSJ3X5TDpfadshUWtgX/Fmbd2HlVHa7jYSojWgsErpn2A5hLuoH1iyzCD7EBGvsXAHsuYrbUr0ZSsL7X1BO+XTQPVO4VAcOqrnnD3nYKkSwzCMB1ikM2fEoDEkJLcexX1lR9DSZEJOIl0wH3mdLrtmFC1fhPKkjTje0YHjVaXYdvt4TLjrD6jYtlqem1NWhbrtizCUxPZf5sQj7/osHGnpQEeLCcbgdYh5UojV06ipaIBxSxmONzWhNCcJ6xb9TorW2sJVUjhllVShpa0JZfkrZLieqC34NeatLUbGtv3ktwUV5DcvNR6Zeyy4Z2sVVusB/eotMB0x4Y+3X62eJRiJn2VRpmhQUf6xkGWN2JmpXLgzd34kvz9++y35nXzT1d3LCc6MINyUnATkvYEjUou04q0NQkYW491qRVgcqdhCf1dgWpjZR5m50bwLkXPSoV+RT35bUFdVghxK6xAfZavkoxyXzCzBcSqvso1JKF87B/+0C64LnUt/iKqSHPV+TjTyS0ox9xrn+WfH0hAxj3vHX7dhKdmI8Ju1rQSlZbe7zFaLpVbdNa9PxIoVqzFl8BfYXa7H6o3bUVaaD2FFmYt+DxPVrYudOJ17fcZGlJZshIG2i9P+SHVhxs61qbRnwJYKE/bTsdXGKQjus+DWICG7GGkzRqn7fcFznJFznkHWUqXEluZsQ2lpGa7TdKLmg2JEL81CaUUpjIlUSFtTsLkqBMn5S6XfF175QH63vv+GFNyJWcluAwYvdmi9Hhlk7yLG1VsqcMRkwi06LxnXJqKiroX6mW0wmDLxu3+INtqKDffGYZ1pKUpMTWgT/dPSNiyO+WX3oFcI/EOD76N2IeJdirWL5yF9fD7qWo6jxJiIdYuV9mAqSMGiTC22VTWho6NNtoe0+EdlXTIMw5xrWKQzZ8RXHSRbjM9gbuRIaIJG4eZEEsqmt3DUHICLhfLI24biXVWw6qZgxtQwBGiG4uqRI+iAAfrxYRg+nKROey3eEtfUYYNQ+94O7HjvCIbH0KU57xOSCyNx/4bNSJkViaFBQbhKP5E8dqCLjrz3Il3yk1biHgpXExCESMPPpLjpCfndRH6XbkHqjHHkVwN9QhqyKIq1FHFAUAh+EAwEa3UYNXIURrosewCuvumn8rvsg3/D3LgX6+Qesa4MdZZmfPBauVD4uDHs7FcYh/1kDv3dirJjdPVv/gDpJj0SKVPpNJAQ+Sj7SzH0GbMw0meZuVL7tpBG0Xh2RQJGajQYHjYVCxZMJ5HprWwFTZSnLBjvn4qhVF6Rs5OkWPrkc/fQL1QCEHZjpCKODXfjlqlTEDbUm/INwEj9NEyQDzxoMWnaVEyJJFuWx9xJQtlbG/Dkk2mIj7sbFR0VSJv7E4y9ZgL0ogCpdr70Ns6JzsKfUudiytS5eHCFHBE4UYxX3yjDF8NjkZYyiwa25wPXOK8cqce0CcpwYlzkNEyZQnYTMAppxR0ofvp+TBh9LeLuvEMeF0tGwm6ZJwcm5elbUWe14J2X1tJeNJLmuOfNmx1SuV89Wgpp7ejRGDlqFIYH9Sx1sdzF+PiD0FO7HRo2DbdROdd/RVZs/gRvUNNcXfIrTB0VRO18FBb86mnyTYPew8p9EHHukkWzqV0EYcIU5ZmE/PsNGE791KS4KOlD9DXvbxKD5RB8Te1/x4530XrxVbRfjLdqXO++MAzDnAtYpDNngSLrBJeTyFUufRrc+YcyZCR2IGVODMJCtN23jhWNQn5UsWI+8QnoWgpD51F8VHkQBysrUTcoBhk5N1IoQN2eAiyJEm+r0CIsRszwabtXn0dPHOsQS1ZHOjwRPW60uiUw46SI9IOP5bIF8TisNzRhP4aYoy9/623sfGUbbS3F9u3iYbx1+Of2nVIsR99zM0mNAWD4RBhJZLxRdhCm914FEp/A79fkkPjeDlNjNf5OcT08a0KvZeZM11dCcM/EVa4TxRJfZStw1pNCLPlaG3zB0W0vX/W8+9ADhw+fzyUbbsRYezmba5GzzEBlGwxdaCTSRYURzuXrgihgleFjr1e3gjDnmY1ygLR1bQriJodBOz8X6oKNc4T3OLvUhvJVl30K2YI9BWuk/YTodJg8TwhxFU0kkjPEsDkP2ZlGiDE1li7HjR5GGN7tsEv2Jr0+DN6dHqtsyzTmhqWhVraREZc5tYig4XIg7/ygqT0vVpk5A0aPUHoUu3lIr6JuDINR+1ElDh6sRGUNkLHaiBuvOPuBOcMwTG+wSGcGBOdLacDQSKRuKEZHyxFsoYu1uHXscntYVddBV+ulIBg/ZxlS09KQJj6paUhdMFWsU0FkfAp+sLIUx+WyjlLo5eyWQvmBBmf5pFzQvVB+4KiTXw1GiEhjJvZhVnIUZgmxUb4Wi9OLoV96K6ZPj0MSHUlbnCqFwN1x10qfZ89QxN2XhPK0R/CLxVuxIvFGDB8XRXHl4RcPxsNEw4WYcRqfZeYuGwKHjBVrkmBym/Sz9FK27vgq2+8Sl/jUZfbhngVFqycjLa8cq/PL0NR2RA6++sxXjjsWQ/VzUSyXjJVghVCYxa/gk3N8Q6O3OAcFKoXQvi8P8SmZiF6xEVXHW3CkJEO625mSuJhsimT62kzZTjbeP80xqFbpkx0G9pxB7w2N2kZOfuHUK51qgPfnVgSOyQMXhPGHxCCV2phsa2mp1O5SMHUki3SGYc49LNKZAaYdO7LWoGBPLczWQFwqr3KRkBNPcsaqDf8+WIXdu/bBrBmL+xKBzNkLUEj+mxtrUZS1BIY1u2D5UpGGkddeA42lDrlpcSRUxSxbEH50F6mHvHnI3FGFxrp9MN4VJ4VAT4Iw86Gl5HcRMov2obm5EbtyliOVPBtvuU7145trZ96mbgF33C5kRxhuFipdIoSzh2lqH+zJmQ9tlBGelniPmzab/proXzRm/Xg4bYchcbUeJkqvPmMmDRkIH2XmHuS4mXNI9Jgw+9c5qGpsRu2eAsw3rMHR097K1gOehMsFiF1nughAL7rMHbG0C6jHC48vw5rcfa7n0I67bv76S/FXD+2lXdi7NRtpno2zF5qRZdDCsDIXBz6jUZZMg6ijOqyJ0mJ+jnj4uSce89lnvMRJOjlwyCXSxysv/BbLluXgWLtiQ7rLLsbnH2/Ho+qDpd2MnIYnlMX8cjnPTBpgumP12sbFQXkIDR9XY9/uXaj1sLrE6QaEK9RG7qYuYm38r7HDVIfG2n3IenQeHUhC3HhlaO71XIl9wEX9x/IVsq9ZlrsLddR/VO3KhSFqJcRzrLVFK6HVKtsMwzDnAhbpTJ8IGDxM3fKF/dL3KVLiJ0OnC8PsdC3yKx6AkJyaH0xEIl2GF8fFYPYTb+OUNQhz/1wFI4nexeQ/XD8Zi7YC983SY+j1d0A8t7locihCQiNRe1WGnB0T4kN/zzN0TI+182Kgj4yD5TblmCdGzfotSsSDYYviEB6ux5y0Q8jYsh8pkX1b3RsUHiWXvIBSfkuEyEUAfjJHmTWMtgtnJwaRogkIHKLuKF8Se9EIxWd6DZ95urCPjFRmXZOSMUHV/hG3LJHfD8+MkN9COHgrsx5zjkOnY3tpDqK3piFGH47J8SkYfddMjJnovWwHDxsrT+3G+cHIC5ZAhMjv0bjMuZAmDOtx98EZUZeivG96SDzwbELeujyUVBzESWd1rNHC9e36GtyaKpaMmJA2Jw5z/tKJjNVihbYrStiesA/6AnFVTCLK16VidjwNSMv1MG5/BpGU4E4TUPxGjYc37njJpxNe7VPiPc6w2ERlnXneOuTlleHUVQkQN5m2pi9CXPxijDe6t0ENxt9wo9xa8ditHu9aBflo4wgai2QS+esWxyNu9hM43OZZCQ/3eHsjCAs27Icx8RDmRUVCPzkO6R1Lsd1khPNYwfVch2wPGOyw+FEzVqM0RzxsPgeR1H/EzEnFhCW3Qkendn0uXinbADkmYxiGOQdcZCPUbcYPyc3NRX5+Ph555BHMmDFDdT07hg0bhqamJgwadA5XGlstEK+U1gRpeopHD4j3c1vJp0bj6lu8kzkggMLwEIg8h465neIF5d3IAZq+pedcYTblQBcFNHWkdMuxM8VbmfXEc959la2/Eh8fj8cffxzTpk1TXfwVpcw1VOZnhVWtO6d2tHulFutvqMLmuWGqywDjIU4F5d39QU558m5DjVij1SMTS1HV9rTP10D6skN57CzabN/bSG94akPkZqWwzzZohjnP6HQ61NTUyGdBzpb9+/cjIyMDs2fPxqOPPqq6MgMFz6Qz5wa66Ab1UaALxMXP04VUiBxvIlKe0+cLpLhQn/nFfqBo+BjYZlpy1gJd4K3MeuI5777KljlblDI/a6iCXAa61lp8NDgHfz5XAl3gHmc3AS4CXeDNhhp3PEcCHTBkLer1Pe2+7NCT3faHvreR3vDUhshtIIJmGIbxAot0hjmP6OemYMYovrIzZ0jAOKQ+uUAuH/NnRkz9FY4cqUPe/e6vXWQYhmH6Cot0hmEYZkDRDB2OkSOH+1zzzzAMw/iGRTrDMAzDMAzD+Bks0hmGYRiGYRjGz2CRzjAMwzAMwzB+Bot0hmEYhmEYhvEzWKQzDMMwDMMwjJ/BIp25ILG0t6Pd7OmH0f0ZK9op3b2n2kL+3H9sfoCxnoc4mAHDaiZ7H6D6am9tRmNjM1ovwPbT2tyIxuZ2ZdfSjtZ2H7/J39vxs4XCb2xsRPMZxjGQddonrGaq+770P992rDC3tsof22MYf4dFOnNB0EoXQ4emMCMvNBShf/1I3b9AMH+EWyndG0y+L8y1BUkIDf0rVClyTjD9/a5zHoe/YK4thFYbhcJa56uyBTtWRmF+zj51X6F1Tw75nY/drd+slDGTGG11Su6R/FvPur6srfuw0qBFaFg49Ppw3PuPI+qR/kBCmdriudS+XrEcwr3heujnvEjl0Iqcu0IRFhqCHc2irtzT5X584DHXbKZy1OMXm2tUl/4xEHXqE0srDWgcfY35UD7V/a346DyMCxp3rJG/ZllY539K2GL6O3RhYSg7xcMVxv9hkc5cAJhRSBfD5z5yXM4GRQPRgwLVvQuEgECMEd9dvi8OXV91AHrtWf3SYp84H3H4AUG6axANE9473KS6EM3v4al1JhS/cZCsy047Xl+bRuUSA/3wb7JkzMgnMbrxoN3ezfi4zAQkXXUW7x1vxV9mx2FdObAiZzuqqkzYes8Z/NBQ678QRm3xxZrzOANsh5qN/BHz6690LQcrHfCVLnH8HNDw4Yfy+66osfK7fwxEnfqmbvsvof/FThqOKiilECz/nmsCLhW50uNSv+2iozFiCP+oHOP/sEhn+oTVYoHF5VpnhcXtfqG5vRWtnm6nWs1obRa313ufVWlvbUUzheHi09oAcTkcpOw5kCLdIsP2uPTFY7yOdJtb6ViPKUE6rmbU9bhVps1nPF5uXYtwmuWMVs8rloXKrJnO7X3lgRVms9mtDggr1YuTo8Uswmt1C4/yJPfVsrL7Dx4kRbq49dvc2jPtXuvzQiNoGG6kr6NNNPhRqXptI8l2ovwAGtQqtjbuRiqJ2KVP3db9i56iDNq92a0oe6fCkW3E2cEi7ILO72FiFmlLXuvcchRl9KV1MpevKenRE6+Vgs7bub7S2m56B+mUYf2KLVix4CfQ6UbI9MnkCvulehZYhf2otmBtb0ZdbR0anWyj9l875fdXrS2UV89xiTAa6+p6LAOxiPDI3bnNCftvbVcy097ciLrG1h72ZqH2U9fcjubDFSimfUPUNVQOQzH3zxUoqzqOWaM0HtLlelxBzLbXURzO7U20CXt5WtBM6Wt0voVhh8qouZHSV9fY6zI793Jx7yftx8+kTq1UZ3Z/suy82Sbl9eCbxYi+TZSVQn3FG2QAt+GaIOVcT/kQS3Baqb67j5CtmlV/4pjZyb592dvInyxDS1uFS9mLPPa6/EhtGx7DPaO0UL8pyon6Zrvv41UV9PdGfJ/KgWH8HRbpTJ84lBeLkOhcx6yj+RBidSHIFUs3rI3Ima+FLjQMYWGhCNYuwR51uUDdrixog3UICw9HGPk3GHc4zVw6kLfio8St+DCEUxghWgMKq1rpalKFJcFR2Ep+0uNC5S3UgloLBmlJX73yOxi0ITLsUF0wcveRfxWv8Vo+wl20v8a4BLowOha63vV2s+UQ7goJxpJlBvV4CIyFO5A1P1imTcSzslDKO0nj7hxHPKE6aOdnobY7g60oXBYlwwkPp2MhUVJkSMy1yFqiRQiVWTidqwuej12Nvi5g7firToeQFUWOCyjlKDchBCFpb9J2O4rWGBCiE+GFUXha5Oxplr5qC1IQQuEvm6+W1fpD5CoK8A2kiXqTZa5D1LJCpSx81OeFyeUYa6DslplUG6jFc2nFyNiSDwM+QLN62/ujV16gv4lYNG0ULCTYl5E9ijIIJXtZklsl/TiwoCiFyj6liLYUjog2ErtBxtG8J5fqW9gFnR8i6kKxzdodwi5DpC3pyK4LTS7WB7OpgM6LkXaSFkP2HpVDIr8JH9DgAbWvyjQp566ESY24t7Saq7IQGrVYbpsy50GnDUZISAgJdR3WHyLx+26mrOdlxjWIFvbzf5WUTiOCQ8MROTkSerKNZYW1qMoxYPKidTKctXMiKQy3tkMlsSdnGYIpDH1kJMKp7azcUSfdd2ctIVun8MhdtKllBSKNZmy6lWwsdAVyjPMRGq5HpD4MCcY9MjQhsER4IdR+IsNDER6XJl2DBl1Cpx7CvZFRiFmwGe95SpfTcZlGswlGQzDC9JEUh2hvBhTVUU1ZanCvaC8pa7DSEIJwSp8+jPq1KnvOrKgqNMo2Hq6n9EXqETpT1LEZVRWiVzJg0liH2rM275Bla1/m0b4vi9pkCHapS25a9xjpeBJM7WdWpx9lz8TMzCIUGamti/ZJx7LUdu7AjALqrxZR8srTYpQ+U/TTotM01eBF0U/IcIO77VL2VeQerAslW9Ah2JCFRkqy+Uge2UkKCgrWyGNLXqnrQ9ugaDbcRdeLHNkWaIRIfbvSf4q6jzLuln5caceurGXdbUOEm1Mlz+6mv2lp3FNA14dgeUz0zYvUY11fUbj6EOoVGMb/YZHO9InAQW63SQMgl2581WVF45vPIa3YgJK6NnS0HMH2LQtxVVCAvGBFzknH0o0VaOvoQNP+LWhbOw+ZuxqVMLppxYZ747DOtBQlpia0NZmQs7QNi2N+iSrr9cio2IJo8rV6SwWOmEy4RafepizvwH1lR9Ai/CcCqY+8Li8KvuMNlLfMM9eakV9Shor9iRgqwnJCHD80+D4caWlCac5SrF08D+nj81HXchwlxkSsW/w7yOtH8y7oZ6chekU++W3D8aptSCxOx+TVO6SQri1chcV5QFZJFVramlCWv0IEL7GeOg6TeQW27z+Cprr9JCCKMSdje7fg68lwJG6j8/OexgeqfrA2lsqZ36ykGJhIiC/K1GJbVRM6OtpQtjEJafGPyot+11fCdzHyQrJQWlYG033X074QFiQFbyvB8ZYW7N+yGqa8xcje3ey1Pi9cgqCPIQsq/lSWb/N7uTToW4HEn96I8TDh0H+Eay1eSi+HPiMJetpO089G3vSNOE72Y9qyFFtT81DnMk6x4vMmIHrS6O6Zyi9kOQ+C1VqHp+NTkZS/n+qCyrZkO2LGDUV7VQ4mz0vH6m1V5F6HDL0Ji9/4tzzXTlB4AtlcEm1FY0uFCUe2zSf77MKX5FK+bi2CV1Ib2J9Pe+vwVg0ZAg04ektrUOR92LJCtCBgac42lFWUgsxYIhY8tR3/VG7nrc3EmMREGGMseHLeWuiXbsSR4yZsyzJi9g06jL1tNZbKFTJ6ZG0rQWnFXdKK7NQV/RbxaWTw+qXYsn0LMpKScMPoYGoHaZidToox0Uj2t4WGQRRXymrsETPocv1XHtLWkh1vzCLJS/lcmyfttnnXWiW86BUoqSjBCnV1TpReR8X/pbL05UYdxntKl9NxDQnA3MQorKW2sjRnO0ryV9OBcixaXYTWpn/TFrE1E+t0GcharRTMKxVKvVTlpiBmMZVFUg4qKrbJ9IkVI7J4XTWkJODy0dJPa4fwYUHxH9Ol+7+ljVnwzz9TRlc/CL3mTOrUjNqjJpjWLsKiprtRRf1GBuV76wdK/TkIgmGNCA9YIfrMI0dwF/kzvSWGfnlI//RumOjc1eT29w8+ITcrdq0Jw+JMHUqOUJuv2w59eTpe+agdFmnUW5GS0kZ1WoI1M6x9ahvNDVSq1w+Xd+r2Pf8LrLs+R/o/XlWKp28Zp3jrxoyiZaGYk96CLfuP4/j+jdJ1uNa1z+lPWpp3GaGPT8GEjaXU99bBSHmt7+gSoeDjCiqH6Y52yzD+DIt05oyxLx4YfKmYkyjG64VvovbUEEyfNR0jqQc88var8vjlFzfj3R07sPf4f+WKyJJDn0n3bsyf4A3q01eX/ApTRwUhIGgUFvzqaTpQjHcPmzHy6tHygqsdPRojR43CcBKMYtl2tPEZzI0cCQ35vzmRBKzpLRylC2df4l1dkoOEqZHQjxupujgQ+VqyaDblIQgTpkyQbvn3GzBcMxST4qKkD9Hd174tZtKi8dsVCeQ3AEPDZuDXYrSQl49DZjPee5GOJ63EPVPDoAkIQqThZ8pFnggYNQMbNj+J6RR/0PAwTBYi8lCrD5EOjJz2MxI4JuQV18r9j14RZbQat0YC728SF+AQfN24Fzt2vIvWi6+i/WLloi/VRBL2Z96PKZGRGDVUXPxIYeqNWLtgKoZqNBg36wF5wS/56FOv9XkhM+waseClCv+xtGPnE+tgyJmPkQHKDPv7NDBs3beD5AvwxF03ovHtXLm95f4b8O8dOXhw3joqvpsR6qIZTqGRbFbb/VyEGTVvmaC/ZxKGWj7HUXI5WvEeqhqtGDd1OvTDSbAZ04TRYm64FYVZT8nlJytu+IFyuh2yk0u+aqG6uQsx+lEYOXIoLE1H5Z0kg7EUTyboMTJsrLQjsfyrb2kdirFjSdgSoyOnIVL/Q+guEXsGTBgbhC9OKmv1E7PKsHnDBqTEBMs2YNr9Jnbu/xzT7k/BjLAgBFHbGyxuIkXfg5/PmIoplD5HNI3Il7PZ0di+/WnMmj4LqdnZlNcWPCdGqmS5pX9KIfsj9ywhhMvxgekQpG4kcb1xfx7unzsHP5JjCZG4Vmx9IpO+Kby/PYmp+qmY/7AioOVEen2NGGLCMHE0hntIl8XpOGqL5WAWiRvx2wXTMTXhTmoNRMdX+F/nabFFSaBB6oZU3H/nTXJXK5amte5GSiqVfHQGtmcvgP4KEnp0LDpmItVxA94VEUTPxBjnkYrmSqo3oMxEddj6NlJk/oAPxX77+3I//+6fnHGdfiUHBitgovSEDQ/FVWK87eHZnKFDLpXf142/mmyI+kjalmNImc8FGEXn/oA6xWBxbuu/IIo6cWMyRrW9izW/nE29TCJuunYo/lPzvjgL+aZMqtOpGFz59z7YmwXHD1LRTBJLbSyop4EFDn2A3fvqEBQ2BdOpz3amfd9fsYgCza/KxywazGq6RJ1E45oQ106nz2mxmpA+Zy0MZM9Pz51CafgPlT9wxw9FW7Pia9H1jdY52S7D+C8s0pkzRs5UEcOnP4BtxqVYlzYPk8WyjiW5EHd35W1Fcen55BAqDx5EZWUdZmZk4OEbv6+cqGJpqJWzWSMuc+qUg4YrFy15/elSBgQ9HrgUUlnh8pGj6K8ybOgtXuFLe4nvLvqrLkUuW+U0tAGjRyj+rWqUIllfdghxMxNXOV2kdfpJ9FcR8YLoiWMdFwP7yQJrK3blrpS3orXaYMSlUQmMUdaIe0WjR9JqPbam7ECrpQ4vkcpL3DgX8pInKsMwGLUfVeLgwUpU1gAZq4248QpRppTj6Imw34Bw4LzKX4MRYiRDBe6tPi9kRkj7qEfZ9heRaorGLw1iNk8jZ9iLD76HwhfSqfxyEDMqAI21pDCIeZMj8dv8Bty9rQxN2QmudWP+HB/QV8wkEoESRbSLIkTQFPx5mxFt61JJsOkwP2sPrOajiqgrTyORfC/e/Gw8tlccwZMzeg4S5YPDznR+Tn/0+OX8KXLXerJZClBhLX1KKwmT40fFEicDJl4p7MECM2lGBRpcVInWp0fi7TTaEwRdi+Wrqf2YtiJ1TgxCooxy6QNo8KHM2Q5SZpKdofKQ7zgx3IUb7Av6BZYvIaMyROFatZ20qoOCK7UXKzPxhiW4dRyly1yP90VSDBMx2vopDZ7Etj28Vuz4i5S10OuCKH4pOREyhBS7h3Q5Hz95VAyZgKV3/liKVViUWWzBZ0eVAe+Kp+6GsBCzcttJ0lz1rnxuYelDd8lnFBo/+Jfc12rlCMcLQbhmutD/n2NP4VM0ht6OshwDth6tw57i9dQOsxBHNnZGdWo5Kgc1S7fdL9MqcmlWirIH5rbj9NdJ6Krnrnjqnu5zBW30MX96TOZr6+I46H+xEZqZ+ag6noNIqpwvTtKwxJ5mom/2dgonqR618qEKDe7MKMWK4DwsiotEcNQauL/c6mMx2RGdg7gwJZSa99+iv2Ph3kX3NS2WY2U0AKKynaPYs7VZGRBpLxtMO8oyoxt19qsXw/g3LNKZPqFcuxwXMIFDSgzFjJSn5a39qu1Z1NunYutH7dAOC6FjQbjt4VSkpaXJT2pqKhZMVS4TdjRX6+lyApz8wunSf6pBXrRcCHTrtZ1wFg19i7eHzPAB5dSD90uGi7c6vIVPnaa/Gz6Uj/x1J7X8QIPTqepggzBt/SXmpB7EFhJqYklORRaVgJim64Ub715Jf9OxKm018kiwJN8aphwQAYfEUD6V/KalpSI1LQVT7VPg4mrsAUeJKhcvKTK91OeFjGb0JCotE9IWp0O/YjmmqmucfjBxJkBiOo2u4qt/eQtZjQUnTFQQSfmyXoo3P40FMyKhca9/e8GpFV1X9BzEvO9tk+X6DYTNSEFFRxsqNi5Fcfqfcei/8t4FMkqPU7lWYMPTKZiuH+HBrMz48O/liL5nkiJgiSYpJK+HfQxraRNLMaIxaWxA39JKefpPjZBhanKFUBGNK3omrgmyyLtSQDzCu8V1EGakbUZHiwlZSXoy1jJ8RjZuPdkgxU70bZN6LBHrhsJSSsTa/TCqHelursJLYt0JknCN7ZAymzxTzatVlc5BNHi0ly/JVpHt5l0b5Z0HkTaRhxOynQETr9N5TJfz8a7/KsY/+GIl0FYSgcI/xn4fF30uxDI1neHKCuWG98VDhTT4onr8z7+VVyuOGy0GUo3Y9JSoYSDyuitgOV6lpL1HWQQgdEISylPjEJ9mwsa7p2O8PgbIfAIrUoqxevXtMq9nU6ej1bTaBef1w3sOGk43i6V9Y6FVw7cTMpyEqkDcCaBzb5S3VES/Ho2ylg50VGxG2v0JCJMVQgO410yyXBVb7GPboEGTKP2YSGUAGzByCp4s7sDxihyypUy8ddjZLtpxgOLQzxynxEH28VwqGScN1HQuae9PWsTkwxhcJj1a8eZz4o5jNK67ghysXXLQOH60uEYwjP/DIp3pE1eI5QKmNOTvqkVr4z6suStGWctJNO/OxZrcXWhutyJQvV6IWfGwuIXUNW5F1KIs7KtrRJ1pN4zzDcja7fagk2Ys7jYAa+N/jR2mOjTW7kPWo/PoQBLixtMlUL0INHxcjX27d6HWh14Uc9V9jtcLvudYHAOVcTMTKZ5ypKTlora5GbV7CvCYuMCseBCRmiD86C7KVN48ZO6oQmPdPhjviususy66sAATMHb05Wg37UCWuB9PCrmHvnIjYFQccijYrXlKPFPkhSgIM5eL9erzsIzqoY4u0FW7cmGIWgmXV4O7oKP6TEV20T40t9ahyChEP5B8y3iv9bknZz609lnVCw2NFuPVzUfnT1O3qOS+f6W6tRRzbxQqVYMbfiqWLL2AV/fVobmuClnztQh+fJfizY56V6Sm6kNU7chCpPrgorjFYirKQg7Vebu5nc7fTfpgJsZecQVmkt5N/+3zqGokW9lXiChtMDa4PRwnITsob/k39qi23vn5QUAfhdF2QdeqDPW6+pzWUzgqRfmPlLs+JIYdE+mfokwYZfSo7gfpdhupnpcYsev9g2gUSxVI7AkxaelQBG35G0bMX5IFl1dgBw1TyrecBjxZuchaSUIvLBS7Tl+muBdvQNqaNViSGCPFbdLGhzD2e+IAoTYpc/0BZYlKlF4VYkTxJqw1rkT4nLXKvkEpB/s9KSHHPKXL+Xjoj2+W25lPpCMraw1mzxbrxPXYtvJmfFor7jDocY284+QE1aNWpwi51MdSsGy+HmuVcY6ckVXusHlGFzlR2YjOwq2jqM0OE2LVRP+W4u6pykjoTOrUfOxDKh+ntFI9insEk2gg4s5//i3u8wTjs0N7sLuqVT0XdK69ZLvkoHH8WB00w8T55cjbtJv6gkbszhUPcKag1koDOOG1+4ZbH+3N/IWcE5B1U7cLRmMh6trNaGs9KQ//0PnWIw1xrovXw5T+AnabqN9X7QMhwxzjNEl/01KMsnerKC8pmLdOVJwWlw0JkMuMRDno3Na7M4y/wiKd6RMjZzyEnCQ90uZMRpg+Dp0zV5NAVQi8ZBBKUucgPFQHfVwqluaUIlHcvg6agoKKfCTWpyMuUo/IqNl4LWQmbtLb5YCdICzYsB/GxEOYFxUJ/eQ4pHcsxXaTESIYBI1F8lI91i2OR9zsJ3C4zeLoq10gMSH6Xp/xKg+O9sbwS5wv2o4zAgY7XRCHTpXxjMlLxeTwcEyOT4F2xUYcWT1dHtbf8wxddOjiPi8G+sg4WG7L6C6z8bc8BAPWYTIJgbCoVxFlXErR2Je7UHzKlLYHgnDLg+LBN2Dj/B/Jb8GoGatRmrMCeVQPkeF6xMxJxYQlt6qzUd7Ci0bVC3EID4vEorXFyNhWhYQwjff6FFOuptfkrOoFR0CIXH8OQxZmSqNS0Oiukw8yGrLmQb3bjrA7M5CV1IbFcZEIjyTREJKFqseVtcrdBF2Lh1ZEIy8lHjHzPsH2su0UTjQmjhmKrq8/QxrVeaguDHNem47Sv95DtTYSDxZsg6F8LWL0ZCtxixFP5Zok1hS4oMH42yihmXR89p9w9LQFXwr9NsZh8W2fkjRTX6XXp7Ra1aUoWi2FTpz6Qt54Mdw2AUMDAhVBPOH73aLokh+QqNy6FnNm0wCzLQnbqtZiHB0MCr9JeXizvBjFW01odPkxmFFYRm1BFHFeeirS17VhdX4Fbhp5FVZUbUGi3oS8zExsLddj9cYyZM4dh1MNygPkMZOVdfkBgU4tUxOJtBxqEyQeM9fuRlZJGfU/4oAoBzP+LR7+oxLXXx3kIV3tLscDRiWgbKN4ZmUr0tMzYdInYcv+tzBjpBX//VwIuOsxXL4z24rmRiHaqR5/MBRhhl8hQ2SofCvygjKQnyXSE43rfhCEU3KmWplxdyfoivGynWeos+YBI0bLNfCJOYvUpSZiqRz9OaM6HaOmlbAodx489YVj4+6jv5mIj4nHzgZlAEA17jhXFdJiRYoonwoqn7zU2dQX6DE79Utsqfg9xllpAEfFc9skx3vg+2Jv5v+I5TMGTBodBKv1a1StXYxI6ksiaXBkpD5muttvEPzo/qfI91bMjorDJ/eVojTLgOjxbg92WvqeliD9rdTvgq5VMZj91iSUlmSR70jIiXS5zMiA0a7T9Azjt1xkI9Rtxg/Jzc1Ffn4+HnnkEcyYMUN1PTuGDRuGpqYmDBrkWer6wmIxU68eBI1rPyuxmOmYxssxiwUBARr6qA5eEO+atpJc0HgIRIahoTDU/b7Q13jPFvnuY4rHU95lnjweU97JrqE8DRxKmP0pJ2/l6l6fZlMOdFFAU0eKIuy+AeLj4/H4449j2jTHbPi5wnu9ORB+RNn1QLzTmUwiKMj9WN/qp7+27iut1sYdCNbPQ7SxDMUp6rrz3ugl/d5t1nv+RBrpxD7nSULpEPnq/Zy+tKW++OmJqIuBbaN9oy/25xMqO0p5388X/q2e+153+pc2Kncz2QTZknfv5EfEfQZ59ZYWpa7PIMDvAOL1qzU1NfKZqLNl//79yMjIwOzZs/Hoo4+qrsxAwTPpTL/QeBHhAk2Qj2Pi4tyH/lJc3L11rDIMdbuv9DXes0XE4y3vMk8ej4kL4kBf/JUw+5Nlb/7d67PhY2Cback3JtDPN97rzYHw4xESDT0FrqBv9dPfOvSVVisuxeoVRjwzX7wKpI/0kn7veM+fSGN/8iShdPTtnL60pb746cmZnDMQ9MX+fNJnEa0i/PfxhP6ljcrdp0AXkJ8zzKu3tLBAZ74NsEhnGKZP6OemYIb6ZgXmwkEzajrSnkyBfijXHcMwzIUEi3SGYRiGYRiG8TNYpDMMwzAMwzCMn8EinWEYhmEYhmH8DBbpDMMwDMMwDONnsEhnGIZhGIZhGD+DRTrDMAzDMAzD+Bks0hmGYRjm/8/e+8C1Xd37/6/7+FKLXYyVYhyZ0BpbqH7a26yj3egK1dFO2ohVejuKHU6seAWnoNw7+n3QocXxuGb3ssXvlPhdBTZZLazfsjFKx9bitcELa0GNt01XsEbbOKIYacRcjWt+j/7e53w+gSQkAfpHaT3PluTz53zOn/d5n/d5n/M5n08EAoFgmiGcdIFgAtwuFzyBv4AeAY/LAYfTrewJvsx43W54J6EzLJx7Msp1HnweaXxRTOey+TxuuNyecdtB+DxkX9y4PGsnCl/WcgsEU0Q46QJBFFzdJiTpdNAW7YZXORYWrw2FOglSzi5EctM9TnLiXVFjEVyiOPZt5z+xvdvO6teBJ5KS8HC7XT4ZCNMTCle400Y7LjxH4ZKefz3kOAvnogFfGKduIsZdJ+dlbeNRZX/yMH2dXurqhdPhDHDsopXNi9YSNdWJkUJ9XgSn2d+4Frqk57k9CNwOxHO0kezLWrx+DlX9hRCqp5MlRC8vVLntB0xIo/yo1YUYmEBXp58+CwQTI5x0geCCcEb+ufx5MyP8/LUbjSnkxP/miLIvuJyI+Qr76XgJX5lBX94PwWp56VwNOxXCDMyiz1lXUEDPu9hP28ZbFgQfJ+xtD0O6/4/RB4ZhGHedkpd70ubL+5PGw/W17sg0ujPkOoQUKQWH/Y7dBGWbEScB6eoJfo7+wjKWpg/OIXJkDV9DbNB2MPKAI45/XhoE6+lkCdXLC1Fun3Mf9DmVWG7uQP+pnyM5VLhBTEN9FggmgXDSBVPC63HB6Zx4+YeX3d51uSZ1yz8QH8Vvt9thd7gCZswoPrcTAzYbBgKP+zxwUV7YPjvPrnNO5tZ3wHVsiYrd7lQ6Dx9cDkp7dB+IX34v+iwW2P79rtEO1uuW88iWtoxPbSb9eeFgZQhc+uI6Bgt9pZMz7/F66C9KPqeQPz/j5ENpsDjcQen44HY54XKHXn354/N4lLpiMmBy4TsByMfDyYbVtyvk1nzosYRvl2BouAfrEsklO+1CFx2LVzONGatLTmwyjENDeHpjMu2ckY8xgo77cOTP7Ui/fYGscz4vPJ7QfPnCHgu6jh1R8qKeRa4q0yvKczjk9uoea9feE1xf1VF8sXByYYQ77mM6rxwIlr+Xy2dcs6Uyhy4zcw28TJ8VuIGPhicqWyy+W/6fGG4vQgLthdZ/aHp8OQodj9Qsvd5gWXtDZC+fD0zTi1OHqb1nsLoI3A7mnZ69NLa7HQuoTExu4ZfuUF0zmbr9ZRhfnkC1nVjXSSt5WmMnAuuH19843VII1NNAvfTK+hMu9ywfoXo5mXLLdTJW5lDsr/yOPovxL5tXIGE2RUT5Caw/H9WJ139gnD77eB0Gxs1k4N8flSHTw0A5TZAngeBCI5x0wSRxo3W7ARqtDikpOmjj1DB3O5VzgXiwz5hH4ZKg0+mgiUtDnkGNPONB5XwkfOjdWYI4il+v10Mv6RCnLkGv6z1Kl+JLSkFqWhpS2fHCnfy2MbtlqqO8pOdRvug8uy5FG4fdtuj3UP3XxVF8Wp1E16Xg1hITjIVx0EmUNu1r0oxwkCX2HN2F1IwMPPgrdkvdB+vOrZSWnEcpJYnHwZY5mP9bSZM6aK1aA4mVgc7nmXvhsZqh1mWhnU53VWZBq9FC+/TrcvgwTCV/bMlEOPm8f6qVx5F06zMUQsbduwNJuhTonj6kHPmS4B1AvlaLZw4chNEQx5cvJWkMOCALEF77ARSq5eO6JA3p6gFlEOTBAabLVN86HdW1ejvs5AyOPwbYdmyAJt1MV1B8w2/SpwFXHH8BaWqtXJd5ZrDW4rHVQ6O5Fb2kwJ6TfeRkpiN13uyA4x7szItDfjPpSnkG161fde6GVqtBfYBedxvT6djTPE6Z8dftpPDe4VN0TsJI79NQx1FeKM9p2w+MOSMuK4x5aqW9JlG7LkT36zuh1mRwfS3PSII6zRyyTCO8DOBzYmdJ2tjxtO3wZ/n159ZAW70T5hK1Iv/t6LUdRB61FSYfbX79qJ4O7DNRXjU8nJbsx26bG7b6QuiyauhsNVKobAaTdYKyufCMRoP19TaqEBuv/5rWVmxV6lkbVzKaN9vurWR3xuyVIU2Nkt0D8kmCzdhqKC55KRNrRyaSlwYHnEpK3UY6XwCbNyBNnMYHNIJQc68wcDuEmWrKwHH8itlWklsS2S9zt18SgKN7JwyUZy2TaZIW+fXW6Po8ka47DqKEysfiS6IyFLL4iNefXoM1Na1oNcr50NE5Uxj7HqS//Q2kgw+jtZXqSyPrT3qAbsmE18vo5XZhNx2X60SLOINJsXVjWM15SN1CkaIWEsVpPPgOWos00BS1jk5g9DfcCs2tO/C+LYw+e49iA5Vxh9Wv2R7suFWLdDOTr6Ivu3eikOmh9jnS/4nzJBBcDISTLpgUtp1FyK9Ro8U6iJGRYVjqClCe9Rh1TEoABY/tt9hU3Y7GvlMUbghtVXFo78rFY1u+qYQIj8f6AjKLGmgrF3UdFnQ0GZGbuxBzVGdw/HA70otN6OzphDFXApqLsMtKhn4Gm7WmvJH1NTZ1oK2ujO9v+Ukrd5YiolwH2yJKqwOmgnTYGipR3UxpNzWiwkBp2Kqx9ygZcCWsmn15jqKiqJayaESfvR8dpgIKZ0OBqQ15NyvTe0RuVR06O+rITSOfvfxnODEvDx3mYn4uvdiMzs4OWDayJQ4RmEr+8GlY+bR8cgtMLAO2SvyBeyM+HPxNOYsVjfd9m39/eZCXIlXmZMP7QA/stjbSsi7U7e+nDtmKh/U5aC4wo39oCNY2I9qrc/AiyYzpck71CNr6hzEyRPXdsg5f6R9/TBPjg/MkeWGL4vnSCu9Hn9FnO/I37cCTVjt6Gqnu21/AwKjvFQce0D+RProegx1XwbC9ke+VNfWgv78fm267BUx79h86wY/DdRBZ1TZUtG3hs8Qy46/bIKngdY3QERvKiyzUdvvRaSZnsqYOR5lKuHuRr8tAtcoEG5W9s4p0R0rDPy5ez8Ox+z5NPTb0t+RhNotYIZxcmAz2bUtBUcM8SucUhvo7kGurwf3P97Ir+F0e1BRh7w1tsFoaKeYaZKZl45stfehrqSD57MHblCc3DWhTN1WiosVK9sOOKsmGLXvfRMr3SrkMpLIm2PpteP77C6OXTVlKdPvSr9Enkw659/n5uLKRZNPXSK59A/b/1Q2fYx/SttQq6fXz9LpWNWJrto5fx4i5Zi5vy64R5pV50f6zSn78zfeZ8fPiT7+oBioehOQLSNP7IZ+5zdDPDd4OwgPbfuY6NqDy3bths/ehgqrghcNv87POA0ZIWUVYXNeJoWE7jHTunRGmNFH0OaquD6BcykbDqjqcGhmBrakYzaUNfOA5cMJGJiUf+YN3w0r5YKrQfPhdiikcsv7Ket6M/PxDaOkLkf8o4fSSai1iuX04sF2HLTVadDD9srdB6qrEnteDh4n6gp+iKp02CupgpTj/+Zvx+HCQNHbp3NHZep49zMTMlDD67A24i8VgM+2kolk3X8d3ub5sKYLU1AZL3yb0TSJPAsHFQDjpgkngwaEXmVHV4O+Ov2DfvpfhuuIG2m/H/uMhhuoMs4wSrtWybj0WuhvYetGluCk+9EZvMCd6WPdGhrytChtX6LFiXRF27CiCLjYR5e0jaH/qPiyeexMy77qTh2PG3I/B+FMUrVuBVXf9E3VIxMhnIbM54TGYSimtFbj7gQ3yvpH2163HQ+X38H3La+/w7zFkwy5dPxe6+AQkJmn5/sKl38Bsv6OVbsLPSzdi2YqNeLCMeh5GzGwsXbaYb6qT9Vi2bAX0ukC3JzyTy18k+XwFdzxcxbdKG1+Fz/s6fsnGQAYzMhNHvcIvBd7BE+RKUL1VtOHx9RLiE7+JW6iDf+ezM7C3PUvnDOis3oyEWNLXb2dwh+yzM6RBXJe78JdX/gtOcodXrF6Gr4Q5Rq4wTh1hDoJ8O//94/KdCpNlP1br4iFlbiD3wIbX33Zj0NpDZ5bjq+QFnHxNvuXPlm8EHp991Vf49TcvvBEJCQkUZyLW0vizfc9rfJaw+9ls+qzCllXxPJyf8ddRXt6S81LXt4fykoCbpIW0N0KaTM7QU5lol6pg33EfEqns3Pliy4RpoDDrsyHK2wZkSIkUV4iuhpFBrKMdm2j8WtbyM0pnNmITVqCAPC9bcx+fhf+MOW7pRuwsXQXdovlgLSe9qgOlq5ORlHQt7dHYlOxMu5EGkhRuY4oPu01PopIcp7JvXE9ZuhGLmVOm0SIxgfJE9iRy2RhjTph38Bivf4Oxk9d/gm4+5tH+zBl07sOTtJWO229hTvmVfLFaevJ80oWANhL7NZIDtTcbycT1EoqYKSReY/vuQ3y/8W428A1w/DwfYZi++HA7cDsE7kdKFbDt2IzE+CRcz6qAZ8xGjnY12QALntpI8sX7lB5w59evj6rP0c45Xqontxhouu8beHOfGQ+yCiv4DpKoqLx+UAbb05vJtiXhhkW0y/IRQqCe+vW8rq8Bq5MTsFi/hPb88h8jnF5GLLfrv/DjGiC37gEkDr+M7Q9nU8vJxS03hehg7LVgWiMtXAAdxTk79jQcNE5Wj+bZg+P7bZDuWUq2ebw+e94Zu4sViObqK8f0xdSD0nWroI/rn1yeBIKLgHDSBZNDTX+GKzHw+qs4cuRVvHqc3IQKI5ZfF+x8q+ZnoIBMWJbWgJISA6T8BhTUZfKZiWjMmCmHSIy/in+P4UX3TvnNGRqtFqmbqpXjgSjdgk/5prxOyg2ljosx5tAr1/tnsnlPEoDqJtxLowBbzSbEUX4k6kRZR3PbwoDSMTkpxM9nPZ2Mjzs2hJLmpJhU/iLLJ37FBup2idrnUGP8JXVKVGePGSasi8uOTz/kX0/es4p/Ax/gBAljHnXo79mPUh1m4Ca/UEiH2PwsE61q0UY0VuSieks2UjRq1Pe6wh4LXc7w0QgNnsjRzNHLkXoHB0j2Er5+w2zyb8kbkjS4hp+RYboaeNzDl3GkY4FmrG1Jt1SQX9yDIwMHUU0OQ1XnvQh20cNfx/MiGbFWearuBF8LvAY3xPSjjjnVT+Yq8TjxUiW5Lbcv5fpx5jMmhfCEk4GXTWNS2uu/5Z/b9+JvJ8irnBePGO8JsInTsh/dyWfkvXbZCXpow3Ie0uP6gD6p4fzPCbzMHOCucuilH+DP7y1EW08/Hl9NcXrfwsskY/9MJyNi2agAnhMBTtinH9NZCQ/mLePh4HZBHn7HIFbNhgtdaHyhFTuNRSi3SXh0bQo/O4YKC0h1Rj77EN27nwTIAbaYDWg+YUd3+3NUbBMf+Aam6Xn/GFnBdCydqwraDsIvlyfvoWEYQ27pzKH3vGUhGUl4OEfPj/mcsvOtJicymj5HO+cYkB9a35SqxxONJ3F3iwWDT68frZ/iFhqs8RA+eFh1hiFQTz/6gOm5aVT+bx3aQ5+y/AMZp5fRyv3uWyQroHlLJqT76xC7phHWU2YoTWkM3yCOULmWaxWD6/kQh+krY6n/boXstLMxJyOiPisdheet1/hymAXXUUJ+fbmDRmbs3GTzJBBcBISTLpgczMZpMlBaWo7ycvZXitLyIqxIGHMIOLHUiRBldY8iJ6cCff3+h+Giw40/8caxsd6BPfTj7m1AVlEN0svqyDAOob9Dnh3+YpFQVdeIto4eDPaUQxciglGUMnFGffPxs1PnQ3T5JCKvjt3mbSfHjrp4GlBsWPblm/0ZPPEGfZYhRfEfPda9YKubc275GtynWfc7huvQn/hg5gb20GdMPNaX78DIkI0vHdrxX2+HPxa0nMGD483kkm3IGF0icmjXM/R5J5LjvTjWQ67AKnZL3oNDe8h1v3MJhQs8DnzsZC/wmw/+3KlC/JJ0cnOakZmajS6DCfeGqcfx18l5ke5JDRmYzUSMMhhJTJKHC67uZrDhnezyePDaC+Ru3iM77OMIJwM//tGx9zhaSOVyc5aMxsFmKTlnmBOUDu01cuB33yDpkXM9/ytUV7Rf1cmWyvVgx1NFWCVdq7hwZ/i5xHj/8CZK2ZQtDu0MnmDry5cjQQnoeVd2mtPmqxCjW49+SxPmfvY2XqxmnmMNVicExUDEIGlxAbpKM5FVbkPd3auwkAZ2qPkxyoraUVFxR3Ae6HLvR0y6sjQDt8OhiVfk4j3JByLLtez9KWwgPg9X84h9+POzT9F3Om4mJzKyPt8YVdf/ZqPICxoxPDKC9l1PYfNqPWLHZgAw1y9bcoAPU9BF8SwfgQTr7/HfkxSVQd0o0vi3W4XTZ0b4crPhcTosQyMY6dmF8vvWQxdcwTK+Ef5mn4X+Nyj5E50hb9hbn+Xlvj2V3TMZr898QEcDCvbgKjvfaiqlbwPir4pRZLgKiaNNbJJ5EgguAsJJF0wCFdY8WgY0bEJJ/QHYyehaD9TDkLaVv5t2oHUr1Gp5G/gUQ/RZ87Of47nfNOPZp40w7TwAF3UGweGCWXjbJv7dsCUVW831MG/Ng0YTh7aT8nIa7dVX4MNjbXgsS14PGhZKY9Qt9tmxPU2NPHO30slfCLxgE69sHWzllnxkZ6VBm2aAcbd1wjRU8xaSmWdLk3+CrSUl/GG4bnMe1KMPgJ4bvk/kGaJI8kleWyAvASIKHrtLmbnCBUn7UuHTD5lGduAvvXbYra0ozCjnzkq2bjYWprHnCvbij70OOGyt+EE2uarFTTDoTmPndiMODLjgOf0hBsg3mXft38Mcu5qULnA5gxefxYEcukZYHQ5079yK7Bq2fvweJJCWfEyepjRXO+bIqJljEnz8/TfZnGAc3jvajYNWZSH77Juxga3DIUzl3xsdAAQy/jrKCz8ztgTgtb3kDd15M2bHzOBu457f/QnW3t3QKXqzJo05NQQrw9Cb6D54AANBK9qcYWUQex0boHTh2YaDcDoHYH6YPaiXi4fWJiuzlBKWXC/nWnaC5oO9lIVx5jMmPZKC6jqskYDKJ/4vyc6JAcpXmjoOO9jzJ6SnLL+OE4dw8EAvlSRK2WhPXkokz+p++iG5c9ISaJX0vJ/IV7Jxs8/jwNuuM/xOFF+8VvOHsPZJy5dyEGzmmBpRzBxWXhv9K8bdK+R7EYFpjg48QrYDCZq95cgDkYXz5WV0bHBtedmKg/VF2FTLBpNqXE1OZGR9jo2q69/4LlmChl/id3TOabfClKdG3LYDo/WzwH9X1PcJ2NMPS2/258NPoJ7K8pdrjuGBlQadyLo5ZNA0Xi+jlTt2jnxno+FF0iOXg8peAnVcEQZC7JTvg0E+mI5XK5Wq3EU9bn0N1n0m6PNr+f6oeoTo86x4ls5+HOy1Yvf2NShitymwkA8kPv2QSi8lQ6NEHTFPXgeM7KUIpoMT2n+B4FwRTrpgUiSurkCnuQwNpTnQp0jIyCnF4sK10JJRO8PXdZ7EJ/TpfHkvGeB0mLY+hE3fXY6F1wyjsigHP9hhDQoXSqxuPWwdJu7I1paXory2HQXGFnKEc1FFzklzZT4ys7ZgobGKh2HE+Jd9KF+ImYXAN1N/Sv1a+97j1J0EE3pdzAxlic3ofki8DNr2Oa34PcUpFVTAbDbBWFGMdFsXqrdURPhRjoDuipyse4sp57Z21DY04NhJ6t7YLVjb7/FeSAankr/4b26MKB+O6npI/K6tAd8nh2mUCGlffvhwckBe3LAlUw99Rj5Gis3or1nPZ611638M9kzvlkwJUlo+1GWNsD+1jjvLn737e+Sk6qBNycAROm7erAtzjJzQ99ntcIO8nMHzLizkPaQbjiCDBJ9VVIuKxh6Ur2JTm/IteH6L3juIN2j7ziXXBx8n5mfeS581yMrIwh9PyoMwpktfZX6hwYzvRbjPPu46L+WF9DWXzybKsJdqpKtpYBErYVtdMbqq85GR+SvUdbSA3XOR3ddYLLydlKpmC7Kyf44THwcrSTgZxCSsQ19TBZrLs5GSkorywWJ09P8iYEnAPMzy+4AesgDp5DTzfS/esdn4LOdsGsY8uLMFhq5qkl0KUjMpfXMnClgksWosJD2uyc9Gdl0fPmZyjlQ2Du3EqXkd83HsPKXNEMN/Y434dizwHsR6LdVR83Fccc1XkdvCHvauxb4w79JWXScPsquUWfOYa+dyeeWa80cHvoFpzmCZUdZaBG6PR5695SiDPbZqSiWthYl86vKcDGTvX4pOso2AHtepounzBLp+VxVMBcP8XIo+A80aE6zbbuHhWf2M5sMrW+gxifkJ1N/x8r+CDqdrrh4bgCqE1+fw5Y5JXI+eOtbPkB7pJGSXfoKmnn9Dckik3pH36DNgCY3qJjxUlo6GoixkbHobbRb2wGw6lvA15+P1OXnNA1R/XcjPzMDPPv0h2qgtID2RO+afjFBuFs0ZLUfEPOFTDJI82t+O9OpJgeD8+YezhLItmIbU19ejsbERjzzyCFavXq0cPT/mzJmDwcFBzJw53gxPjI8vQ4mJjQ0wxnTMFwP2rJXVlIaMt3+M4adlR4f9KuB2tYQOowU9RYtGw0UmXPxklL1exMTQsajXBnNwqxrPfcOKXRvH3tRwPjj2bYW0qRYGYwd2FC4H3EdRk52BGpsBlqFd0Cv9RTTYu3ljVHLZPDYztGnA4EjRuNmnqRJJPl7bTmjSiviDZD3l/nWqFzbtz5OsrCxs27YNK1euVI5MhAf1Bi32bOhB+30S6Z+P9G/ySsTetUzaiNgApQ13LBwsHAUK0uNJw975TM6FPwmfvRVx+nyY+4awOdqvtoRcNyEU3sf0RtkNhOtUhPxHlAHJl72aeiLZRCe8DZCPn2/cYwzsLkTqFqBvZAc5XITzINJSspFrOYVSfbh7FZ8/TA7B5Y2mz5PTdV53VOcXSIyT4xz0kvcVES5w7CshWxyH/pHHaWg3Bisb05twjNfnKerTBHm6lNBqtTh+/Di/g3S+9PX1oaqqCtnZ2XjssceUo4ILhZhJF0wRZqRCO086phyYd8sP+bIY9mBlWhr7uWYJNVIFfl3AHoAaCxeZcPEzQ0rHpmIbfQN4/UozfnGBHHRGYkY+iiWgvTwL2rg4aHXMQQeMbT+dlIPOiFUcdMbJY0CLrfCCOMnh5eNF20+K+NZW/vaJMS5k2tOb0xjowuhbH6bioDNYpx7aKYc7Fo7xTuYUCHKi3NixOR/IbcSG6D+rGHLdJIjgoDPCtUM/EWVA8j1/Jya8DZCPn2/cY+hWfh9snX8q2Sr2bnQ1Oei2gjrcO00cdMb48kbT58npOq+7CyfGyXEOehmtrq+8diVMTXlBDjqDlS0S43Vqivo0QZ4EgouBmEmf5ky/mfSJ8XmcsJ94F65PzmBW/A1YmCy/duvywAun/RTe//AjYNbVuP7GZEzwdskvFPYLo5/iKiTEXx7u+NRn0tmvtJ4CrtVN63qKis8Du30I6qRLuAzTFa8LA8ffJlsFxCcuQPLY04LTlGj6fBnouuBzQcykXzqImXTBBSdGlYBk/TKsWLEC+svKQWfEIkGXDP2yZdBL09tBZ8yOT7hsHPRzI4acr0vcaYlRQZcsHK+LQmy8YquWXQIOOiOaPl8Gui4QCIIQTrpAIBAIBAKBQDDNEE66QCAQCAQCgUAwzRBOukAgEAgEAoFAMM0QTrpAIBAIBAKBQDDNEE66QCAQCAQCgUAwzRBOukAgEAgEAoFAMM0QTrrgssLjcsDhHP+z3ueN1w2HwwGnO/zv6HvdTjrvRPizgmmJzwu328N/IfOcmUAvJo8P9u59OGBzKfsXHh/l1e3xF1Yu+5cNj9uNUREIpozbOWZfZZvnwHmrvkAgiIhw0gXTB3Ii7HYHztl18NpQqJMg5ezChXbTPcd3QZIk5PzqiHIkmOO77qfzOTjy5fN7pj9eKwrV7NdvC2FV6sfZbYY6ToOkJC1ufaZXPqjgsdXzH/ko3GlTjkRmIr2YNN6jeDhrE3J+9AdF/31w2u1wndcIIhAPXrg1CUnPv873BnYWUNmfv+DtZLKwHzxzOC9MYxnYWUj1lTdatxEhPViTlITnX49Uai8c52N/Lns82JVD9jVFtq+yzZPwqyNflBYJBJc/wkkXTBtsL26GXv89/PWce8kz8s/cz5sZ8vPPF4AZ8q+zzlN+cjuUGTPZL7fNQ/izgi8aWaUUxfINoDKrnDbSUVXXhF9/f7F8PATPyBllKwoT6MWkidXj0TL6Hv6M3HPKouPPSNHr8ZsLOeqLoxIr+Tzz2QggqS98O5kkR59PgfTCX5W98+SKWfShmVTbm0d/karK53wJkl46D/tz+aNmAkyX7euMmVp+7HxVXyAQREY46YJJ4fO44HSx3ov9LL4ddv8sGLvdT/tBS0zomNPpGlv64fPAFbhPeJwO2Ok6p8t/1I1jb3TR9zx88rEHXs/E91DHx+GHOU5sVozlc/wsD79l6xi/LMbjdsHFyygTuj8O9pPiAzY43B6cmfll/lXP6U9g7Xg/cMruevFDuH/jOuim/BONrA0MYMDuwsdh/Xg67yDdszvgClxbobQDdoQtFeC66z/vs+O/auj7zpvBfvfyA8cAP4wzH8Pr9fJrwuH1yG0ttLl4SXedTipnpAsj4POGWf7j81Iexg7603SHBOTXBhzzUb4D9wM5AwmSPL4JhsvICVfIUhwvxc1joryw82PLdoDkjTUYHKqBFFDJLI8uF9mckORpaIKZs8jFDLVRhPf9k/SZLu9EwU3x8riVfY5St6PVSfaS2Rh76BK4SdjGIOi8X5eCl5X44KLjNtsAHAH2b8xOg5+f8M5kpPh9ZNcHSMcH7Oe0nGW0vnh53aP6y/QyvE31cbk6XWNhBQKBcNIFk+Ro4w+QotNCrdbwGT59ihZbTUbkaZIg0b6UkoTCerZswIvdBUlISfnB6NIPz9FG6FJ0KKhnywe8OGDMgzZFgp6uS9FpYDC24dm0JGxpYKHbkU1xa7TPRbkVHy6OA2PGvb0IWsony5ee8pVnVpYz+ByoL0xDEl3HbtOyPKcV1sPJLmRLIpJ00GU3Kul60LiW9nW56A3Tp7itO5Gm0SE1NQ1SkhYZRc3KGcG05n96oUnJJi0jajeRnqhR0xtZ08bhHcB2A2sDqUjV65CSUaqckPEM7EMeayMS6Z5egk4bh627rfI5pR2k5xmgSUqRdZfO77aRQ/OBA8eRi84tq2A1G5CSVcmvqcySoNFocHicDrrRuj2P2glrazpoNWo5Hc8ATIVqip/ylpICbVweDjgm62W58cKt1PbydwY4dh7szNdA8zCTmBv7qN3500zSxKGkvltpd2w5jRa3PneU7zGONtwKza07QpxEii9PjcxKG2yVmXxZkcEsy8dxkC1B0pKMUqCjNqXOM2GAX+zBixR3emEJDHEafj6J5FbfK6/f91h3UPnXK8tdPKN51Ol00MSlIc+gRp7xIA/L7neVProGarJbrAyatO0g8cO2sxDaDHZ3pQuZWjXUaeaI9udYXTaPW7ZnDB8OVLN86/Dbfg+su7ciTqvjNkYvpUCjzsM+O8vcRLYxGI+tlcqrHdWlJKpjczcNvBwHsdUQBx0dT0tLhUT2b3urnV/jt9NpaWp+nl2nTTPCHsbzjRT/wD4T0uLIrqeSjqfq6XgeDnIjOVnk+oorLFTknIT0rfVoNRdyvdSxfiTPLNtdwufsRklaHJJIpim6JMSlbYV1Ck1SILicEU66YFL4b21KBUZ0dDSSO0E+TmU13ikwoVPZby79GXWUPnzMQ6rHbj8rSwLw2Rnyk/+EnOp2iscMa78NLaYqbPjWYuQ834JiiQVKh6mlA52WO4JmPwMJH0dK0K373Ko6ylcdDLTdXs7yBXTXPIjSZhvSi83o6bPAVJAOW3Mp7n+mm18TulSG39oNLIcfnx1PZRSBdatl5jZYlHQElwBf+TqsHWZlvjQdjR2d2Lhg8ndBup/+AWq6WDsgve/pRBVTfD+kFz9J3cQHABV1HeizNMntZEsG6pknqLQDGwUwNnWgrY6tbwG2/KQV3oRV2DWyA8vigfl3/hSmYjmHxeYWdHZacHPIZP/Azn9Ffk07qlr6MDQ0iJ62Onzja3PgO32KnM4ytPX1Y9DeB6OhHTlVbZFnaoOYjbVPUp5okNvpkD0on8OCIpbfh1bxNDdRu+NpDg+hp7EMDaVZqOlWHnaNo/8Bs+MzZtIBflcrEBXW/6IHFaytFzfC1t+PX+cvApwHIGWXI72sEf1DwzhlbUFueyVSK/bxQcBMaou25hO419KPoUEbzCTY0keU9ft++0J4bL/leWzsO4WRkSG0VcWhvSsXj235phKCUOeixz7E0zDYavCT39qQsuHf0dNSwU+bLVbY2/L5HY1wrNjyFNef9tL/Bwc74HkddewuiFSFVWd+i4wttbSTiyZLHzrqWJzt2KSvobDRbWMQTJfS8mnIQGIytcDS2YKy3Fxo468CqFwHuyTSMbI9nbLtrcn/N9iokv122javDC2dHTDmkqBt1dh9OOSB5Cjxf3SSBlBSAbUNC9rMTEfbsfWFw/yyycLqC81Am20Q9p462GpLkV8+C539g+i3mJlRRvNR5om78ExOFhoWmajeR6hoNhjjapHxeOvYpItA8CVGOOmCKVH4QAFWrFiP71fITsTWf7kPy1YYcIvipbKuJrRbDiJG7p5sDXvxh1f6kZLzQ9y3ah4SpJVYrDjFS1euwDK9LvJ62bBxJPJjnHQTfl66kfK1EQ+Wcc+fcKLr96xLMqD6ic2QkvW4z1jNneuu/W9EnDULh6f/ZbBuGAWNqNi8CnpKZ7tJuOmXBjHQLdeDuzKGu3HbimXQzY6oaSG4cNjChmbpqKkmvZeW4cFSk3yKGNOLJpRtXIFk/Tr8W5vs+O2xjK2/Nhh/iqJ1K7Dqrn/iDhZG5HXoflQJElYulp2tZP1KLFumR3AWPXjlRfKAiptQujoZsbEqSKs2YuOKRMQkrsaOXY9jVXICVPE6pGZQOz0aZTlFCAm35KOAvp96UXbKXt/zJH1WYKM+JjjNmFhI68thouir94+fBY6GKn4urmfr4+fOR2JCAuJVMRh4id2JSscTZeuREBuD2brV+FfmiTc04ih54mwJfTrJbaM+AbGqRHwnl5xH236cUGakRznzGX1IuFbLXOxY6G6YT99LcZOypIktdzFuexAS7c/WrcTtlP93yEGOiZ2NGxOupbMGSAt1iI+PMnCL/zYe4jMKNdhLo3/XX/bxgVnxjzfg4579PEhV579jnT4ZKzaWoI5Xcg0sA/8T3TYGEGhjfnLfauiXrcbjO3ZgfbIKKmkjekZ6UL7x25i/YDEkboo9+CRAiUzbyrF62QoUlBbyfcsb7/JvP9HiX1a0AyM9T8OwdCGWpH2b20ibZWo2kteXqRSrElWIl9bASOJKNz2AZQkqJOi/QxoF7O95B3APgKvPnJkYeGUf9pE9j2c62/C2PAATCL7kCCddMCU+OyN39/HXshvHBsy9hu2NuQDMfWbdJJ+XDuP7xCR8Fx0m5ga0o3JLDqQkthyAWemxHubMBFMokeNQYFlTiJ+/SN74n3dh5UHmQh2QL94Vd53E0DlM2xiWzB8t4iQeMRRMF3z+2gp2jifE8zYOsXEeufhsWTMj3PWGJXNH9UKVcD3/Dr4fo6Tvzwfpa2hT4b4m4W9v4UhPnqtsBeBz4UD9Vr6MRK2OQ2Y5ZXgqD1LH6PAAOce26gbYXDb8ptJGY467Ea+cDk7Tgw+YPA4fm5IDx5CLN9ZqPhkZpM81uCHAN9ZKS+lzJCDU2NY1CWxQzlzuYFTzM2iQYUOW1oCSEnK48xtQUJcZfFduVKY+ng8238+Q65LinFApYvCd+37It154tgb/wafRC5D/nUTMUJ5NUfsVhAYKC5bKA/iRj+T0ItnGcATamFE8AzBT2Vj9apP0qOQ6KdteP3698RclwCQGES5+l7UVhWlqxGk0SNLn8AEI1OfwMP7o3YEY8Jsqo/tX4Xo+sKCi/O1tPptv+PQEXn/1CI68+irsMzNQZV5OkhMIBMJJF1xgYpG0kM0yNePkB/IR30eBnWkMVtz3NL8V3ddiBAtZ+zNLUCc/a0LrPHEco3ymzMd8ZQHYBA1wBO/5p2i8n4C5BuR58JlVfnhE8Y6Isa3wtPdYleGJD07HO3xLcBmjukHRoUF8pOiQ16UoORGjLF1o328dnQUc/Ov5vZpx5ozIjaGr59i4GXJb88PIKT2Cpp5+DI+MoIdNdU9RNSVDAdKp/abp0kAuLh4g59NP1xsnAnzYWFzL5JGxZGxpyFRe9REQdlY8m/Hej3cDCnTyNQt90vAmjHcY0Y+OvZJ/ldU9ipycCvT1D+Hpjcn82KSZhDcam2yAkcpua65BLXmxBuP3IVFVnVHsjcN5mn8zq9Kzl7u50M65egLbOMaYLh0atWvsQVw2IdJakYryhi5UNFowONzP8zFVIsbvteF/Z+Sj2ZaLpj47hvrb+NKeC43ftqpulHj8C3NKUFpejnL2V1qO0s0rhJMuEBDCSRdcYGKgu1mevX7qR9tRb9qKJOUhOIZ3oBVp6jQYd74E5/8opnqRlhtkdouUeRS/3FaC7fW98NhboaawrfZgVyRaHJGZjcy72X3nLmRtLkH97nqUrM3iszgF966ESjUPa1hv0VWOR41mGEtyUSr3reNQpazkSwLQXISC7SaYStKRUzM2kz/QymYyt2Ig1IMSfGH4neaxuVhiMpOmQcTj5uXMyepC9g+2wky6rcuulk8Rscm3yQ5TexEKt5pQb96OzflsUYGELXcqd3QCocT9+QplxlXstYLAnl8+gZISM4KbgAq3PFBM+rcFT+w8SA6hHQfMJcgzHsAZcsyBxZg/9xq4bftgKiUNj5tiOWevwI+U5WzpVbLzydJc8xCl2ZCPmtZeOJ0OSvNRsOiNt91M52NwlZoks+P/odfhxEB3Pe5X0h4PhaVRcdd+C3qtB3HQ6kLymlxy1rpQVF6PASe7fid+xBpg2YPQT9Jbk+v2UwzRZ83Pfo7nftOMZ582wrTzAFyKACLNKHP47YthvHnEioMHeuGKYH9kZmNjRZWyzer363xr0e35/Lsm53tkw3bDvLUQ7GYGW4K3SqeKahsDYbpUxVStvRSbS0zYWb+dz2wX7n4Tf/+EhZCg/soZ/KX5aTn+KRI5/n554gKzcMVHA2h4aiu3kVNvK5Mkdj7uJbNck70Zu7sH4HQMoNVUCMN29iIAJ8x56uCXAggEXzKEky6YEmNrKoNuICvIx3R3VfIHlmztNSitPIiyimI+280u9sXMRpYBqC7ahOz8StjSy9D5bwZysMnxeIitVLShobYBHT1H4Pr//s733/4wuJOMHEc4xvKZvPkX6DCRo9HVgNItpWiwSSg2dcDIZ9pm43s/b+SzOs3V5ag+sRgVysN7jJgZV8kbTAAxydhuqeNh22sqUTm0ClVlY2vSz3zIXuV2ErwvFUwDZkDDv+fi6sBZ0sVzog/sxpR9lFXlv0YFq+quWpRXHkGFsUKeaeRh41HU3IeqgnS011aitLwGNikXdZY2rE6IGZ29HI03ZpaSr/Hobs3l69W7GmrR0GCB/YPgNqBbvw1txgLUFmVDStEjp3wIOd+RsPC2h2BALVK1GujSfoc0I+l72KUK5K6GdaBlpG+wmW3g0dxl/JuRuO4JdJiLUZ2fiZQUidI8iqqmPhTp5fXfd/20Dbm2GmRKKUjN6sE9lL/wxGJlLrX19nJkZmTjuZcH+MBgZ08j5jWUIjWFXV8EdVkd+itWKdeEI9DllpcgOV/ei3aqEdPWh7Dpu8ux8JphVBbl4Ac75DfIMOIj3KqLvX4JydyGLZkZyP7xS3BHsD9+4pO/Ltu1gq1YSfXLiElcBzvZhlzJhprSLSivpdwUGNHXfB+/2xDNNgYTj9I2C8oMEulAJYpKayDlVuGhWxdgbSmzPTaU52Qi55lPUVXBF70HMS66yca/9ruo4EsJG5CTmYW9V+ZSGNrVXjXWVkJGOjPD3OoYl1wI/GclOCps/IUVTFW2ZKUiRUpFfjNw7zoJMT4acNE4revEaeGkC760/MNZQtkWTEPq6+vR2NiIRx55BKtXr1aOnh9z5szB4OAgZs6cyJSeH16Ph3o+FWLH23B+a5UZ3tjYKG6SbwCFcanItQ9jdfz4SCYVR1h8/P3NMXRdmFjh8figUk0mTjme8enTcV9M2HILzo+srCxs27YNK1euVI58MbB3l4fXH5lz181ASBdJv1TR4mDvMGe6FqRskfRysnixu1CDLWjE8I71YdtItPbjpfYTQ+3nXNWfyZYiP6f2YzWlIePtH2P46XVK+g5sV0voMFrQU6TnRybNBPan12RAZmUXTJZB3KcfP2khl4PZgfHXRrONoXBdGhfP+dbxGGHjD6tXFxe5zXy+aX5Z0Wq1OH78ONizK+dLX18fqqqqkJ2djccee0w5KrhQiJl0wUUjVhW5E2Id/EQdjNf+V8yv6wvbQTImE0d4WEcQyYmImaSDzpDjGQ/r8JRNwWVJZP2ROXfdDIR0caI4mDM7Ttki6eXk8NrbsKUZMJVmRihj9PYTex4OOoPFfa7tZ94tPwQaNiGOnA/2rnA1Oeg1UgV+XTBFB52Ian9cB/EIe2JTqsIdYRx0hlyO8AWJZhtD4bo0Lp7zq+NAwsYfVq8uLnKb+XzTFAimO8JJF0xbYpPXo3yqD30JBILzIkZzK6zWftwT+BOelwiz9ZsxPNiPPksnamo6YOnrx1BPOZLPwZ+Nan9US9DS349T+384+uYbgUAguNAIJ10gEAgEo8So4qHTJZzXbPgXSYwqAcn6ZVixYgX0yQnRnzs4V2JnIyEhAbNVYuZXIBBcPISTLhAIBAKBQCAQTDOEky4QCAQCgUAgEEwzhJMuEAgEAoFAIBBMM4STLhAIBAKBQCAQTDOEky4QCAQCgUAgEEwzhJMuEAgEAoFAIBBMM4STLhAIBGHxwuV0K9uA2+mAQ9kP3L5U8XlccHkutx9cD64zGR88bjf/9dYvGp/XDfdlJ3OBQHCxEE66QCC4jHHBZGC/PKnGTptHOcZwysfTtsMe4DN57a1Io7DqvP+L5hINdClJ2H7QSWc82JUjQUrZBXL3ArYvUbwDKNLqoNMWweb1H3PDbndQ6SLgtcNcmMZlaTBblYPTCS9ag+qMcFuxNS0O2qQkaDXPBNeX14pCVtfqQlgjFvpC4sELtyYh6fnXlf3I+DxOGgROIlM+Nw7u3C7rLKuXknrY/fUpEAgueYSTLhAILmPi8fWMdL714t7/5t8M78BLYL/qDlsN/vD6mOv21st7YaPv9G8uGv0RHP+3eh59pM/kP/ITuH1pcgazlC0/thc3Q6//Hv4awTcc2FOB8uY4NHb24dd5C5Wj0xO5znzY93gGaqlCcytMaLNsQOhvqMpF/Vw8dJk4pjYzlJ3IHH0+BdILf1X2ouB+A1uLOnBPYwc62+qgbiiFvryVSi4QCC4HhJMuEAgua75x2+38u+v3XVDmV3Gkc6+yBTTv61O23LDsaeZbG9YsgWG7DZ3kkD60KoEfmxi21MIJlzvY6fN6XHC63KOOE18q4xi/XMbjdsHlGrs2dF8mTBo+D1/iMeaY+eB2ueD2L+/wueEYGMDAgJ2OyYcQK2G71QKL9d8gcY/WjWNvsFHLPHzysYfyHDod60Hv3nagogLrlyUjfvbY73h6PW44nQHpcXyjcXhcLL/jp3e9Xo+cZy+7fiz/3rDlZsjlCpRlMLHBdeZ14uQJdtyAgi33YNWi8b+iGuq0h+J1OzFgs2HA4RpLk8tb3ve4HLDbnVQr/ARcDnvA/mRgZXKOK9MZSJBmKjsBcF2itEdXzMSvQs9ID4rWr8CyVRux3UQD0obBz3PYIRAILiLCSRcIBJc1qoUZKGAbtt/jde6lO7GvnBxOBVtNGwaY0+M+hr3MT0UxbklR4eiuB5GZmYpG62QXtQziP1JSoEvSotWheFFeGx7W6pCiexynvA7UF6YhKYUcMIktl0lCWmE9nCwoW3qRpIMuu1FZkuFB41ra1+WiN8jjOo1neRq56FaydbB6DV/iUa0s8XD3PoMknQ6bX+zHwD4T0uKSIKWmIjVVjyRNHg7yBD1oeTgDGfofUPwemNOSsKWBXd2O7BQtNNrnApaGeFBv0KKIiaw6iy+ryKtn9xvc2GfMo7BJSEnRUdxxKKnvlp1N7+vYoNVgu7EQWh3Lb2B8DA9evFWLuMJCqDXs+iSkb61Hq7kQGiYHnRbqPLMsG8Ln7EZJWhwvV4ouCXFpWxGuWsbq7CRMGgnlvD7bkaWLgzouZLlLVFxo3U5lS0pBaloaUiUd5XUnv95ztJHkTft0XKuToNen4NYSE4yFcdBJer6vSTPCrwKRcNtakadmZUqRy8R0geSyM0+NzEobbJWZAUuL3JQfA8mayk9pa+PUMHf7h5wyXscBPFraBYMpDbOVYwKB4NJGOOkCgeDyJjYFtxVLtGGDhXnpjsOoob1cswWdplzaakBnv5d89C4wn04qWw1dDDBjppb2poIODzQW861f7jnMv12H9oLNzeeaHsB7Tz+I0mYb0ovN6OmzwFSQDltzKe5/ppuH5bO688aW0PAlNVAjeHFEAv6J55nyeoy5jA78sYY5zEDNH+W1zsde2s+/H7jlRnx0kpw9qQCNHRa0mcvoaDu2viDnbaaafbL4Y3Hn8y3gIkI6TC0d6LTcETDLrMI9zVZU0Hmpogm2fht+dseNGNj5r9hU3Y6qlj4MDQ+hp7EMDaVZqOl20TUzKGbKUzUNNijtnr7ccY7jTFY+Ek6bbRD2njrYakuRXz6L6mIQ/RYzZbUczUdZGV14JicLDYtM6B8awciQDca4WmQ8Pn5Zx1idXY37bZ0oi1imifgUxw+3U12Z0NnTCWMuRdRchF1s8foMZYrbtgh1HR1yPTZUoro5F3VNjagwUFhbNfbyvEdm+IQVqopGWO2nqLx1FH8pmnt9WP+LHi5rFDeSrPvx6/xFsO0sQn6NGi3WQYyMDMNSV4DyrMdGnydw23ZDI+Wgq7gO5vv08kGBQHDJI5x0gUBwmROD5Wvv5FsHLYfp7yW+fUvaInx95S1827L/JXR3Wfh27ppzd3J0t20Cd6Erm2H3efGfv6mmvXQU5MTx5TZs6UX1E5shJetxn7Ga9ijs/jemMMML3HjLd/m35fCb8Dj+glq+R9RaYPc6cZilI1VguS4Wy4p2YKTnaRiWLsSStG/z9GyW0PRikCCtxGJlULB05Qos0+uClobEqDS4Pg6IU2uRmJCIhHgfXnmRPOziJpSuTkZsTCyk9eVgqy2q98uDBkZFhxnrV+ipvOOXDH02QpIxlWJVogrx0hoYyTFNp8HMsgQVEvTfQQWF2d/zDnmgA+BRzpmJgVf2Yd8r/Yhnzxk0vI1oyzpUiYsxP0qZopOI8vYRtD91HxbPvQmZd8n6w5an+DFQ3jeuWIG7H9gg7xtpf916PFR+D9+3vEZ5j4Ju/ePYUb4euvjZuHbht1BF5d/f9w5U8XO5rNPnzidZJyBe5cWhF9ltDA3+TvW9b9/LcF1xA+23Y/9xuSbf2f8zyoAZQ09tFLPoAsFlhHDSBQLBZU/8N74jO6i1+cguYus6ypChi0GMLg1s7ru9chM2VTMnOhe3/GM8fZ8jsXo8UMVSasDTNUb8ik2jFz+K5THvwsp917lQB3iKfGa36ySGJlgaEUis7luUe+bcv4Q/7mmhrWK0tRnpuxZ/avsjd2jT7/kOmFvssraiME2NOI0GSfoccusIdbgHXscycCZCXj5TvgNJT56rbDE8+ICJ8PAxPgggHxzqWRO4xZ+dUTZiMJMc07H9q3C9/LwvPH97m9/hMHx6Aq+/egRHXn0V9pkZqDIvH32oNzwBBZmCfGW86N65nS830Wi1SN3EBlshKHkNkJz85Z9pDyewAHxOK0wlBp5GnEZCJdUbv7lByJf6ZUGwE4YrMfD6qzhy5FW8ehyoqjBi+XWyBNSL7kHVlrQJ5CEQCC41hJMuEAguf1Q34XY2xa2QXrUGiWwjRoe1FYo3yCi4HQsnvyYiLMtyt4CtVmioruHOZd19KxGjWgD5JTNH8J5/+tf7CQbZd3oy2CINfnhkzLOL7OMlYh0bCHRVY0tlO6TitVi1KpOvuy/fUsrTvDvzJorfhv+dkY9mWy6a+uwY6m9DQEkjMmsKnl7XGycCnNRYXMsSyFgSMJs7Ze94FH/5VTdKPN8Lc0pQWl6OcvZXWo7SzSsumlPq7m1AVlEN0svqYD01hP6OKuXMhcKB6pQMVGID+uxDGBkZhImUhg1sRgl8Cww7oclAKZWbl7+8lGRRhBUJsgR0q4tQulrHtwUCweWDcNIFAsGXABUybpfXizM2rPlHZWvs7S+MsuyJZmcnQcJK/Fhe4E0OuAlrklmMs5F5t7yWPGtzCep316NkbRZ3qAvuXQmVah7WME+0qxyPGs0wluSidOzZ1nHctGYsz3fewdLS4Tv86VhGGTKSaaThUwYBmIUrPhpAw1NbeXrM4Qt0nf3ztWz5CfAOfrmtBNvreydwr1VY8xDJsyEfNa29cDodOGB+FKWUgPG2m5UwF4jY+biXRFeTvRm7uwfgdAyg1VQIw/YD5zEEkPGPlwLmrDm+T2R3WXv1FfjwWBsey6rk+xcM36d4l75ylyxG0mwfrLtrUDo6kx6Dq2jU1rXfgl7rQRy0erHm0TKS9SaU1B+AnWRtPVAPQ9pWDPA16V60bk2DuqR1Cm+VEQgElwLCSRcIBF8KEr+9VplJLuNvb/GjWpTJl7wABqxJHb92euaMgCUb/vUIjMDtIGKx8BvL+VbZj9aOzionb/4FOkyUUlcDSreUosEmodjUAePGZDo7G9/7eSPPX3N1OapPLEZFsZzbcKhS0viSF7Y85za+PCcG386RZ3tH7xKovo4KE/PcG5CTmYW9V+aijK3E0V4VMBDRQF6RosItD7FV4DY01Dago+cIPpjAA05c9wQ6zMWozs9ESoqEnPKjqGrqQ5GelVh+cDQaYd4wGIT8YCtDhY2/sMJIRdmSlYoUKRX5zcC966Qwy3ZkgupMXlQUhhlUesZcXB0SUfw3N4LdrGiuzEdm1hYsNFaN3oWI8S9nUb5iZlwlb4zuB58PS0wySuuK0VyaCU2cFkWvxKIiV4Imnr29PhYrc6ku2suRmZGN514eQOLqCnSa2YO5OdCTrDNySrG4cC20vCJ98JwkD/+E8kpLgUBw2fAPZwllWzANqa+vR2NjIx555BGsXr1aOXp+zJkzB4ODg5g5M1ovIhBMP7KysrBt2zasXLlSOTIdcWC7WkINuf7W4af4m2KC8cHr9SEmNjaMk0kOl8cHleq85/PH8Hnh9cUgNjaSS3u+RCvPhcXn9VJqF7MswXgpvZgYKtdFE91U6+bzk7Xg8kWr1eL48eP8eYjzpa+vD1VVVcjOzsZjjz2mHBVcKMRMukAgEFxAHPue5a94NJjywzjoDOaURXKyYi6sg84gJ/PiOrXRynNhYc7p5+WgM3i5Lqroplqez0/WAoHgi0c46QKBQHABuXbFv6C/346G+5R16QKBQCAQnAPCSRcIBIILSOzseCQkxF+0N48IBAKB4MuBcNIFAoFAIBAIBIJphnDSBQKBQCAQCASCaYZw0gUCgUAgEAgEgmmGcNIFAoFAIBAIBIJphnDSBQKBQCAQCASCaYZw0gUCgUAgEAgEgmmGcNIFAoFAIBAIBIJphnDSBQKBQCAQCASCaYZw0gUCgUAgEAgEgmmGcNIFAoFAIBAIBIJphnDSBQKBQCAQCASCaYZw0gUCgUAgEAgEgmmGcNIFAoFAIBAIBIJpxj+cJZRtwTSkvr4ejY2NeOSRR7B69Wrl6PlxzTXXICcnB//rf/0v5YhAcGnQ2dmJxYsXQ6PRKEcEAoFAMBX27NmDt99+G2q1Wjly7vT19aGqqgrZ2dl47LHHlKOCC4Vw0qc5F8NJj4uLw89//nPMmDFDOSIQXBr8x3/8B+644w4kJycrRwQCgUAwFUpLS3HixAnhpF8CCCd9mnMxnPQ5c+ZgcHAQM2fOVI4IBJcGWVlZ2LZtG1auXKkcEQgEAsFU0Gq1OH78uHDSLwHEmnSBQCAQCAQCgWCaIZx0gUAgEAgEAoFgmiGcdIFAIBAIBAKBYJohnHSBQCAQCAQCgWCaIZx0gUAgEAgEAoFgmiGcdIFAIBAIBAKBYJohnHSBQCAQCAQCgWCaIZx0gUAgEAgEAoFgmiGcdIFAIBAIBAKBYJohnHSBQCAQCAQCgWCaIZx0gUAgEAgEAoFgmiGcdMEU8cHr9cLnU3anCV63Ew6HE15l/3PH66b0HXC65Ry4XS54osjI53HBFS3ABUCWiQNKlgQXGK/bDfdFrsPLGp8LvQd74VZ2v3z44CEd8njH69BE9kMwGXywd+/DAZtL2Q/G7XTA4fzyap/g0kA46YJJ4kXvzu1IU8dBo9EgLk6Nwu074ZgmDuDxXfdDknJwxKMc+JzxHN9F6UvI+dURuLpNSNLpoC3aPTpo8LAOwaXseQdQpNVBpy2C7SLKT5aJhF8dER2RH1e3GWq1GqaDTuXIGC4a0ERzjILPe9CQlISk519X9r88+Dw0+HNO3NC89t1c1lv3OfxH4LCTDJU936n/RGZ2JtoHLnwjGJ92ZAZ2FlLYPFgvmu3wYGehmudn94CSiNuKrWlx0JIOaTXPBA1UxtsPH5x2O1xhnHlBMB5bPZdz4U4bKcFRPJy1CTk/+sOozo3itaIoRYKUs2uaDhKD24rgy4tw0gWTwnnAiMyiGtggId1goE+guaYI+9+aHmZkxkw1fc7DDHn382fGTP41b2a4HLjRyDqE3xxR9s9glrJ1MZkxU8u/w2bpS4kHf/pFOd+qfO6lkA7Qg900oHn29Uhd9vjzM9OB9C+hcI8+nwLphb8qe1GY8RVuJ665Qt71OV+CpJfwV0XwMbo1qKLvDz66CCPVkLSjcgVrjZqLazuUMrs+YY62D/sez0At+ZG5FSa0WTZAJZ8Oi8/xZ6To9fjNFzUDcQniGTkDxOrxaBntDH9GEo/AvJmIUTanE6FtRfDlRTjpgkngwSvNNXzL3PefaN+1Cz1DdlgsVtwtjXUvbAmH3W6Hw+kaZxT95+yO0HNeOB103O4IXv7h88ClxMOWbbBrnaHTnF4XBgZscLg9ODMzWjdHUHz+dEKXf/Dbno6QW5+TSZ/l3T6AAbsLH1Of4Cd++b3os1hg+/e7EMsOuI7BQl/p5Jx7vB6SZgq2Wy2wWP8NEg8gw2TE8mEPWrbjo/w55TxTnhxMhuNu0frgorLZbANjs/WCcfgcFhS1k2NUkAu0F6HTEahvJ/EafclDrTBEOs+ddC/pCtVRuGl4rkdO0u3I9eIlneBXet1wUt36Y/G6XXC5wvfSbDmE0+UO0BNKyuuFPNmq5Md/kuUhwvIJL+mck/Q8qOmNxkMtn64LzcMZcn+liIIaIzZxHf5zcAjlqxP5vvf9k/RJIxsFn+MgKmn/lptmK0e8VC6SVcT1Wb6Q8imZJPlxGQdcNy5tv4x94+sqeWMNBodqIJsySkOpK5+H1YcrSMYcRZ7nvNTJ68TJE2zDgIIt92DVooQgRzHUfnzgGJBPnPlYXmoo73F4HoP0gOwFyTBQhFyPyEbKRLEVEW10MB6ul2N6GqgvMmMyDNwOJ8/IuiZfF5qP8WlFwWfHf7Fu686b4dcwj9NOfYYdrtOfRB0YsTpmdy/sdmfYdhO2z4iAVyn3qL4ySA89VJZAfH4dJULbiuBLzFnBtKauru7sLbfccralpeXsyMjIBfmbMWPG2Q8++CDsufB/Q2ebCnCWqUt6selsT/9gyPnhs53mYn5+9M9gPGsb9p8rCD6HgrOd9uGzg31NZw1Bx3G2uM7C4xy0GPm+ZEgPOl/XI6d9ymI+KwUcl/8MZy2DgfmS/wZ7Gs+SuQsKa+zoPzsybDtrypWCjku5prP9lO+J0h8Z6jtblj523P9nMFpGr02vGtsO+qvYe9bEr00/26nk11IXIj8qS5OV0hrsHM17YHkNxk65bLa2s8Uh+ShrtPJzPaZcvm+0nJLzfBn8rVix4uy+ffvCnpvor7OK1WXZWduQ7WwZyUWqkmU4MmQ5S257kAzNfUNj14Y9bz9rNtB2uiFIt0yd9tHrrC1VQdekVzSdHfTHOfo3eNYk0flcua7Yn0RtrNE4ts/aEtNJFn7Y3nm2mIX3nyMdqrPIaVqMrHzSWcPo+dyzdU2mAL1JJ53yl+vU2cayYN3mbWI0nvSzuax8yrn0ipazQ5RXXuaAa9JJ3+X4wvwNWnjaRsvg2R5zQHnYn2Q8+6a15ay5RdbVwb6QNlrcROkFx9fH4zCcLfDnoarjbIcpuN0UN/aMS9svYym3IGxdyW00XbYdVNcsTHFZQH6lsrM9Sjvt7whuz+kGw1kpvexs39BYPsf/jcnNaDlytirgevmv6uypgPCB9kOui+DwHQE2rsdk4MeKm2xB1yK3UZbfUI9iY6vOHoliK/o7TEHHWTuxKjo3+kf20hhU/7lnO8iOW4xkQyXTmG4rsjcxWzmBPCPqWn8L3/aXi/+d6uDxlrXJehrub7BHLgezw8P9bVT2XOpr2Lnhs21VsqyC/gwB+fbHEaqLyh+rj2h9RmAc8t+ps00VwWkWmDrODrM0AnWOhx08ayQdTTf1hG0rgfpxIf5UKtXZd999N+y5qf699NJL3EepqalRvBbBhUTMpAsmQSwyHjDzra7aUqSlaKE2lGB3r7yu123dgcyiWkgFRvT098PSWAG0l+NHL9jgsb5A5xooVC7qOizoaDKSP7IQc2JP4Sepm9BOZyrqOtBnaaIQQO2WDNTbPKPLR2wUwNjUgbY6dt8S2PKTVnh8djyVUQQb7ZeZ22DpqAN1ROGhsD9Jy0cXbRabWmDpbEFZbi608Vehu+ZBlDbbkF5sRk+fBaaCdNiaS3H/M93R06fv7qd/gBqKVCowobOnE1Us836Ua9X0pVqUhw5zMd9n6XR2dsCy8Ubw1TlQ81vsbms9MrbU0lYumix96Kgj+ZFkNulr4IiZAXnRCrCoqg6dSlnby38mr6EdGcLBLolkSHLobOQyrMn/t4u61v2SxDeA31R2Id24HomxiVhvpLqu/A34cujYRajqaeLzVhVNPei32XCbNmBuM9r5rhHca+nH0KANZhJ+6SPy+lefcx/0OZUorusBdcqgASmGqzeh5sD4NdIz59FHM9BmG4S9pw42amP55bPQ2T+Ifgu1O2pLzUfZjJ0LO36QiVpbMToo7DBLs3gYWzIe5rogL2+yQf/jPsqPFVWGZmzZVIrcNiuGTvWgjFrBpn/7E5/JtO0sQn6NGi3WQZADA0tdAcqzHuN6I8fThVlrOnBqeIif66rOwZ8csVj/ix5UkKeE4kbYqK3/On8R7USARMSKRtJAyoZ/R08L02vAbLHC3paP63SrsXm1jo540PootdGCOpAzglPWTrTcsVC+CxXAmc/YZzsaNNTm2EzzvUk43nOS2qcFpwYH0WkuQG3+T+R2EZA2g8nY1nwibF3526sf1jRrj0vosQ9RXlpgsNXgJ79la5xtqMwqR67Zwuu0v9OErvZ23POjfOhCMxuRq3G/rRNlTIakUaaWDirLHcGzugH2Y/6dP4WJPGtGsbmF7IcFNweklXLLJv5d+yd5Kd1//2kv/0bzXrxFRfe+dYjbWIPpFsyJaCs8+GN1KQuFph4b+sjGVBiXIS5wep9w/PlZlLcbQI45mZ1+tDV9HzeoYii7cUoIBUX2n52RZR9RnkREXfN9C42Uwdon95DWy9jaf0HaXYD8bycoR6ITk7AKu0Z2YFk8aRj1Q9mVTBK5aOzsQYuRlT4cHvyW6SLVTaPFBlunmS+bQnoZqqnfitpnhDCw81+xqbodVS3UHqlsPY1laCjNQk03lShE5xhcjJ+dCdtW/HcCBF8+hJMumBQqaTMGrR0wlinGrasBWzJTYO514Z0etpiDjOgnn+HE4cN480PZQ2zfY4G1Zz/fLmurwsYVeqxYV4QdO4qgOfkymFuKgiaUbVyBZP06/FubbJj2WMbWuxqMP0XRuhVYddc/8U4FI5/ho37/tY2o2LwK+hUbsd0U3k33BIT9yX2roV+2Go/v2IH1yR+j6/dddMKA6ic2Q0rW4z5jNXeAu/a/gY/YNUS49H3UbRwmA8462Zrq+7BMWoYHS03s7HhiZmPpssV8U01pLFu2Anrd1XzfzzuKjKo6/x3r9MlYsbEEdTyxGlje/JSfQ7oJPy/diGVU1gflHp6jkjaiZ6QH5Ru/jfkLFkPi/bkHfOmrYBTnf/0ObKj40J16vq+/8yH6bMCuQ2ygGYOEG+dyZ0I9dy4SEhMRT87HGOHPfzZC1UL6sVGfgFhVIr6TSwM5236cIM+v/6Xf8SuvucKJl/ftw19O/Q9YH9xx9D1+PBAej6kUqxJViJfWwEjVm256AMsSVEjQfwesVezveYeq9W3sJZWt6PgXrKCwMZTm5n95is624+W/Mid+kEaNJpSsS6b86LDudtJmyYj7V+kQO1vCP7E2cnSQnHQPDr3IHBYN/u74C/btexmuK27g8ew/PhaP8b4VmB0TC312AR+gvP2hB6r4ubieCpI+dz4SExJC5DQeKhonJnY2bky4lrYMkBbqEB8f6JbG4ArmqzW0oP2AFT7tMqxewZz3UJhLXYC+Gmpzej0SZ1+P+3bsovapx2yVCjdIS+j8CPwrz/xpM6LVVSjsOuO2ByHFx2K2biVup8K/Q84TW+hDksH8G65nfigSFizkDpw6Qcv3J4sqcTHm8xGEGktXrqCy6CJer0qQsHKxPExP1q8k+0FlDQgco1suD5oaeuHwOhWbxmjGoX43Th2SbUvOLQsnYSva8bu9FnwUfyvKi9aNcwyv/Mo19NmOP+z+MwZOX4VV61YhIcLgJFD2keXJiKRrPmQ+RDbVVok/8BkHBxqL2nm70E1F2AonAvqh9cskrC4s5bY+MvMxf34iEq+/TtnVY1HC6ah9RvDCFw9eeZFG3sVNKF1N7ZHKJq0vh4kKV71fHqBEInpbEXzZEE66YNKodCtQ9PgOjAyfQosydbz3v97GDP968Ob92Lu3CS3730VBQS4KMubiK8q5xPir+HcohiVzRzsoVcL1/FueX/ajGHOf8k2ekj+8Ycn80W2/yY9EYFiO511Yua0k5yvgBM9t10l88P/xXSJM+uQsHeJ9oRazlGuj+cQ+eQqQz5KEwy8/tT8yxGLBUrkLGRlRMsI8RIX4+QGzl54BmEsMUKvZmyL0qFT66C/f44zR8OCl56r51qYU+S0b6hR5BrLmuT9y14/VM3cslNm/8UQ6P1an1ySw9c+ye3LmMxYr1eHbR/HqkSN49VU71lRV4YfLv8rPj2NUN2JGZ9RkrsL13JkCvCcH+B2ha68O8IxU8dxJCHx+1Z/DM8wzDVpFL+9zLWP6ZLgSA6+/iiNHXsWrx2mQWGHE8uvG4g4sKQvuj0nW5vC6HA05PsrDOBHH4q5/t6AqdwRFORnQadTYujucI0PXpi9B4E0Oe/dOFKbJdarLYLPBwdYjmPB1FZYz8kQDyywrL58rjl2Eiqp0VGfpkFdSiLSkLNgMZhiSJz2NrhAggHGyGM+Y+fDnKZAEfOcepgEd2P+n36OaxGZsawO7d7dnbzv29bDBWAVWsqn+iLZChZyf1nHnuLm6CJmpOqjz6kdnsP3Er/pntBiLUVu+CansbmphPZwR8h9grmTCyTOAwGj8uqbS34EqGoCUNr4Cp3UvamlIVJHDRiRTx29jR/shsudKrxWCCmt/xIbFDUjTMjuRw+/Y1j2QSXY/ep8xFEYW6clzlS2GBx8wmR8+pkwCUUkD4glEjipcWxF82RBOumBS2A/uxu5uu7wTMxvSIsWh5t6B7OYUNz2HHTt2YdeuHXj6aTOeLl+Hf+DOCvDGMTYHJeP1+hCj3O5r329VrgYG/+p/+8nkaO+xKg8h+eB0vMO3QhlL59DoTAd7+AiqBcjgzs8RvOfPgPcTPlNGlhUJ/4sfCY/qBuXaQXykXOt1fSBvhGPUNwjvPsgOHeBwnubfTJ491MEytHFhXk+hhKdU0VqRivKGLlQ0WjA43A+j4tAJxvA/MFpgbkOPxYLOzk5YLD1oMRWQYpQGP0A6I0Kv6SfK+SBHY46GPlW4/YelKC8v53+lpaXYvEJ+kHEqKD4aYm+UuCP1wUcBKZ0+yZczTBnmn2oyKE9y3srLS1FaXoQVEaZGx7mz5/NWmzAijJmtR+mOdr6MoqnKgNotPwm/ZGtY+Sa8AzuhzyrC9Vs7cWpohK7tJDdubCY9Gufq+3zyEWXAUIUtOd/H/+mxYWTX5s9tKcLMGeHrZnHm7fRpQ2k+e3NRAW5btQpriyV0kcNd2cyy+x1y5aPbitnSRrTzpUYdKGM+f/sevO03M6PMxuqipzAyMgRrm4k8+lI0v+5WBhF+LZWJMvyZkLFr45H7ZBlQm4OUDCpb8ZNYfo7C9tvYgZOKjfXb+jD4/kdWvGKjGU0tHbCeGsZG9lTxBH1G4ODRT9cbJwJ0LRbXsuszlmAO75faMeg3+ZGYwBwJLn+Eky6YGK8ND2dvwZYsPdSGQpSU5CElR37bS/7ti5Cydgu/7Vu7SUIJGbZ601Y+W5NmPIiFt8kzlg1bUrHVXA/z1jxoNHH405WZcifRXoTCrSbUm7djcz5bmCJhy51h1rmSpfPbxa+krKSuiGguQsF2E0wl6cipCTfzRmYx+TY+G8Ocsc0lJuys3444jQaFu4eQeTe7G9CFrM0lqN9dj5K1WXymsuDelfgKuziQgPRZ53HzchZpF7J/sBVmKq8uW56pDYdq3kLuXLW/8BNsLSnBbpt/MY3svy+6PZ9v1+R8D9vrd5OMClHOMpJuwqobor9D7u+fsE8J6q+cwV+an5avEwTx+p5n6TMXD2xYBUnPlhwtg14vYfXdD/AlTL/cc3jUazt57L/Re/AABoLvXU98PgBWp7rM71OdNyMt34ReuwN220EY8wxh388+aWLn425yoKqz/hX7bHY4Bnpheoy1rwJkLpyK96LCGvZuuoZNKKk/ALvTAeuBehjStspr9EMZ8zKIGFylJc3fb0Gv9SAOWl3oNudBnWZE4FgnLNybG8abR6w4eKA3oD25sc+0HTu7B+DxzaC2x9w0PQIm9cPi+0R25/Q3LUCs14768kxyVaPNpEdnYufeh/cPk51pr8TPn/sNfvPLZ7HdWI9eh4cGgvtgUKth7g5fv8Eu7NSYcZX8wtY9v3yCbK8Z9pA6ik1O4zPnnILbkERf0to75X3i9jU38e/ItsIJk0ENw9Z6vPEeKTYXK8kxxEF0Hqwn+3QATrcPM5R3yLK7OtctWE5jhHI0HhiAy9GL7RsyuB09J0J0KOGWvNGy1d23kvusXnsr9S9paA0VRBTmp63h37WbHsR2swmFSbKtD8enp9/l37U0aN2UkwV9UhzytrLfBJkdtc8InpmnNvYQ5bwhHzWtvXBSGztgfhSlFNh4282ITdLzO2DPNu+Dw0XnTIX83OgdiHFtxQlzHtWR8UCoiASXOcJJF0xMrIRf9zSh2ECOaVczGhraydYbYO7sx7rEGMQkrEabpRG5dLqhuhyllbWQcitQc/c3EKtbD1uHiTupteWlKK9tR4GxBasSvoqi5j5UFaSjvbYSpeU1sEm5qLO0YXUCxel/sEb5QswssLlJTkwytlvk27PtNZWoHFqFKj79E454lLZZUEZ572qoRFFpDeWtCg/dmoTkzb9Ah4kMaVcDSreUosEmodjUAePG5OjpE6vKf40KlmRXLcorj6DCWMHzMxqe4d+efTPuZQ9/2dpR29CAY/7ZHIqRrXCJSVwHO5UnV7KhpnQLl1F6gRF9zfdFmKXzdwexWFvK5GBDeU4mcp75FFUV8jKkQGZONDt8OeN/YLSqIOh1lxzS64KqdHRV/gF2coAfKJZQuyULmdk/xl+HQxwA1fjzgVU9xnxczcStWoadPdQm3qlEJg0I9GnZ+L1mDW6R2LreYMLHM4b8kDFDhc07+mDMPYpNaXpIqZmoHClGm80ItuJiBvOeAwjd5y6Ass4gcXUFOs3sQbYc6FMkZOSUYnHhWmgpnivnzJcD+Ql4eJnp3Epq2+xh1syMbDz38gB5oOTV2X6P98L4THzpgqJ/sdcvoUGRDVsyM5D945dwOsjbeBdFWanQanXIrlSjseefqeWGMpZ/hmrRnTCRuuenJkFDTs/ADVW8Dfqd7cC0wzMqWMK/dG1G0NEg3Ef4MwGGqjo8tOm7WL7kqzheXYrM7zXC/elp7qyd/EB5hiSIGHx1LhvUh9Z1+AUXoyiBdbfm8sFkV0Mt2V4L7B+EClqHO6pk+1eVu5w7svHfuE1+hgZlSEth6USzFTNwQ0YufylAdtYm1HRJMLb9FPqQ9jJj1kx0kL6kJGkhZZai2NyJXFK8hNUPwVwgUbyp0EmZ+HSNYgs5UeRJRNc1gmz9ahpPsmcr1owuK/o7/dnwtvLsU1hCGpVKfw86jGxqpws15ZUggy3fMRiHE6/sbab0cmEym2EyVqGA+o722iLsOeKO2meEkrjuCf7SgOr8TKRQG8spP4qqpj4U6cmqk+3Z3lhBtmcTJJ2EH7+t5/nx30UY11a8n2KIut2uE6eFk/4l4x/YK16UbcE0pL6+Ho2NjXjkkUewevVq5ej5MWfOHAwODmLmzIncg/H4fPJ7alWxoR6PDHuPL2JiEEt/wfjkZS503bgzdA0zPLER4oyMHOdkr+PpTDFvE8HKO9nr2Ht/Y1TRw0aWXzSmJodLmaysLGzbtg0rV65UjlxYJqrPqdS3H35NDF0zlYsmQG4zpCex5xvpueu+H4/NDG0aMDhSNJHbGR3+7miyAxO0kVAuhnzD4ek1QZu5Hx2n2rFCGT13m9KQVXkPTrGyczlerEz4SDa+iHZ38kSxFT5FFyayUR4PqySyUcoBBfYuerp43PHzwt0LQ1Imlrf14/FVyltdaOBdGJeKXPswVsdPMTHef0VpNx5KT5uJrgIzbNUbcG2MF4ca/hXZ5c0wWgbJwfZr+FTaTZSwTOcpP6qLpjfh0Wq1OH78OH+W43zp6+tDVVUVsrOz8dhjjylHBRcKMZMumBKsM4zWUTDjH97BZIYxvEFjxuvcHEw5zsnC05li3iZiKtdNxvlg8U3NQWdMTQ6CyExUn+eiJ/yaqV40AXKbuRCRnrvu+zl5DGixFZ6fg85gtmWKDjrjYsg3HKrF61AmdSErSQ11Whp3cLIqbTBb8vgdr4vnoDOYI3ch2ngUW0FCnJSNUoV3xGPDOO7nS++vyGEOee2i1/5XzK/rm7qDziAdi9puVIvxKLtF2lAESauBRpPEHfT0sibkjzrojKm0myhheX96gYUmuKwQTrpAIBAIzhlpYxFWJ34JHI3YZDzeMwRbXw86a2rQaemBfWgEm9nyBcFFwIcb7rDCZjcGvXYxNnk9ysMsL7kwxGJ1+S4M9tvkh8zpz2ofRPvj685/ECoQnAPCSRcIBAKBYFLEIjFZwrIV7P3mEuLFDayLSAzidTokfgFCViUkyg+Z059OvKdc8AUinHSBQCAQCAQCgWCaIZx0gUAgEAgEAoFgmiGcdIFAIBAIBAKBYJohnHSBQCAQCAQCgWCaIZx0gUAgEAgEAoFgmiGcdMEXi88LtzvKL8f5mWy488IHt9OF8anQcbebPsPhxr76VjgvkZ+B81I53J7wmfXQOX7KM4Ddu3vDyEHwReHzUL25x35I/5LH64bD4YDzorfpEILS9cFF7T1a0/W6XbiYWfR5XDw/rghtciKitWeBQHDpI5x0waTpNuVBXdI66rzZD5iQplZDrS7EQGBH5rWhhI4bDziUA5GxvbABSUnPkavrRWsJi8uIcFeNhbuwBJbJ5/gzklKycSTUF3IfprSTsMM23klyHHgKm0qbMDzFfjJUlp8PLjxH5Uh6/nVlPxAPfrs2CdpnrPCefAVbtjwyXg6XKJ6B3aRXadgdrKTYtzUNeeZeZV/G1W2msHk46PpiHR+Pkxy3gOz2N64lHXz+guv/F4XnrV2QJAk5vzqiHPl8CEx3YHcZdCk6lLXa5ZM+N+x256jT7rO3QpOkQ1LBTmodFwMvfveojufH6j2X98w78AS157WNR5X96Ytj33b+40+77Rfb4kXvRwSCSw3hpAsmiQfH97cr29SBOfdBn1OJ5eYO9J/6OZIDX2XrO4MT9KWOv0rej4oakGbyrRlxEpCujvArbmPhLhzBZYq5ZjYkxCl7Y3jeeYM+05E2N+R9ub4BVOXUoqCxGtKUXuUbnO7nhudd7Kcv4y0L5P1AfEMYsAG5X5uFWGkNimHDS//tUk5e2qi0C6j2bHjlr4PKEcL5Cp6staF975EAB8yNP1SXk55lQDqXXzO8YHjQmCKh7ojfJffgmIUqp+AGXC6v5R48dpx/3xNOFy8iYdP9u+yW29v/FXp9Dl7/3AanPvydp2XA1edSsd4PwYY496TNl/enMTFfYQWU8JUZ8v7FJHo/IhBcWggnXTBJvBgZJtu3cC53FOyv/I4+i/Evm1cgYXaw8+o5+Rq66HtmRDPpg9vlgtfnxjHmrN55M2ZTrN8t/08Mtxdh7Aegw4W7kASXaV9FFmwVFVimFIfd6ma3oSPNqTr+XI9mFKDEoFOOTJbgdAPxeoNnmryekP3A814PXCSfoCA+L+0H53jsmjPKdwA8DvIUvJ/iJO0uXaClz2uRlgv8/vC7PMglj2oOltPXicEReZ+w/r6O3Hai6w2cVMTjcxxEKSlu8ZO3I14+BA9b7hBSB6OQrANF7SM5ewMPMNk6wyyXYEu3WL1FUizvCVjoSx3g0Pydsp6+5CauL5GujZpXwud2wj5gh4PVdwB8yYXdAVeYdR1upwN2OucOTM/nofAUjzNwCZiXl1XOlxdOdj7wVgDHB5fDDqfbg08+/kQ5Fp6w6SrX2x3OgPKfe7rJ2VthsfShmv96pQsvNzXT9yrMovKxeoxJyoTVYoFtR+7Yr02GKzsdc7nkARWTJZNxuCUyXi5nutbBbBodoIHxETZWl76JG4JMqC9Yj0LbNNM72veddoFSdwgAAHbxSURBVHE7q55FdjYgD0GE0TWfx6PkXbav4XSJMSVbNIFOJ3y7BEPDPViXGEtBPaPh2DVjsgqsy2C8HjcvX/A5Cs+uDzoY3I9MpqwTtRsZHw/nIh0KE4VAcNEQTrpgcnjexSHyaubHz4LVnIfULaxDq4XElrUcdMphgkjH0vkhM8+Ez9mNEnUcknQ6aOKSsIU6qXT11XTGhWc0Gqyv565TlHAXkIAyMb7+UB8Gy1fQlgu7txr4rW6dlvKQUQ4YNmBeUHG8sDRS+au+r/xktQ8Oay+6u3vR2+v/60Z370DATK1CSLp+2N0JDcnAf0vY3WuCRqvBAWXBu6vbSOcLYKPTttbtUGu00JF8tBo16nvlWW9PfwPtr4dVSdRr383jbHVQR3+yjzr1dKTOk4c69n1GJQ4t1Nr7wfyFeNbhU0c3f2k6D3N5cA3mG8gft9jkuvAO4NnydlQ1NcKAw3CeluX7+p5f0mcu8lcmwksOe0maGlq23IHqoLDeysOM4UVrkQaaorElS/0Nt0Jz6w6ehrO7XpZtCl1P9WPulutnYJ8J6jgN12ttXBp224IdK49tJ12XweuiPCMJ6jQzOTGDOMy8sYHf8TzJ127lesCYOK8sXSPiklKgT9VDovou2T1AR73ori9BnFYHSS9Bl6TB9n3K0g/PAEx5lFaKBD2dS4ozcD109e5EWpyW/xqjlJKEuDwzeOv3HscPqKzaou3YatAghZ3XaVBvVcpHMjca4qCT9EhJ0iKjlNkPA1Lnhwy7I6RLghm9Xi+lUPkNaLWTpM853Vi0lqcgI+NR/NVlRZ5ah1ImdLJpaRSuYI8dnqON0Gdk4Ee/7WcnIpbd+XINtaEk5G3dinSSJZNxkmbr2BJArx31zJ5wOdO1kg4bnqE68o3gQ3Y+LnjW11a/ntrsDmVpkw8HtmmgVfSK7e8rI717+M/wDp+ifQkjvU+TTrF2nIS07QdGnciwuua1IV+rRU1rK7Yq9lUbV4LQlXxTsUUT6TTDtmMDNOlmXobXn1sDbfVOmEtkXU7SbEev7SDVgYa3F21+PVlgGR/VjZH0QaNN4uXTxhXCSml6HQfk8Ox6stEGQxrSCndT/AH9yARlnUy7YTi6d8JA17NwOtKN/AjhBIKLgXDSBZPD9wneoa+FC7TQF/wUVcyHK6iDtb8f//zNsblvxklrD32q5Z1AfA5Up2ShwWBE36kh9HdU8cMZN19HnbC8FOP2pV+LHu5CElAmRkJyMp8x6zX9AFtqh9HY04+hU30oYyfHJmFlvKfwMnXqo7fNfdQRF2WirOwRPPKI/68MWY/UY9DfWfsJSddPzDVzyX2gDnCEdYRetP+skh9/830WgRd/+kU1UPEgrnvNhLT8GpQ19mBoyI66YgmlmU9igC47eYjNwS7HHP+A4tOP6SMdc6+JHZtIJ4+AOYP6TdUoMHdicGgQHVVsmY8BC7Ty3H6YOfdLGBWkDFLY9ne5Q+18hd0BKUPud5djIWw4yuU7gN9UdtGgq4DcngGUS9loWFWHUyMjsDUVo7m0AXa/98Px4cNBkuzSsbshH33GPmfCR7rwVFYpChr7MDIyhL6ONmQkz4bbakbqpkpUtFjpuB1Vkg1b9r7Jr/WjSlmPTnMBbaWjqceG/pY8zKbaYPO/XbXViNvag/6+Rtqrxf7jzOmaRF69VjxOdS0V16H/lA0tJiOyv6GFvfUJZFFYQ0UTrNY2Gp4ANU/+gZxDN+oLU1FJ+m0oM6OtyYSC3DVI+uxlZGcWkcQMqOvoRF0ZaWt7OSrJ4fcOvslnddFcg1ptFUwVLDZgTw8rnxe7H05FNQXIrWqCpaOO6/l4IqR7jQf1uWn8+mJzGzoaKyhsF/IrWuE653R98Ayxb7JTsfNR3iTbGKnYhI7OTlQbdDhpe40fy6A6hvNAxLIPn5LvOLXX1mKV0YQyg0R7tehk9UNuvOlWPUpru6i9dsLSxPIOLL5BDd8Hg2CrydMzbgy6Q/i1pbfT5168w9TSfRg/r6Vvygu/40P7TzYAptIMeF3MKNlQXmRBi7Wf642tpg5HyQmNpmvMNFTn5+NKsh9MlyQ0YP9fgx3rydqirx2fWKeZrJ0nqRIWxZPp8WDARg50TRH23tAGq6WRNL0GmWnZ+GZLH/paSD7te/A2c6TdvcjXZaBaZYJtaAidVSRXKQ3zYz148cEctBc0cp23mHLR1bUK5qq1UAX2I0TEsk6m3RDOA0ZIWUVYXNeJoWE7jJSFd0YuL+somN4IJ10wKTzvHOfLA/jkb+y1uJa+pIULoEtIwOzQNRufkYWVMkJmntmMUz2ZYwltvyhCMl2UsHwd7wjUV19Jn2OGL3q4C0dQmfx4evEEOWsFjTuxXkpA7Owk3EyJS7cvDllq8wkG2ay0fyYwRoey/YPYv39/wN8fMfifTwWv1yfCpsuI/RoyqBOw2Mh7cL2EIj6zB7zG9t2H+H7j3RL+UE0dZm4dKtZLiI2NR/Z9hRTqBD5i/SdDSsQ1yuYHJ9mMqRYzyDE/+dpeVhDcoPKi01RE3oEJ1ZuXQRWrQvLXMyiciodjfA5LRz9X5ixgC16seN/rxh9/XAuDOQ8JMfIM+yHbIFy9+6j7Bn68YTkcL9Xz7ab7voE395nx4Cbykgq+g6TA6U6choP8DvVMv6TYcwY2SPcsxWzvh/yZjBM9r8Dq8CF5xSpI8eToGMtJ5kZsTPFht+lJVJISlH3jevlyPzEqzPqM6lvaQLqQiISE2eQAn6BBBTmuxk48TnWeoJvP2wN7QmNSefWd4WNM28E/4499H2LlfUVYrTuNxqeY9wd8c/EVePmXP+VpSHcuh8q+X55VNpix4/HNWLXuPjy9oxQf/f7nXG/LWn6GjSuW4a485kxSyV00hOCDQUKqgI3C3nfXLXxXTZrkc7wEfuPNYMLPS9dBv+JbILeXeadYEGAjfBHSTTrVzpchMZ1/YvMqrFh/F9gwBiOf4f8713RjT+MES0v6Jq5XqbBwPrNowLy538SKZcugm00C5IMuhg+9zZHL/tGI/KxDLtXPU0X3If/2RXyfYW99mtdzrqmH6m4ZZr3HNAOYO1cD78h7PE51yB1C1XUsl8P4hBzGgfYGeRBC7ryTzKpjfwNdU4E7JBXef+sQP1PXt4fqMwE3SQtpb4QsqSeirnkHj43TpXm0P6rGfiZli5ZMTqfJqT91hIItXcAHtKx7YNfsLF0F3aL5ZJ1ot6oDpauTkZQk1wPVHg48lYl2qQr2HfchMZZdGcf/w/NX7CGhmB4ycJusZo8+SXMxP4Ep01g/Eq2sk2o3Xhsqc6pJfSx4auMyyvv7VH7gzq+Hlk8guHgIJ10wKXxnWDefjgVaMoS+QRwhI7lcG2a2nDoIK1s/Hjf+Ic93j3aQMS3EN5QFv+6jnWgnZ3zBdSp4TowtxYgW7kISVCYFfz6+v0pZZ+47hVdYcULcVt/pQaXzlPHaXoBWqw35S4L24fFvcAmXrowKC1Yx3+NDdO9+Eqhog8VsQPMJO7rbn6NLTMi85l3sp4SL7/rW6C1y3yd+b8KDYz2U2eVfHZ3ddRw5SNelYW7AQCHG+xbY8tvih9bwmSaG9Y/VAeGoDvd2YV7gouhLnGsTEunzHVjafoVSWzoeNrB1yLF8hr39yCvY/Usa+JBzmJEYA8eA/MaRTal6PNF4Ene3WDD49PrgJyw8H+IwffFZVo7stPPHjlXL8IsWI4ZrS8nR0SLP1A2f5wS/84KucuilH+DP7y1EW08/Hl8dfBeKceYzph8BfMoWRUh4OG8Z3/V94OTLYdgzH5PKq+omPFpBbr2tGaU5GdCkGeFwf4jjzEMkKjflYMcRLYyNndhfvgLO48f48eJNaaP6wXTiyCGm8Qas+5acZ+8ncj7Z5+AJNhgkB+3Ju8Ek7Tkz6uHCbZfzWJwv65vPcQTy8CDYRoRPlwaaJ2THluk8V0+vfGeB8d65puuj8rPNODXY0N/j+oDtYeFcv01jbYm7eDQQj4lS9k9wnJ9LRwGvHy+OHGHz48xeAS83sRQNeOB75PHSuTd4nDRAV8fgY6f8/hF9yB1CeRbbhuN/7cWuomaYLH0wSTa8+bYVe2jUUdC4kT8z8dHIO5SMEWuVWYATPWwQvgY30BAxoq7xQY2EBxVdgtvF7+pRqvxzjMnYoncmqdOn8QGJSM3sifcEWPdQ9qM7uYPttcuO9EM0OGbI9UB14O1HHYmu7Mlc5fkQJ16qJMt8+1KoVAtwO4mz9N93YN9uE/RMJo9l8joO7EeilXUy7cbzloXyRu0uR8/3fU55sHyhJ4sEgmgIJ10wKd45wmZt5BlZtpaSmbiFczXs1Hio/xo/80yd/H7yClYlKR2wC78qKqfvebj6qgDTGDPJcBeAoDL5mcEcBzVmKU6t7YXH+YzL7alsDmY8fjc2VroPIyMj4/92rB91mP2ETZcTg6TFBegqzURWuQ11d6/CQikDqPkxyoraUVFxB5cJcw+ume3vKHzobCD5sM6ZTn7MlmAsmSt3Nq6DqK4mWWpZmTw4tKcL0p1LMFuZWU2eK89a+Rz7kMN8Ca3yNh7vSZCPjoxv+h3QS5/YuUu541O+pRJS2aNYoSjn9UvWAORMl1PvW/HwbSRfL/5mo8IXNGKY6q9911PYvFqP2JDb4KO9uVKJ9tZnUUPffj3RrS5Cz8gweuqK0V75Cxz9H3Jk6XhV5ynSix7seKoIq6RrqfZC8eC1F8jNuIecEeWI7AAvGn0DiHeYLSdgz3zETC6vFNPq8l0YGbLBVEDejc2C9/y+bLqR3+7vad+BwlU3sOf/8Olp5YHhGYp2+9z8gTmuNIRcZNK7phf4/pol19M4gq+uhiZevodz8hBb8kY6RPJ495i8hneulumbF+3/QU4fYQixEeHT9eLM/wzz3SuvkGXtOrSfO0uY/1X8wzmmqzotO2zS8hu5nN99Q56Vnj9/zMGU37zCIIFGLPscyGOqxYjnFeaD5yQb/cxDfIC9mkXnfANt8sw+aeICTSyGT8lvmhnn9MXOxZp0ckIzM0mnKnCHPhlfXSWhPDMDlchFwW1sAsGD483szk3qqJ7IyI/rR9I1WZeWg086E553j1GrSEfauOeHJmeLJqXT3g/5g9AZ+jF7ovGX+Yy8HE97jSyrd9+gkGTL5sfKNioxSa5XV3czqulbHkLNRtEf+1C3FDjyKhOoASX84d8AKLrIZZ1su2F2k/odfr0Pf372KfpOx80XeLJIIIiGcNIFk4LP7ikzrWwtJZk4Phs0DnLwXqaToTPPzFFYejv1PLXNODAwgN1bs/mtUUCPr5LNk5diMEczerhAvPZWpCnvv460zdYeblWrsbVVnnELJLBMo/CZuHbsf8UG6z4j0uSnycbdDo65RkvmehgfjTPsExM2XQWtfom8kW7C2kRKZw7r2Gz0rxh3r4gnMV7PZ5Gqq+tgczrRu3Mb8mkUUVXz/dE3knT1HILVdhAlumxeT4Zb9GMduXoWOQFqsJe27Whsw4DtAIqkTfyUIe1mHs516P+RBHKRcWOwwCcl7+kKlZktBmA8lrdS2SJxflVeuwqS78blTIKx+MZ3c4GGX+J3vXY47Vb+IGPctgNyMD800GEct75GemKCPl+eo2Vqb2s1wbzPCrfHTdezOxnkdFx3HdZQvVU+8X9hdTgx0LubZBaHHf4nfAOJozocehPdBw9gwM0m0mlILI3pi7wWmfRoknk9aMyDutCIA4eOwHGCNab5uHrOHFkeXeV43FSPemMJ4pJ0WNtghS7tu+wMajf9CKZ6MwrjkqBbuw/zmedImlHx8HYYt+cjv5biIj29l0Y8Jwf8s8chSk3yuP5meSayvKIc27duIH3lDZoIblTh030Rcd/6Dj9e8+NKmEzbkZ3N1kdLaNn6Hbx7jul63z9FbYpcMM3Vo+MtRlFqOrbWd9NgZRCHWdPnS3JmY3Gksv/jp7B00SlDMrQsIt+QvIyGpKumLMn3Ctrxk5ISrE/dwvdo2IBZMT64PmD1GO4OoQoL2VoTwj9rPn+xvISGPTOh50X1Kqtx/DKkwR0bWbM3YKki65qsS0vkvBJe5S5cuFXWE9uiSeq05yOylLIsPG+9RtKQsOR6eXg2eIK93nY+yYPvkm2UB2S+mBncId/zuz/BSvHqsuQ18WvS2CDYg4E3T5EtU+ParzK5tONl5UHhsX7E327ClXWSbZzTDsvLVhysL8ImVueUqws9WSQQREM46YJJQEbxNeoA+IwsGbuR9+gznc8GjYetiCRjGmbmeX7mQzCgGTmpqWj56o/R2VhM0VyrrJ8mkxyn5rPO0cMF8KmHdxkfnyFPOdI22dNPKWjt2x/J14wSXCY/qkV3wkT2uzInDRlPemGxdpK7mo6FyhtRRolhjq4Nf3kz+IGriQmfrh/VdQspNXK6lZmqmGvn8vW3ueZ8fjufhkYo+G0bcruqkZaSgsyigzC2WFHKOk26Yu2PqoDmUmSkZUPb1AEzlWWE9U3kdLzB+vAl11OkOhSYi2Gr3YLUtBykdVhQR+Fk2JttasgZeGD8u98nI+/pSoyGrz9n65PXBDwkEKu9mT8waTBtUt7SQ87iXVUwFQxjS6YeKfoMNGtMsG6T1zqPoroJD5Wlo6EoCxmb3kabhT14mY4lpCdn/v4eyjdlIEmrQ87vV6Hz+XuoZhLw4M4WGKjeMqQUpGZuQZa5EwX6UActFgtvp4zW0Pnsn+PEx17wlRXzxvRl+N0T5HzcztdzTyavs64n56q5GjnZm1AzXIAWazWSYxJRZm3iZW+oLEVpdQMKqprQVqgn9bgLnSZqc+SgVJaWo1mia3Z+Dxk/fI7SSkdXcw2qa9qRXmyCbc99mE0O4/98yByYRcrssQ9OB38kkjtj8avugZHJvqsBNUcy0NJiIjdNnu0OJFK6sxPXw1JXRv5hMyora2Cj4019+7E6wXfu6Sq+7cK5c/j3vAx5jTlzQo843PD5PpGX1KjlmellkcpOzqRcg0r9+D7lDikM86GJUWH9dvZgJJWooQGLTY0wcmVbDG2sF+9aqUGO5j2YeB1b/pGLgkx52Z2WBmlU6fyZCY73XbBX5+cGyHAmmVD5DViRdW2cLv2NIlF0KZSJbdHkdNrz/lskVQOWjv7OxLzRO5U+D0k5nRxpvu/FOzYbv4s0O1bCtrpidFXnIyPzV6jraOFpf4YPUZ+npbTq4LpChaRFd6GKZFpa0cL7ncB+JFpZJ9NuVNJa3heU52Qge/9SdHaY6KgeYiJd8HnyD2cJZVswDamvr0djYyN/W8jq1auVo+fHnDlzMDg4iJkzwzuKE+HYVwJpUxz6Rx4PeKf5JGHv+CUTGju+XwpmkuF87H3GSqDw217sztPg1Qf78dSqyeeWvQM4lj+sFAkf9pXEYdOVLRh+anXQbNznBctjDOVxXNqTlp2XfMLg650HtiMl5zA6B9tH3xcfyMTyvrhkZWVh27ZtWLlybDb8YsHk44uJLkcWhtXBOKgO2KuXVarQc/I7sMPWWwAR6zYCE+Y1Yn4m0CNfDKlIyJlIxydg4jalEDF+WXaTiiOA8083gHMqO8s3a2pTk9f5MzldO38uYjokb6bXo/F6epGmzcSqFjueWs0mJtyoNyShdH4jhkOfxZgEk2njss5dXAl+3rBnpo4fP85/BfZ86evrQ1VVFbKzs/HYY48pRwUXCjGTLpgyV167EqamvKk76IwJDOIokwwX6BiG3fa+hb/pm7BtCg46Y+JOPQYrCowwfIHPELE8hhXRpGU3/vqPT3+K4sZfhHXQGRPK+zKCyWeiYrEwYaE6COcQ04nI9RbAZMIEMmFeI+ZnAj0KF2mk4xMwcZtSiBi/LLupcv7pBnBOZZ+qU3+hmJyunT8XMR2Sd1C8qhtwjwGozdEhzZBGTiY56F256NhqOKf0J9PGv5i6EwhkhJMumDLxyzbivnUhD+pMV2IllJavU25JX1hm64uw6/EvZhb9YpG88Sk8tX6qv6AqEAgEnwfxKNo1jH5rD/5PRQ06e6wYHNmBFQnCkRZcnggnXSAQCAQCwSVCDBJ0EpatWIFlku6iTMAIBNMF4aQLBAKBQCAQCATTDOGkCwQCgUAgEAgE0wzhpAsEAoFAIBAIBNMM4aQLBAKBQCAQCATTDOGkCwQCgUAgEAgE0wzhpAsEAoFAIBAIBNMM4aQLLgN8cLvd9Hlp4nU74XA44PYqB0JwOx1wON3KnkBw8fFSe3J7Pr8W5fNQem75h92/vPjgcbn4L8OeC593nV1S+DyT1K/zq4NJwfLiunT7K8Hni3DSBZPCY9sJtdqAffbzsV5eOOwOXPCu2PM61iYlYYftHGL22mEuZL9cp4bBbFUOfr4c33U/JEnCr46EccS9VhSlSJBydkG46RcWx77tvN53KzrtocGQ60J0zl4XDaoCdNFrQyGlU7jTphyY7jjwBLWntY1Hlf0LT6is+xvXIinp+c9Bx71oLVFTvRuplNMLr+0FaHU6WE57xuVxvG564XQ4Axw9F56jOkt6/nVlXxDYvj1HG0m/1qA3TBcRGG6sDnwXzj6E2AOeF91avD7l7iq0zgVfBoSTLpgkn9FfF06OnLsX43O+BEkv4a/n4EtHJWYG5rHvM1M3XwN7KlDeHIfGzj78Om+hcvTzZcZMLf+eOYN/hWfezMvql02nAzFfYT8XL+ErXO4eNNJgqC7cQGmK2NsehnT/H6lL9TMDs+hz1hXRKnga4f0QR+jrnrT58v4FJ1TWHhyz0ACm4AZM/Uf/p86MOAlIV0/T9pSOa6+KCcljGN10HUKKlILDflvqeRf76ct4ywJ5XxDUvuWeIY5/hhJsBxhyHVwo+xBqD6LlJSqhdS74UiCcdME54fV6ZGPj88LldIa5zeqF2+WEK2ANh/f9k/SZLu8E4aOwLjjD3QKkdFj8gfH48VD8Tj5DMbHz4/W4KawLbm9gCh707m0HKiqwflky4mcHughyuVyBt0h9LC+BeZTzHRgnX5riGL88xeN2weUaiyt0PxSP046BATtcpz+Z1C/qsfoIKhrlzRN8gMJ4x+U9rMxD8Msu9Bawl8rgJBkFVr2P0vAny24bRyvj5w3LryugvAnfLsHQcA/WJVK9e0/AQsfUo6rko3IHyouVTdH5QEj/uQ6MCseHI39uR/rtC8YczthkGIeG8PTGZOUAwfSarguUKYvfL0ue14nuuYeJg+XHo0TClpAE6wCVKXCfhQ3ZZ+d9p100HCdZzCIXkek8yWwcSrmD6t7jl4+sW+NMgp9xsgb+PkKWYclNXGaRrmVtZkzOLAskL2XXQ+109JIweRsjFt8t/08MtxchQTnC5chtg7I/CrUhVqaQeILaUTQ5sHO0zeIIqgYiuC3KnLL20OdyfFUVkscw8nINvEyfFbhh1DicUb4DiCoHP3JdhdrX4DKECIaOefzHvO6gNjVKON0MJDAOrmOuKcQRPs/R2vffevaSv70Bi0lePg+7dswuBYYbq4Po9oHZuVD7ysoUeojlNdQevMPzcjsWUBosz+GXKJHusfIE6PX4Ohd8GRBOuuAc8ODFW7VILyyBIU4DXUoKkrRxqO91yWcHWmFQa5CkS4EuSQP11n14fWchtBnldLYLmVo11Glmfmvb5+xGSVochdUhRZeEuLStsHKfwIPu+q1Qa7Q8fhbP1lb/cgEXdpekQUvxp6RoKUwayNWOgBv7jHnQaJMorA5JmjiU1HczE4h6gxZF7MLqLH5bM68+cDnCaTzL081Ft+KjHKxeQ3lJQvVBJ9939z7D8735xX4qiAP1hWlIYktTJPqjcGmF9XAyC+u1ojBJB112o3I734PGtbSvyw1z+9WHg6Y8aFP0SE3VU3pZaFbORIbqY4MWmrLWUYNuq8+HVpMPqxK/z94KjUaD39nJOYgo81DcaN0+JjutRo2tu62sgmEqVENDZUohGWnj8nDAIXeYRxs2QBNnQGGemt821um0MBgPBMwqfxF4cIDpAKsDVl71dthJULYdlNd0M95nS7k0GVyHyjOSZN30HsUGrQY7RgXjwQ6m86NLotw4YCqBmvSfyTGJwpqt72NnXhzyqcK6yjO4Tu20kZNmqyfZ34peJSpb63ZZr+k6JlN/u3n96TVYU9OKVqNBzivFaeqWdS2USHF4+hug1RZh587tiKN6K9xj58cZtvr1lI8dig76cGCbBtpbd1DJ5P19ZRpoHv4zvMOnaF/CSO/TVD6WBuny9gOjujWwzzRabm1cGnbbKEavDflaLWpaW7FVLeuWNq4EoSvQ+LK5cbIexGE2Khj4HemlWrl2K2yK0ngdB/lxLcmEybmwXq4DLq+nW7FzKzun5TOMYfMWhAvPUDtYr7R1Z3e9LEduG9Qwd8tylHGihsqUvmNsGZzHyupSg3aHL7ocdu9EITun/TmqaV9T063EwGSgxKEso/Bz5jMqgKTBNQF5DCevv9QXQpdVQ0eqkUI6ZjBZ4TnZR5Y1HanzZvO4JpYDZdV+AIVKXTH7mudvp+PK8JyiMzKyjj2M1lZKQ5PE9SM9QD8i6WYg/jj2HahHGtcxHeLyzCRxmYhxuG3Yqtguluc040E6GL19MxU8AzUQ58AeUyG1C3atlvqTAR5lULjROhg7Hs4+9L24gfK1jafD8dmxlWS14YXAPsQT1h5gJuXFdhy/2i63c9Z3Buqdo3sn9Z9xXN9ZPvNJ321h6lzw5UA46YJzYuY8sjPNJ3CvpR9DgzaYc4HSR/5AZsmD1kfz0VVQh1MjIzhl7UTLHQuxeMO/o6elgl9rtlhhb8vHbNYZ5WShYZEJ/UMjGBmywRhXi4zHmbP5MY73nISxyYJTg4PoNBegNv8n3Okc2P2/saUBMHVYMTQ8CEtjGY83HAM7/xWbqttR1dJHYYfQQ2EbSrNQ0+3FPc1WVEhkkyuaYOu34Wd33KhcxUjAP5moUNT1dR1jXZQDf6yRDXDNH+V1n8deYjeYgQduuRHdNQ+itNmG9GIzevosMBWkk3xKcf8zcufMJz8Clqyo+foc9bh7AB7rC8iuZN1BLho7e9BiZHmYCBVueaAAaNiLft7LurB/B4ujHS//t2z8+3ua6LMMK3WeKDIPhskuv0aR3dAgetrq8I2vzYHv9ClyvsrQ1tePQXsfjIZ25FS18Q5eXrrThVlrOnCK5G2pK0BXdQ7+RE7NF4XH9lvkVI+grX+YytuPjpZ10MT44DxJnuGieFydsp7rF7vL09RjQ39LHmZ7Q2Ym2UwaVX/WzdfRDlsznIScyiE09Z3Cqb46HiRefTUM2xv5dllTD/r7+7FB8k97xYFVvqvbhLT8GpQ19pBM7agrllCa+SQGfB4MnLDBVp2P/MG7YSW5VpFuNh9+V7l+jMhxUDY/YsvSmlFUNIymtg5sN+jki4ivLb2dPvfiHVZR7sP4eS19217DSWX/SdamSjPgdY2wEygvsqDF2s9lY6upw1Fqe26rGambKlHRYsXIiJ3yaMOWvW9SeFnHq/PzcSXlq7+vkdz8Buz/a7BzqAona3KhPqEjXbXViNsqXwvUYv9x5vQOoFzKRsMq2Z7YmorRXNpAzhHJyyrL65kr69DR0Ynr+iPnbRRlWcjtS7/GHaunskpR0NhH4YfQ19GGjGTZyZVJxBoyELYXekYH160VpUBBE7794Y7octhSBKmpDZa+Imob6XSgi1olw43f/ojF0QiDbvReC+HFsR5qs6vmIjYgj+Hklfq9UhTTEalMtlvPf3/h2EQ66Vi0OhrFa8XD+hw0F5jJDgzB2mZEO7XTF5VRVXAZvk91NIZfx/LzD6GFbECgfkTTzUD8cWzK2Y8nrXayy1Si9hcwQEKKFkfv/70ftYvMo33LU7clT9i+Y6jebBaSbVcNimxpsJ3qpzhJw57qpNoIDBdQBwHHw9kH/cq7ab8WR05xgwt7+9O0Z0D196jRjqIKYw+oZe1ntrkBle/eDRu1c9YHvXD4bR7OecAIKasIi+s6qb+yw0jn3hk5g5RwdS74UiCcdME58Rm7PW38KTbqExCrSsR3cslRtu3HCU8MrmB+WkML2g9Y4dMuw+oVOsTEzsaNCdfSCQOkhTrEx1M34B7Afub3zpmJgVf2Yd8r/YjPoA6t4W0yqwm4b8cuFK3TY7ZKhRukJRRwhPoiD175VTN1cltxD8UbG6OC3vBPFGs4KOyLFLa4CaWrkylsLKT15TCxPpMSjlFpcD35TnFqLRITEpEQH9hpAjfe8l3+bTn8JjyOv5ARVqi1wO514vDvyYhLFViuO40uts2M9BObISXrcZ+xmuepa/8bQbNQE3GiR3b8y9qqsH6ZhNWFpRHKFozu2zn02QzLW9RpOA+j0iYhly6spIEIk4PlmXZIVeuQEFXmgYTILlYFadVGbFyRiJjE1dix63GsSk6AKl6HVHb9UZcyWz5IMjHBeN8KzCZ567MLqGsD3v4wOPbPlTPy8xR/eeW/4CS9WrF6GXWfXpw6Qjq8dAHXoVmfDVG+NyBDIj1ImA3PO8Ezk340V18Jd+/zyCeHttHaiHXk1MWe+ZjOpGOBJhazr/oKD3fzwhspHmobtD04egvdjT9UV9L4qw4V6yWSaTyy7yukcyfwEQnvMy6iMtie3gxdfBJuWES74x5UiB7H+8cP8VCNthqsW7UCybP9w0JyGa6bS5/D+IScnYH2Biof4yjYijHH/gZyyytwBw0q3n9LjqOubw9W6xJwk8QcArnttRvLWcPHxhQfdpueJD2jHH/jengHj/E7PgZjJx6nfCXo5vPnRMZlP4ysvYMnxl3LdH4m/Tleqid3Bmi67xt4c58ZD26iVljwHSRRsVitstv/bY9vxIoVN+Ev/xE+b8EEDL68H5LUWJt7BVYaRCavWAUpfkxejOT0O8muWfAOycw30IoiElrjv6zAnyaSg6kHpetWQZ8cjwW3sMHR7yFPtLeglOJo+hfD6IBdxoe/s6YzV0vHA/IYRl4xqhuxmDUqzZjdOvmavITiBlXkOgrE3vYs5dOAzurNSIiNJfuRwWX+2Rlf2DIE4texur4GrCYbsFjvt83RdTMQfxwmyw7SsXhIt22iFmTD62+fjBKHF+/QQBZHD+Ngrx0q3TKsov5nwvZNZ2VdKUaf+T4kzk7AksWyhjHHfCxcYB1Etw+xlDZz21868gF92vE0GQSDeRv0/jG5Qjh7wPNC/YZtx2YkUjvnfRBrKF4bKnOo3zBZ8NTGZRT2fbxGxb3z69eHrXPBlwPhpAvOg7HO5BoyHMxQszWfd/27BVW5IyjKyYBOw5ZIkKUh5MkUCqPMqnj+9jZ3FAyfnsDrrx7BkVdfhX1mBqrMy7kxs3fvRGEae8uBGrqMUjoyNvOcvmT+WCfnC5n1DCE9mTknfjz4gCV6+Bh3nmXjHZ5Y3bfIZWKO9kv4454W2ipGW5uRvmvxp7Y/cmc3/Z7vIMHzLqy8iHOhDuh5ub3uOokhpbyTYcZM2conxl/Fv1nZQux+eOKXwEhGfK/lCGyv/I46uR/j37abyflug83x32B3YX+4bvGEMg8lWHYKPhcOsKVIVC9qdRwyyynGkAdbA4uspj/mcH1RqBZtRGNFLqq3ZCNl9Nb5aa4HamWR6Rk26gyHUijPW6/x290LrlPh2EvkwqSbkamTTx4/xAZW88GWcHv4UhHZYfczegvd8w72U5rFd31rVFa+TxQN9J4Am2ArbiEngh/wwUMOwziixUF89ME7lLwJmYn+s2PEXDOXHDEbjv+1F7uKmslB6oNJsuHNt63Ys6UZBY0bwdyxj0YoDsmItclyGU7wNbRrcAM5Si8zIXSVQy/9AH9+byHaevrx+GpylD5lAxUJD+Yt49fA7QLFQozPxzhZf/ohfUh4WLnW94GTy5pplGOAPcIKbErV44nGk7i7xYLBp9cjxi8vJc/wRMlbAJ4TAYMv1TL8osWI4dpScr60yDOxZXDBxN/8LcpZO9485cSfny3is+iGa96ZWA53SPx6xuz5aVzurx+zoc1Edqy4BetC68cnL/lZrlUH55EYJy/vW3iZwsp3dYKJmaQc3rMfpWxm4Ca/cSE7w1LhmhSmDIH4dcyvH28d2kOfTD+i62Ygfh3LUbxa7ykblVnC1zWno8RBfUtVJ8riGpCfqUdc2na+nGrC9q3oSkHjA0hWIv1kRC6tLzBcQB1MaB9idPgOeekNPWRvD/ySBpK52M6myUMYZw+UvJQ9ec9oO2cM05/nLQsNjqgd5Oj5MZ9THryqr74yap0LLm+Eky64IAR2bjGz9Sjd0c5vPTZVGVC75Sej60s5iqFU3SiR+QIW5pSgtLwc5eyvtBylm1ewtRbQZxXh+q2dOMWXZXSS+WKzNTJdb5wMSFPuYCLR9caJgLCxuJYlmrEk6BZueBKxjvKPrmpsqWyHVLwWq1Zl8hmU8i2l3Nm9O/MmKsgCsMlk4Aje808Yez9hc8pkn5PBbizwwyNjHVb4rktx6IiBk6f592g8EzIbmfcWUN/8CO4nh6ssdznik9Morw24/8EschHKkEGdajSZh3PSu3qOKTPkY9iaH0ZO6RE0Uec/TJ1dD7s1IXtkYYlWN58LMfFYX76DL+0xUXXu+K+3Sa4f8gfBMvRsEOLBay+QW3TP0tEBEXdMyfFgD3ex863MuSJXK/4qD974vY181mQ5rMeKZ0up1zUsgZYE+LGTvTRvPtSjwgy8hS7L4prZ1OlyfOhsKCdnhRwcJeG58Ww1LKE4DIvi2XthgokchwfHKW/pt4+VI4jYuVhDVVWamYkaNmuuT8ZXV0koz8xAJTkZBbexpTEURzOV757UkDjkQRjTxarOUxgZ6cGOp4qwSrqWt63BE2x973IkKBd53j1GOpeOtPmhORkva/naRbja78cMs6UZ6Vg6PwZ/s5EQChq5nrXvegqbV+sRG2Bs5s7VKFuR8xYWxQbpVhehZ2QYPXXFaK/8BV+yEcRsCbnke22peAyb2N2Tf/nuBHJ4gz5XITHQuKjmIycXqMxKw5ZmCS0lq5UTAZCTPERfCwPKI+dxvLyYvWPpJ/p1hcIc2kMu7p2yTZtYDl64T8sTJ35ch/7E7dkNpLhhyzBKBB2TZP2YSL9lZB1LL8wYtcGHdj1Dn3cieU70OGISluHx9hGc6jGTIaqRl1NN2L7lOJfcJL9FC74BNJQzmaZhdmC4wDqYwD6wyll6WxlQuwlpObUoqPtXKGOWIMbbAxlNvFI+70nufC/XsnbOpjLm4WqeiI8GhU/Rdzpuvo4dCK1zwZcF4aQLLjBu7DNtx87uAXh8M/AVbh71uI4ZKX5bchhvHrHi4IFeeGLn417qvGqyN2M3hXc6BsgZKoRh+wHyTdl1dOVNCxDrtaO+PJM6fTaTrsI3N5AlbtiEmn1WOOy9MG7I5B3MeFRY81Axhc1HTWsvnGQwD5gf5bebjbfdrISJzk1r2K1qmTv5zJI8gyLDHF9mQMlBvltev561uQT1u+tRsjaL56ng3pVQqeZx54jNbj1qNMNYkgvm14Vjftoa/l276UFsN5tQmCTH46fbnAd1mhHhlngnr8ymTxt3jtZ9i80v6pDL1tRSBFLVGnnmJorMg6Nk69xJds1b8MTOg3A47SS7Ev5w2Rk+C7UY8+deA7dtH0xMoHGsWwlD2IOfJ07s3G7EgQEXPKc/xADJfd61V1O/+xGfvRqd4af8dw29ie6DBzBA/f6seNah78fBXit2b1+DIjalhYXU2c7GzVkk08pf4qCtF6bcDD7bBc0c7qS8/+Zh+ozDe0e7cdDKZvR8+Jh6V34LXXU9bicVqq6ug83pRO/ObXzZTFXN9xHLZ+olLOANhV32CV+KsfRmxbHwEyWOeHK++OAv4m0LFRZmMB1mfq88Az1/MVtTw/SjAHqetBIHtTQZclD2Uv3eeTNmq67DGrq88on/C6vDiYHe3UhTx2GH1YNPPzxCkdBARXF+vcrsZ9h7XCGylq9Nw1yl6PKaeHZtLL7xXVLWhl/id712OO1WmPLUiNt2QLmzIWHJ9YrbFCVvgcjLQmSHz9ZqgplsiJu9vch+kPyhNRg3piApffsearztpDjFTTCwGfCocqBak5KhUeQgo8I3bpeNhlTxFEImtTlsyQ8zCVp1TFAeOSHyYm2KzfU6ThyS7SgPRKjJ0ZuUHGKxMI3yY9uLP/Y64LC14gfZ1XL5dLERyuBH1g/WdmQ8sNIAAVk3k52LppuBUBysTKWNlEcHunduRXaNDRVt99AgL3IcKvsBGI27YXd7MOxiy0yAr9/gmbB9e95is/TUmve9AofDBnNRKhpowF2drw8KF1gHE9kHRuLyb/MJDxIcSu4KeHNTAKH2IPCOnIzsfC+c72/n7bC8TP1jfRE21bKBlBpXX0X5iVTngsse4aQLJkXMlXOUrWgwM8J4F0VZqdBqdciuVKOx55+5kY69fglyyYXckpmB7B+/hNM+FTb+wgoj9RdbKHyKlMqfhL93nYTZi+4kBwjIT02CJkmPgRuquEFknb50z0/pnITqTRmQ9Jnw3i6fC0fiuifQYS4mg5yJlBQJOeVHUdXUhyL9xPPoDFVKGl/yAsr5bf/IShGDb+dU8SPpfseXSN78C3SYyKntakDpllI02CQUmzpg5K/dm43v/byR57G5uhzVJxajonh8jmfOiIFKfw86mECoW6kprwQqjChjyyf9sNuutt/jvdDpbUaCni95QcED/FVjjH+8ja3nBH645h/5N3MYIsk8tE/Wrd+GNgpYW5QNKUVPshtCznckLLztIeriapGq1UCX9jukGancankm7co5Ie/WjpnB7yR8kXz27u+Rk6qDNiUDR8oaYd6cDM/7b5EmGrB0LhMUOS23k5BrtiAr++c48bEXyWseQAHVQT7p6s8+/SHa2JNm6YnccfnmfU/Slc3ITsvE2/d2otNkQPpCeaZ8fua99FmDrIws/PEkczZPw0EegnwLPR4Fv21Dblc10lJSkFl0EMYWK0pX+F2YeYhnHTLDyx6lDOdvR4nD+y5/uPX2pZHfbx6vW06fuSjIlB8o1ZJzTC0KP97AjhNKHLmp/MlmDnsZRbqaHB8k4MGdLTBQ2hlSClIzSV7mThToVeBj6nljuR3+G0WivGYumPGyHnftu8xJlK/V3VUFU8Ew2Qw9UvQ0INKYYN12ixJyHmYpjn20vAVDhYlT87o68/f3UE42JInsVM7vV6Hz+XuodYxnQSobqEtoekieRY8uB3LtFskDtkDitDfQp4Saf14lHwjBx5f8GDCX3Y4JyGM4eSFWjYXkyNbkZyO7rg8fewbxBhtHLWHrzicnB936H4PMIslVovFRPtTULuxPreP5jlQGThj9uILph+ZqCj+Rfit4KA7Kr2Q4QnmUkFVUi4rGHpSvYqOXyHH4fH+HtXoL9Ela6LMr+fFV8f9rEu2bDSvSodqfA4n0vfxoAVqsO/j68cBwgXUwkX3gxLI2wcY2D0FZ+TaO8faAwe7IKRcogwG2qkYlreV9XnkO9Y/7l6Kzw0Rn9OD+fGidf+GTH4LPi384SyjbgmlIfX09Ghsb8cgjj2D16jC3Sc+BOXPmYHBwEDNnjncBLhjsPbisP1HFhjf2IbD3zvooZGxscGj2PuGYGIojTCT8GjoXckkE5HdEx8ROLj/nTrR02HuXfVCRTCaEv3N3vDw8NjO05FcNjhSFdSimQiSZjyNsXuRyxlI5P0+ysrKwbds2rFy5UjkyOSZTVq5rQfXGykg6HPYaOsdkEvYUyYs69mhiHZ/W1LkQcZwb59+Wppr3ybf1KeZNsVOTapPjmGxaThjVKfh9VSd6SpU1+1NkarrJOP86Oh+i1q+7F4akTGzoG8R9yTGU0/DhwsdB5SIbGhPSr0zWlrE4z9VmhebHWp+HjNKFsI08PjpZE5ZJ2INAZLsaLvBEdT55tFotjh8/DvZc0fnS19eHqqoqZGdn47HHHlOOCi4UYiZdcHGgDpV1fJM1J8z4hTM+zKCGc9AZ/JpJ2ytmwCefn3MnWjoxk3cGmEMSpnAnjwEttsLzdtAZkWQ+jrB5kct5qTCZso6vt2idPp2LeGpivbwQuvj56HM4zr8tTfX6ybf1KeZNsVPnxuTSsrdWohrp+D/3n5uDzhifTjTdZJx/HZ0P0dL2vPNffPnJYq08Sx0pXPg4qFxh+pXJ2jIW57kSlB/XAXLQ21HW8kB0B50xCXsQSFSbM5WIBJcFwkkXCC4hpI1FWB3mzR0CgWB6ovl2Jaz9zVh2IUbWlwGqRffDZrWNvVnmEsQXq4fV2o+KcA8YCAQXEOGkCwQCgUBwkVDFJ0Lnf+2NAOzd74m6xAtyN/CLIkYVD50uIcxMv0BwYRFOukAgEAgEAoFAMM0QTrpAIBAIBAKBQDDNEE66QCAQCAQCgUAwzRBOukAgEAgEAoFAMM0QTrpAIBAIBAKBQDDNEE66QCAQCAQCgUAwzRBOuuCyxet2wuFwwO1VDoTgdjrgcLqVvS8KL1yTyYPXzcvijFQYwSWB1+2G2zM9f9Pb53HD5faM2w6EHXeHOS4QCASCC49w0gWXLcd33Q9JkvCrI2GcYK8VRSkSpJxd+OLcdC9aSzTQpSRh+0Gnciw8nuO7eFlyfnVEOTIeDxt0uIQTP33wwulwYswld+CJpCSsbTyq7AfgtaFQrUbhTpty4POA6Z8aarWRcgb0N66FLul53h4CtwNhx5PCHBcIBALBhUc46YLLlhkztfx75gz+FZ55M6fFD1JM+GPVM2byr3kRC+NGIxt0/CayEy/4nHEdQoqUgsP+iWfvh2C1c0/afHk/iBmYRZ+zroimrBeeGXESkK6mNuCDc4gGCIavkS4GbgfiwTELHS+4YWJ9FQgEAsF5I5x0waTweb3wBt2l98HrCZ619bhdcLncATOHCj4PXE4nXCHhx0HhnA477PbxS1T40hTH+OUpcppjt99D90PxOO0YGLDDdfqTiX/xzp/vkNv7Xq9HLqPXDSflJ7S8Po8LTp4HL5x2Ko9TuZ4tWaH9sTLEwrDdhs7OPjy0auznpVlZ7SyPYeSlUs+gunDxMjgDl024jsFCX+k4Aw/lzxNcWQLCG0E/wx33eZQ65jrgGj3Hlns4Kew4fF64XS4EVcnAy/RZgRsURfOddqGLvtWzaFjI4g2MJzYZxqEhPL0xmcfl8dc96Uy4PHM9j7LsxEvtNZDQtiqfj8V3y/8Tw+1FSCBdPXWY9CdjAR0N3A7m7yN0fMlN/HhoeUdRZOH2pxlYHl7uMXlGPRcAK+9ofISP6bgSkNdfSPkEAoHgckA46YJJcbThVmjS6zHqFniO4latBvU2OuJzwJynhjZJB50uCXHqQnS75B7UfsAEdZwWupQU6Ci8wbhvLI4APLZWGChciqSHXi8hSaOGudvJ464vTEMSmyWW6C8lCWmF9XCy6L1WFLI0sxuV2+8eNK5lechF77hEfDhoyoM2RY/UVD3lJwvNyplwOA6ax/KdpIU6z4QBHqcHDbdqkb51KwyaJKRQfkZnShWONv4AKTq6Rq1Bip7Kk6LFVpMReRReon1WhsL6XjnsrgeRmZmKRiuVwOfkcmRl1bM8krzS0tRQG8z4iIcGmovSEKfR8TKkaOOwm+TvsVJedVlop/NdlVnQarTQPv26fIGA8OCAMQ+aUf3cDjvTH5L3zpK0seNp28HUmS09yddqsa3ejDyuAzqsJ73t3WdEnJbqnMKW7B7gMTMG9jEd1yBJp4M2Lo3qxA1bfSF0WTV0thopajUMJiu8w6doX8JI79OyblE8adsPcKfUY6uHRnMrekkNPP0N0GofRmsrxUs6w8KlK+EAJ7UHpa0xvTTkIU1twD5HgAPr3EdxabDbLh9z95qgIV06wBsNDR66jXS+ADYa7D1D4dbXsyU2p/EBjSDUNAgM3g7AO4jDbJQx8DuUkF7K5d1K8cin2d2cA6aSUVkkUZpmK+mnUp59B+qRxsutQ1yemUoyVtZw5xhex0GeFisvi6+w3sqPv/70GqypaUWr0SDXH50zMXshEAgElxHCSRdMihkz45QthRhgHn19dsYHx5+fRXm7AR32YYwM9aOt6fu4QRXDnQV9TiWK63owPDKCwb4mDFdvQs0BtgI2AJ8dP0nL57OMxaYWWDpbUJabC238VeiueRClzTakF5vR02eBqSAdtuZS3P9MN7+UT1IGLFlRs0xBjdBFAx7rC8iuZG5sLho7e9BizJVPhMN5AFJ2OdLLGtE/NIxT1hbktlcitWIfd5TUiwBbbS0W17Whp6cPN4dMN/qX2UgFRnR0NFKKQG1lNd4pMKFT2W8u/RnIfxkNy7C3P0VyJBmYO2Hv70GFgdIh/6niR7fjaiUMmys3NnWgra6M7235SSuwKA8d5mK+z+TU2dkBy8YFfF/AHODfIqd6BG39sn52tKyDJsaHfdtSUNQwDy3WUxjq70CurQb3Py8Pnphe1ZaW4/ZOKyyNZfj/27sfsLiqe2/0395LZGrHKRLEwxwhOo2QupPj1JKckgaiQk4wI42SpiSm2JJIj6A1VG4l90HRUPMcaS89+LaFvicGzpGbCs0xNm8kjW+CjwEbGoMGm4wGjGiChTZiRJzqpJnn9v7Wmj0wwEDIvzoh349m9szee9Ze+89kvmvNmkmrXLfpK3qxU05Igxz6uv98WTc2B6SBlLyiDKVbOzA42I1yw401z7+FpG8VQZ0Ro7gB7k43nvr2LHj7B2WOGyUFLbLNTjTXSFCu3IRDQ408eY3Jhez96KTcb0Ru7j5sbR+5XveWMnk95KBZXmvH3Q0wWpuQWf9j/Ev88EUYceUMyKWD/kF1tXrR9NMyPf+tP6s07cULP9sgF9W9MHzvYZfMuf2mf5TZH+hPYtKcM0beH+EUPpHb1uoNiF7Xhs72enlUjV2HVRPZg21rE5BddhwN7cdwrH2TegJibBFD+7Miexd+1NGNtno5Mk1Po6t/eF9DLYO3CyVGFuoWbsIx+fvD3VAor5s6aWB50HXEDfeGXOT23oWO7nY57lLKK++pTRIRTRkM6XTWVORQPv+FK+W2Cf9ry/9G14dXYOGShYiTzND54nN6+ZWX9eGlHTvw+2N/UTEEOw/9Sc8P8HS+JG/1Iq8ej6/OgHNuBh7duBFLEz9G629UdHdhw2OrYCQ6sbpigw4grbteP6Mvrx1pU3EEKN5ejqVzDWTkF+lyQul6UfWxp+Kx4qWyHxGIcmTghzUSrevqdVA62SuLi7fiieULYRiJiBpnUHv+9/Iwf/5SfLs0VT9e93+txtz5LtxsbviUfzLE51ERSI7XNdcgJm4GZs2Q5CG1XPzP8Xq+4qr4MQqWzMfCO7+pwz4GT8IXEYWb5s7Ry21yjObOnQ+nI0o/JnFKBcFW/P7l36EPcZifMReWniaskIuueOtPkSHHyhI3H3mlhjQA2/Hn3jf0pyx5m9qxaq4D10T5A3BNewXmx8djRrycwBNy3CWYNlWUyKVSgeVJPmyp+hHKpFFV/NVrEGH9Euao0x5rR3xcPOJiLPjz2/t0OZvan5VtxuHLxix5NKivg96ONrmdh3+Q1sGfDwfWq0NGYhzmOG+UR2o9H7pfbYRRfh/mxkTA8vkvSOQHnDcljfxeheUfkSaXTov7uCT1F1Gg2qbiNfV4YJ9+XH/X12VO0BXo+QgnZKK/+RB8P4i394g+Lq6KZjy61ECcY6Z+Dan1BvY/hdw6KbejHksS5Xie+ljmpuL6WNlvc3+qWjbKfsfAWLxClrhx4J2BCZf1vFgLKRINq7+Kt3bU4F51wvJuRYLs7EndsCmG+8lVcMQk4DppOE/85RMioosPQzqdNZs5jVn4r9haUYjqkhVITrLDZg5HOaXfSeVt/J1DePXgQbz6ajcWlZfj/nn/4H/iKK4bZ44MG5730KFSCGbAFrRA9563HsVx/6f3kzItUj8L8TFX6Cl8p8Ydk/7JoErhi4bGEit24ya59QcqJTU2xrw3vpOn/OMAYq5SR8qFGaotg6GxAWN6+xOX3qdDz4asJNhsduRWuyUQfR+zR/TUmzWQ+mtStDo0Ph1Excmg4EWadfZy1JfmYMOaLCTF2lC7vx/eD9Q5TsXSrwW+C+DFH4/IxXZtDP7PT1XANJCzKFEv+fPbLfKwAq5EdSI82PdsE4ycGxHlOYKX9BijEjiN7+B//2kWtrd14tEMKdP7Nl6S9mXmDVfrMpSPBt/V5dymy1ENx+flsf86068VIxbqEvnofVkvtWpovbf3PSu3ar0IJMzJgbusFJt3bMP672Tp9RbGj3jVCCuuX6jabx9g75YfAaXb0VLjQuORbuxt+qV+Tro8x3OkXZouqUi+NgqeP78h0TgVN82wjrg/wqcfyI2B76+cqx/63u/TQ6zU51hvqIZtag3SHf66HN6nGsUzoYbfB/Y72+kvz3vMLds18JXroiZc1tPl/xL0imQnHqs/iru2tqD3yaWI8B7BLvWJ09bV8DdfpbmkTicR0RTDkE6T4s+AZhA0BXrSgShkFDyBwcHj6NhepcZyoPHAAGzTY2WZFbffX4SSkhL9p6ioCKvmD/cMKxHmL5c07do31DuuvqgK6/VI053QB/En3XMmvJ9Avx+nJkINFNGzB4frNbKGw/wNBqDr6Id6OlROCJfHqF/f2IX3hvM0jr6mBgDYMG10HjqfvB/pY2rklaO+YSua27vxTMH8kQ2X8Qxlc/YmjhERg6UlGzF43I0qaQVt/N075gIROLjew9gqOTMn+0YMHnldZizUvdrKR++fAKJH/wqQ+i0W6GuovPmYXPtt2PhEARYaV5ljx0/pZfExumUmPDjc6IZxd/KoxqEq14s32iR1LpwBi1rvNxKRb79p5HqGf/uJq/4dzfXL8H5XGyqlEVDx42/Jq280Febz0FqUjswSNzbdtRCzjDSg8hEUFzShtPQbI8uWgr0fqSvP3+wOvh+s94gahz8bXzQbjd4Tb8mthPmZPrwudTakUaPL9XTgF0WyP64bYbf49zs1P22onvue+bnc3oHEmImWSaPJLTuYV6+HyjU98wRWZThhCWqYzwgcW59/rPzsGP85ISKaKhjSaVKuvn4e4C5B/e4u9Pfsx/plaXoMudK3pxbra3ejb8CHaeb75FXyTu5I/7a8hTciJbcK+7t70O3eg4qVLlSN+k1wS+JiPaYUTRLg11Zhc+16RMfGIn/LcaTfpQZ1tCJz1VrUbqnF2tsy9XbzvrsAVuu1WKRCfGsJflBRg4q1OVDZIJSZKYv0tHrFvVhfU4X8BH85oSQuypF6t6KgpBZdfX3o2rsZD6mCi++Fc0Sv9vnlPfGerpO7rgy5K7KRnuxAimstdncHWihBJKwEz7VeO0vqrIbzPo51a9dii7tTfwnVVRH4wuGlqg+b11dgd1c/PB9+gC45jdde9UVYrlbjrVvxi7o96OvrQs3309CEHNx3WyI+/eCIhOJExOpUPio0q15cOUmZX7laDvrVWCTXbdlj/xMdPXKd7N+CFFs0NqovG8hBVzG358g+7Nm9X0rxmg3IQCPKg9eel4LuuEECqg8fS6I3Zth1YFfrSbPA5EHHs2qDN+jt93cfwft/jcRVts/rpc/vejXk+bXrITJC9chLmzhiutpft/xXiLvm+z8FOvracE/+e6+rTwsWYeao+8E+/eCgzE/BjEBI12PsVXMkCjdkGnCX/Qf2uPejKidND4tB7HT//kTLkS6ql2PUg72b1yGr0o3S7XfrX5QZf5kFX/0XNcTsP/Dc/m70dXegSq7n6Id3w/P2a3KuDFx/tVkR3yeQM4abbrDD271NzkEKtnQFtbCJiC5SDOk0KXEZ96Emz0BJdjIcRjo+XVSqQ6Ey7fJI7CzKRlKCHUZ6kf7iY476qN46F5vb6pHzbhnSnQacKVn4Tewi3GwEehcDYlC0vQXFLgOtElALiiph5JTjvlsSkLjqZ9hZVSjv5HUoWlOEOreBwqqdqFA/VSfh4Fv/Xq/r0bihBBuOzEFpYaBWwyKnRcDqvBs7K/LkUSsqS8qA0grZnn/5GFHzdb2vrStCclISkjMLYCvehM7ShbIwAleM7WQMaXhM76i0o42cp+p47E0VNYBCaXDUVFXIvrjglv3OXlUPr/lpw1ChEZdDfU4xJOoGfFftu7sJ1XV1eKP7TzgugbT1yIeXeEgHTr73G2RLg8eelIaDxfWoWZWIiLglaG8oRWNJFpKSklHSW4idnT+DGnXxyaBE5NkqYPpF6i8jB0zTZy72i2rYVBzu3bwVrtYNSDPkOklfg0y59vNUIRYbZkmAr8zNQtamdnzseQ/qJ8ZzkocLi5TrKNWmvhL8IXokh8+zywzv2PUuU+vFfhHHtq2Dw5mGF/4IXJnwdWwqd6G17Mc4EKINZ73a32grN3vNI66aAXX159TkmkNEFCk42qZ/TnGaqoz53fDg+8E+UZn82uGr+sR7qjFzO66XDfzz6h/BJdE8KyUd73y3Gc1VLqTOmgGL2m/ZN8N1UI6RgcyCapTWt6FE/eToRMuE485yVOWdwJp0J5Jkvxtjq9Dx8M16mfraeswV5hny+r/LoWv2qUc3RT4+dalf9UQ0FXzub8K8T2GotrYW9fX1eOCBB5CRkWHOPTfTp09Hb28vIiOH33AnS/1GOCKssAQSTBCvR5ZZxlnm9SIiwiJ/zBnjUMNcfLKSZcyKPinDhwiLlGHOGeaDx+OD1TqJbm6f+r13KT9UJUPQvyct9Z7k6ufAg1qXHUWtLjS0/wz/4rCi78Cz+FZ6Adx5DTjx5JIQ+z2W+j3sCDkOF7y6n5HMzEw8/PDDWLBggTlncvR1JUdlzHn3yXUleW6y10No412bav65lh0wgJqUBJTcsRODJfP1nK4t+Uhe40HL8Wcu6Cc8k6eOpXrtmg+Vgf1wJaRjWXsvVieqfzIp6BhNtCyI/++Eyb8GffpcnI9jTjQ12e12HD58GDabNMjPUXt7O8rLy5GVlYUHH3zQnEvnC3vS6YxYxgnhisU6wTIVYCbxvqmCztiArqiANV74jJhcQFfUm/0ZvIGrbf593u+tyH6sSqZNWJHsQHR0LAwV0I1CNK+fXEBXLFM4oJ8LfV2FOpGqQXjOJ3i8a/N8lB0QhcXrCoENmfLGmoIUeXNNXtOI0oYNYRLQlVEBXXje/Z0ewjXHrvrzRx6jiZYF8/+dYD6YBAZ0IpoqGNKJwkTU3NU40duNjvY2NDe3oK2jE8fbnsBc/poiCcfSJ9Db2YGW5kpUNreh89gJlCxxmEvDk3X2PXB3uPFllcNHmWgZERExpBOFlQhrDByJBubOdcJwqK/PEQ2zxjngnDsf8+caiBvvB/rDSYQV8Y74kN/KmHAZERExpBMRERERhRuGdCIiIiKiMMOQTkREREQUZhjSiYiIiIjCDEM6EREREVGYYUgnIiIiIgozDOlERKH4vBgYCPFv7l8kBvp60NM3YD4axTuAnp4e9A14zRmfsXOoz0B/Pzw+84HJ5/FgwPPZ7ttnUofzcF59UsbA6ANKRJ8JhnQimsI82Jxvg23tZoyMqx5sWZsCV9Ve87HJ1431KTas3eKG++llSEh4atTzJqdfgtJnm3M8eCbbgJH0TMj6ew4/A8MwkP2fB805n62zrU//3iokOBywF2yBP5Z6sKNiJaLtdiTYb8H+z6SN9dnV4dzPqwdP35KAhKcOmI8n5vP0SUPw7HdwwL0NK23y+pQ/NR0Xb4O4a3O+7MNKXMS7QGGKIZ2IpjArjJtcQN3P8Xq/OUvp+z1+WudGa1kj3EGdjp5DL6HSDcy69h/9MwzbuP9c/fikASBB6RcHzibenz+2a+UmNTJ0/adF6sm1kdP09DN3nurjcf8aKzY0yX4XYtPW/4HrP4N/DewzrcP5OI7R6rKZ3PMPPZUE4+k3zUdnqg//MyUXTTkVaOnoRO7si/iftbrscrmJRZi8mmgKYUgnoiltVnq23Lrx21d6/DNE18vbZY5Sh5aDw2H6zZeeldscpM2J8s+I9odcT38/+vvHdpN5B/rR19c3stfcdxSvycQfl0bxetDf148B7/ATVBn9wcNqzHWG2w5e9PV0o7u7B/0jNuTFQH+fzAus6dOPxx+qIOV0d6Grux8fnzJnjaKGjvTLnxGDJXz++gwXO059vANyLIKeaz5vRFkjTFwfn6dfD93o7ukbt4yYed9Fe0sL3D+5ExZZ6w+7dun55aVrsTzjKwj+R1kns2/jbnPS+zZ+Hc6qbPO+qp53oE+OeTf6xpzf05/XIfrakmvmDIfDeD3+OgZft8opGDBCXuhB9D6obY56/XjeQ4tMyu/LhdMRB+uo1qTP64V/c179/KEqq/LkPIa6zEPX0yfz/U/2mcvH7r167chruX9AH2vN54Vn1P4GlxUscXkleo9XwpB2xnC9x/97g2iyGNKJaEqzJH4NxTKtfuE18815AM0/rYOrvB4VOUDJs+3mG3MfXixrBQrvRJLu/bQBrc/jsZU22B0OOBx2uCp2+8vwdKEq34bYBAeSkpJgj16J3T2yxNuB/OgUNMoqZekJ+mP8zV3Db+q+3t/CkeRAQl6jvxxfF0qkDEdCjjkswocdj9n1Oi9IeZ6uHVhpi0WS4YTTacBhj8a6LR1qRXjcv0KCIwlZT5lDGzwHsEoeJ+Q8jTGxwNuF9S4px5mMZKfUOa3IXDDSG5uyZD8dyKv1N2FUfXZv8Nfn152eCerjxZa8BDkW38FBc+OeQ/X6ecNlBTlNfTq2rEO03aGHbjiNJMTaVmJH99iw4zn0DJLT0nDvfx5CR9UtyCxr0vPLMpPk2Edjb9BTTrdv429z8vs2Xh3OtuzA/dSVLrnWkuSYO5Ekx3yL21x5kudVSsXe2nWwxar9TZLrLRbrtoU4L2MM6KE7sXZVR7luY6OxtnavHDkPNsvrIr3MDXdZur7OXTX+6zJYz54a2KID27TDtrIKXarqng647OmQVxvK0mT+qNeJcqhuGWLltbQyJVY/PyE2H1t21CJFlaeGOEW75BgGnjNePYX3EJbZZX/X58s58C+PTVmPwCH09e3F2pRoPWwqyZGA6JR16JB2e/dz34c9NhV7gz4Q69nxsGxjGTpGVlV2Z6Osu1QPd/HX24X8UH9vEJ0hhnQimuLisag0Fah7Hm+rd0p5Uy6RfJK9zIU7bs+T9N6ITvVu3nMAG2RSets8c4iI+vi9CZ8u2oljJ46jZVMeWjdkS3j2wffhMXmTL8b29k70drejwtWE7PLt8Fpmo7ytAbI1lDa0odPtxmL7cBdhhGMByg250/QS3pZtejtfRp1e0orf/UGlgWNoqZaJUY6vx/Xi8eQVUgMpa9NOtLc0QNoUqF6ThtpAwhBDQxsipsGuptK2MDvyhux98juolERk5FWhua0Z5aqgEOaveULXvanov6E/d5Dgv6lSplKfbyQdn6A+H+Fjtb5sfOgjf3PoBU6O7d6dqD4DHbVIW6MOQg4aWtqxc1Op3G/CCmelv07BzG3YZOK8fzvqC1Xt5ZkVDWiW594UNIJion1beOrXE2zTN+l9C1UHx5GJ9uc0ZZv33XLQKxp2Yvsm1dwE1jy+TTfEJnteIVs53HZUymjBsd5eNNfkoTr38dOOoe7a/EM9dKd8azuOy2ugrb4YdUWZqNzrxdKftaFUXcuF9XB3duK/cmf7nxTQtxtGVglSi+vRefwEjnVsRU5TGZJLd8BndWKzPB7vdaJMi1RXsxvOR2TbvR0odzVizYoi5GzvwPFjbdLwbsWKf3tBh9/x6+kf4yYvCVQfNtDWfVzXw+WuxOO/Vo2Ufvw8OxN1s6ukjoMYPO5GRXQ10h7dhoTbvif1c+NnWwONmX48+yM5j8UPwTl6CFPgnAl/vVtxeYi/N4jOFEM6EU15/7T4drltxL5jHvS88pzcL8bX4iMQNy9Lz285NICe116Q+y7c+tUYmSq9kn6qULF6PqIiLHBm5elQ8c4HHkTEZ2DjM49iYWIcrDEOJKfJkkPqY3Qp80szdCiwzZiBuPh4xIz4HD8ON9/tkmkjOro9eLvFPzRCaWx9A56+g1BxznX3zbB0vqTvI68BxcvnI9G5BP+2XQU84NmWiccBj4w7/XilRQWNVFRuWI25xlzcW1TlXzRazNdxX6FKXpV4XhJc/+936FBe+Miy09SnM/TwnpAmrs+7beZwkeafYIkzEfOXr8UmHT4r0aK7YccREYMvz9HNFKSk3Yq58twRWWqCfft4wm3+ZfL7FqIOfzoPZbsqfoyCJfOx8M5v6oYRBk9KvD+D8yrX3eqNz0gZTkRZrbjOuFHmDWLi0TEevPyrRjlADSjKkGMprwFjaQmq5FLfsMst1/0MXKPGr8+Yifi4uFHXuQTnF9XnSal4rHgp4iwRiHJk4Ic1Uvu6ehyS0xhlj5vgdaL4X39rl8i2rQ4suV1eN0YF7lnogCXKwDer5PGhXnnNTVxPZVD+VDx8L4wYi9RjAW6XZe+qRtBAF/Qq0yPR9fIO7Hi5EzHqtVz3DjzWuXhIWiFNRfXollV87hdQJuvWr/66KnIC4/+9QXSmGNKJaMqzzkpHnkx3PbcNzzY0wihfgni1IC4ZFfIO+vS2rXj++TpJQ9mYM+r7a8H9XypU6FDl68duNXxA/zJFNNJLWlWXthmOT+lQgFOhe878Y+SBl5p/K9tskro0oKE8Fe7f7MJvf/uiXpadPktPFdeNM4ZCtzXuGj0N6nc9Pc872CfVA+y43Cxo/D69CNy6+n597+lfVOL/0V3Neci9VR8tLXR9InBS35ODNzprjXaa+kyL9J8AW2ChRO3r1Zd/xeBHE/dGnvJXAidPhRpcMP6+nW6bk943MboO56dsM077zKlciBFndF6B7r2bkZ/i/yUVhx4WM7mrKDVxhnlP8eB9tc1X3tC/GuSve+io/8mghFUswnX+3dfsxk1yG2gcTPw6CQgsPXVSrR3cpPE/Dhy2ieqpDV0T/mMu7Qt4/viOHnLj+vQIDrx6EAdffRXdkWkor5mnG3hfv+sRua3G/9rfg9/9d4GsWIN0adxPRvBeDf29QXSGGNKJaOqzOLC40EDThgKoIcP3L5ljLohC+ncL4a4sQkkjUJz7tZG9r6PoUCHcjd9HdtFBNLR14sTgINpUt9275sKAaaHfzPUYeQNoLFmDDZIQ7r45DWk33y6FVmJNkTQUjGJ8LdGCCPMj9KZdHXpog9L7ZtBP6wWyUWC4iwS4kH111uugOgdVD99H5gre/vf9d0KwJLp0w8XdWIlqOVauim/DkIMycX0ikTBL9VI34qhZtO+jwNEa5TT1OXXSP7On70M9VYGrTRozin36RGfn9Mbbt4m3+cXJ71sIF6zsMziv3q7NcGYW4Jp1zTimh3U0wxgKyxNrff1IUOC04Cq1zbQb5ZVjGueXYC6PmSm3u/BeUHvp6Gvqq6LSOJhczj0jp61nCNYvGbqXe1b2WhSVlKBE/SkqQdGq+frvgYj4W/WnHmXpBrKkTVf+/cV6ENyZmvzVQjQSQzoRXQIiMO8bd5j3i5EmITggcUGGBBYlFTfPG+4xnsgpCebAHMyccSUG3DtQVSRpO9rsPTOTwtE3/oD9e3ajK+iLZ37xWJSj05XIQcosK6yzUvzDGERqziLdy29JXKwDJZoKkL+uCrU167EqVw04MbDmjtmwTJ+uVkfTxsdRVVuFfHu6Hr4xVgxumKf2sBVZ31mHmqp1cGSp0ffjicLy0nLzvtrWV/S9ietzIxw3+MckP/HQetTKNhIyy/TjsSauz+zbc/W0MvtbWF+7BTXr8qE+qEBqFRY6zi2kj7dvE2/Tegb7NtZ5LVuuLTOPi8mfV98n/pjo/PL1sHi7UVuSDvdpe9KtWHRfIVCXi8pt+9HX14PdNT+AutQrFt8gyyNwhV22vqsF+zv2YE9H8G+cyutqUY68olpRUFKLrr4+dO3djIeK5AotvnfsmO5zcrp6TsAyE9+VF15l1ips2duFvp4ubKvKh2v9bvNlbMFt9wWGEBVj2fzAULjQQjZ6hlsORGeMIZ2ILgkx/3Qr1CCD1MBQl4C4ZNytwmfqMtw44j3Y5v9MPIj+2HpaBGYtvk/KqkayPRaOlOeQUiEhwWZ+9G6die8VGqhek4n0rEfw5omxQy/+adEyPTUK78RsFVgss3B7nr+psGzRP+mpCmEFje0oz0tFU3UZikoq4TZysKllOzLiIhARvxQtNbJddxPKisrgKS6H+Z3FYarCYmHJf6FU7XxrNUrKDqK0olT3II73GXxM4lf8DZe8dVgg2/KbuD6OO8tQkWNIdSpRVLYHxaWF/jJCbGOi+kTEL0F3yybkGG5UFq1BSXUTUvMq0N64evxe0VHbGGe3tFD7drptnsm+BQQWnUvZgU8vhgu7HLHmXWWy59U6+w5USRjNTU5AbIITXdeV6/VO15Mev+Qx7JRrbENuOpKSDGSXHEJ5QzsKnKrmFizIKZVGWwnS07Lwy5e6/E8KiJqPzW31uLauCMlJSUjOLICteBM6SxeaKwxdniFNUy2AIKMfB78+J67ntAm2Y8Xyn3WgIg9Yk5mMJCMZuY3Ad5cYQ8NorLP+Wf+9kbNp5ci/N8bwDzv6/HT1CUKQwBe6ic7C5/4mzPsUhmpra1FfX48HHngAGRkZ5txzM336dPT29iIyctTf5ERhLjMzEw8//DAWLFhgzvks+eD1+mCxhO4W9Hq9iJBlgTf7c6F+e1l1yIXclizzyFasltNvabJ12l/lQnpZK6paerHaOfYD/onq4/V4ZIEVk6jOaeujliMiQso6H0fR73T7NtE2z2TfQrlQZU/2vOr1ImS9M96G/1o/2+vZv9+Wsz5uk3f29fRf03JuRlWyb/d6JGUfRkvvMwhxuVyU7HY7Dh8+rL+fcK7a26XhXl6OrKwsPPjgg+ZcOl/Yk05EdFbUG/r4n9urZecrk6jQMe62ZP5kAroyqTr178ED6vfi1c8ujpNKJqqPxTr5oHm6+qjl5zOgT2bfJtrmmexbKBeq7NMdxwC93lltw3+tn+2u+/fbfHBBnX09/df06Gf24MnsSqD0+1MmoNPFhSGdiIiGWW/E1s5OHNt1PyYegXsRmsr7Ruef70rc196BY8XzzRlEf18M6URENMwShbi4OESN+d3qKWAq7xudfxFWxCc6EMXLhT4jDOlERERERGGGIZ2IiIiIKMwwpBMRERERhRmGdCIiIiKiMMOQTkREREQUZhjSiejS4/NiYGD4H1gnIiIKNwzpRDTl+Tx96OkbDuXup5chIeEpDJiPzz8verp7cKGaAf09Urb6Jz8V3wD2bF6PFJtN/wuCrrW16Paay4iI6KLFkE5EU96hp5JgPP2m+chk2M76X1A8HV/fizCcBt68ICndgy2GgV8cMJsYA69jXcFO3F2/E83bN8FWVwRnyTb9z/YTEdHFiyGdiKa8UzBgRJoPAqIjdUj39Pejvz9EmvZ50N/Xh37P6bqlvRjol/UGhtfz/vmo3Kb6H2g+eM1yPKPX9fSjr69/uGc8SMhlvqN4TSZDuxOzEG2DbShYOh9zFy7H+irZbl3vBevFJyKivw+GdCKawjzYvNKG9DI33GXp/uEgNR0y3wa0Po/HZJnd4YDDYYerYrfEbb/u3VWwRdvhSEqCwx4ry3aEDL2erm1w2WKR4JD1EmJhW7cDBzbnw55WIktbkW63wZZSgwHvASyTctZXyDK97i8xIP9tW+9CrN2BpCQH7NE21Ozt8xc83jJvB/KjU9Aoa5SlJ+j92dwVFPh7duMHRa1wVaUgypxHREQXJ4Z0IprCrFj6szaUGnK3sB7uzk78V+5sPR9owqeLduLYieNo2ZSH1g3ZeKHHB1/fDjizy1C4qQ0nBgfR296AExtWoHJ3jyowiAfbfpCL1rxNOCbrHetoxtZvzMKcZT9B29ZSvUZNSwe6t+dKYJ6mmgWo3OBB/c4WtLXn4I+bC5BbacPWjl4MDp7QdSjJfBBuydzu8ZZhNsrbGnQffWlDGzrdbiy2+wftDLi3INbIRmvhJtSsdup5RER08WJIJ6IpzRozA9dEA6kzZiI+Lg4xVhVqewGjChWr5yMqwgJnVp4Ovu984EHni8/p5115WR9e2rEDvz/2F8jTsfPQn/T8YRG4zC6Tuq1o2t0Bn30uMuY7EGGJwpfirpIFLhizHIiJUQ0Cv9KdNVg63wkj8Qrs+1WTzInFX3t+jx07XkL/ZdfJ4ybsOvzHCZZ5EPelGTrw22bMQFx8vLk/wLu7fiqbrMHxJ5azF52IaApgSCeiKe+kvj2lb4MFD/VWwVeN8z51Ug1scUliP4RXDx7Eq692Y1F5Oe6f9w9qtSAW3PmTFpTnDKIgOw2OWBvWbXHrJf5yB0dsQB7BdnnQV1XVBl2fR9eBV3Hw4Kt49TBQXlqBeVdLLcZdZpEFp3RZODVyELtt9t0oX5MitSIioqmAIZ2ILg2R08w7oengK2zTY+XWitvvL0JJSYn+U1RUhFXz4/0rBImIcqJoYxMGj3eiodyF6jWP6+EqQ4Iyud+o1B6bJmX7t1FSUoSikgLMj5OYPdGygGkjC3dkFKAow2E+IiKiix1DOhFNcRG4wg607mrB/o492NPRb84PzZH+baSiESm5Vdjf3YNu9x5UrHShak/gS50BA9hRtR6b93bB45uGL+hk7YS/s1v13Z/AWwc7sGf3/hBfOrVi0Q+KgboVWFu7G919PejYXQtXyjp0eSdaJk81c/7RN/6A/Xt2o0v/EqMX29alwLZ229CXX4mI6OLGkE5EU5wFC3JKgaYSpKdl4Zcvdck8G/RA8yB6uIvqnbbOxea2euS8W4Z0pwFnShZ+E7sINxtX+lcc4T0UZCbDbncgq8yG+rZ/RYzMtVxzI3Lgxpr0NGQ98iI+lBCvyg8Wn1GK5ppi1BVlw5lkIC27CHPyb4NdQv5Ey2Cdie8VGqhek4n0rEfw5gl/cvccdQNHPMF99UREdBH73N+EeZ/CUG1tLerr6/HAAw8gIyPDnHtupk+fjt7eXkRGjv7haKLwlpmZiYcffhgLFiww51xYXq8XEREW+WPOCMXnhfoJdItV1jNnnRmfbMeHCEuo54+/TNct5HOIiMZnt9tx+PBh/ROu56q9vR3l5eXIysrCgw8+aM6l84U96URE47CoEHy6FCwh3nrWAV2J8G/HfDTS+MvGfw4REU0FDOlERERERGGGIZ2IiIiIKMwwpBMRERERhRmGdCIiIiKiMMOQTkREREQUZhjSiYiIiIjCDEM6EREREVGYYUgnIiIiIgozDOlEdGnyeTEw4IF3zL+j70V/34B5P3x5ejqwe3cHPObjM+UZGIBnzL5PgnncLgY+zwAG1D8HewnwDvShp6cHA+Ps7kBfD3ouguuaiIYxpBPR1ObtQL7NBpstHx1mtuzbWwNbdCwSEuy45ef7/TM1L7atjYUjKQHr9/SZswbQ3d1z1mH4wvCiuTwN2dmleNOsmEeFsP7JBlIP6hMSsGhjh/l48txPL5Pj9hQudNzrl8B52kaErxvr1bnN3yJHZKxD9bchwV4XZufuwjj8zD0wDAP/eTDEmZHXQEGSASP7mQt+3s6OFz1h9xoj+uwxpBPRlOd/8zcjgK8LZZklcicV5Zsa8F/fnuOfP4rFnLp/tQpO57eGwnB4sCD9vgrzvjKAehXC/t+D5uPTi0wFos37Z8ywIcK8e2F4sEUC5y8OnC5STsMXZT8w/TL/w1GmRcoeGpHmo6ltWqRdTyOn6Ulo10Ze4PN2dnx9L8JwGmH2GiP67DGkE9GUZzWnivf9Pn9cL7wP9yxfAkdMII4rFrjWu9Hc3I77FsbJ4wG88XqrTK/FJx974B01dEINp+jrHwjqxfVhoL9vxJAD70A/+gPDQ3wD6OnqQldX99hhCZ5+dHd3o7unX0pRpKw+syyfBz1qWdBwhTdfel5u52C6qn7/G2iRSSpOweP1yJ/QXdC6vlKm1+dDpA04Yc7X5Hn9sqx/RMV8Q/vskf0auSzAB48n1LAhk9TdX+7IBOaT7XmDnuTzeocf+47iNZmMjddefXyH6hERj/uf7cXxJ5YONarUOmp7A1Ke3snRAvWZxDCYMz6/wmeex56+wHkch9Sjr0fOaffoISreofn9Iz5KMPd9qN5mXSb4uMHT162vtf4PPxnxGhhD1UVdX93y2ghRnB4q0zO54TJefY31yz4FFeTzyjU58nir8x9Yw/vno3KrWltEFIwhnYguHX/Zj9ikLDSp+9UrYLfZULl/ZPA49My9SE9PRn3HH1GTkoA1dWpuE7KS7Ii1/3LEcIHOXxcgyZGAx3b06Meejo1IcCQh4fvb/MHO60ZeggOOhKewb0cVUqITYCQnIznZiYTYldjT548pfXtrYbM74HQ64TQciLatR/fAAaxKkrJibfI8Owy1LCkBK2vU8Bwvet8BSrfeh9hDNbA5MvU+tZZlwh5rh/3JA7rcYF07KhBtT0CSlBkr9SiQJ1yrl3iwt3YdbPI8hyxzJMRi3Ta3XgLvASyzx2J9RT7ssl+OhF/iY/8S0wA250fDbs/HwRC9oD171LCiQLl22FZWoUuv58HTt9hxyy8P6fWUQ3W3IPaWjRLmOpAfnYJGmVeWngCbnKPNXRLyurbBZYvVx1fV0bZuhxwFDzaqcmr8w3Z8fXuQL+uo7SXExiJleCe17t1Vw/WR/XJV7PA32MZxJudXRfL9m9fJMfafRyNJzuPKGvSECL0et+yL1CPJkHPqNPQ5rtkrAblrB1ZK/QPzHfZorNvi3zeP+1d621lPmZ+WeOT6UHXJeTrEPviwp2ol7ElOfa05kjL18QxFH1dVF3V9OZNgj1ZDw2xwVcl2fT2ozU9BgvqUxpA/cv2l5NfCvGxHGcCOipXyGlHXmEP2KRpra/fqIO45VCfX5bKh4WYyR5+3pbVuuDfLtZWmPtlqRbpdtp1SM+I1RnQpY0gnokvHF76Cjp01Zp9dKup3NmP59SP7GAPDBlQ/7h1PbUWhoe6nomrrTjS3fGNEj2TSzSv0tPoFf3D6wwuqd1s0Po+3JZ14396nw7Or6mb8H0clkBh5ss0WbK8plrlNWPf0KzL14LcbitRaaGhzo33nJpRWzEW0ZRoCNZldvgnNMt8l95tKfiphx4KlTzahJCMe1tkrsbOmUK+XWliD5uadaFl+vX48pG83kldsgKu8Ad3Hj6O7vUGXNagXfozDbUdR0dCCY729aK7JQ3Xu42agmgbVF125waPr3daegyvUbDk2Folf29ZJ2G9MxfbOesyN0guGyTaNrBKkFtej8/gJHOvYipymMiSX7vD3oEbL/0Fd5Xpoiuo7t8xGeVuDPkelDW3odLux2O7Fth/kojVvE44NDkpZzdj6jVm691w9zT9sZwAb78lCo1GMls5eHD/Wgaocme3fSQnwO+DMLkPhpjackDJ65Ric2LAClbv9ATyUMzm/ERLg0wuqYeRVoK2zEy31pepk4aGnzQZPgK8bj6fIvsjdwqqtaGneiuKcHNiv/ACPJ6/Q5ZVu2on2lgao6levSUOteziGXxsYzxJhXh9ygkZnZk/H08gqUyXloL65DVsrVEmhePBrdVzVa6FFrs/mGvgv92JsyJmFvZX3oqjRra+rtvYWVOWlwt1YhHt+vlc/O1jX5h9ixYYmlG9tx/ETx9FWX4y6okxU7u1XJ9dca5g+3SdPIWnZT9C2VY6VqGnpQPf2XIy+lIguVQzpRHQJiYBjntMfblx3YfH8uXBEjTdKNwJxxgLM0T2xNty0YD7mOh0jxvRGOOahVKWauv3o8fah9TcqeimN2Nc5gGP7dulH2TfPwtyCjRhsexKum2bhxpSv65Dsbnk9qNewCc8934KPYm5BScGS4aCSWoV/L1qOufOX495iHaFGiojCTXP94+ptiU7MnTsfTsfImNP18na5TUXJvUsQY7EgJvFW3C4p2D/cJQ6rNz6DgiVORFmtuM64UeYN4pRe5lcqDZul850wEtUQIBXbD2Lj+qXIrU7FVvezWBg39hh2vaj6blPxWPFSxFkiEOXIwA9rJCzW1ePQRN3X6rh/aYbeim3GDMTFxyPGasFl6qTVbUXT7g747HORMd+h1x7ifRfPy+Ev/x9r4YyzwhLlwIIUOcrmmJ7OF5/T0ysv68NLO3bg98f+osP9zkN/0vNDOZPz+26bGnAk5/STkzjyyit46wP/8I6mZ1tG9Ax7Ol9CtbqTV4/HV2fAOTcDj26UgP//vWLOb0Dx8vlIdC7Bv233h9dnW97U0/GMPvpH2vz1Kt5ejqVzDWTkF+nrbXwzMXNmPOKvudp86MTsuA/N/XVhw2Or5Nw7sbpCGnoyp3VX8HWrePDyr+R8FzagKCMRlggLjKUlqJJrbMOuUY2UUSIsUfhS3FVyzwVjlgMxMRMOzCG6pDCkE9GlxReInyfH9ECONbzGqZArx+HWu1Vs2YldL/wGGySPVGzfDtWv/ezzTdjRpvtFscBhQX/HNuSn2BAdG4sEZ7buMYVNfZHPiuwfb9I9x40bCpCe7IBtZS361XIlaFh1zMzZ5r2RfKdO+u+cDI7Ww059fERuF+GaoYHbPtn74S+Odu/drOumhjk40lSvvg2B7x+qjmjb5cExUEKUuxpPV6oANweOuOAx/cM+GeyV20W4Lihz2Y2b5HZkAyC0U/4O8KGDbsGdP2lBec4gCrLT4Ii1Yd2WkeHP13tU904H19UsRTt1UrUM5Fy9cwivHjyIV1/txqLyctw/7x/8K4Q0+fM7LdLc0cZdeP75Bmzd9R7y8nKQlzYjaLz8MNeNM8eEa8V144yh+da4a/R0+GxMTqAu8TH+zz3UNR86+lpx20OqIVCHFDXUJCkb6qhu+l46IjzvoUMfYmkwBVVUl9N6FMdDvB5SE2eY9xQP3lcn5JU38JF+LBdyqB0W/qLkXIV8jRFduhjSiYgm4fLQWRRz0m+XWzeKctW42jwsXrgQtxUaaJXAXdYooav8VsR53fi/03LR6M5BQ3s3jndu16E8IMpYjiY9jGMnilUmbHoW74TqbdZBM4Sh1Bs6zPmH8OzDeyGe7u3aDGdmAa5Z14xjxwcxeLwZxpggHZyeJHyn1mBXbwtyUA1nwRaJY2NdHjNTbnfhvaDvCx59TfU2S+QMhLUJf4pEDK0o+S7KiaKNTVK/TjSUu1C95nG4g8qOsM/Qx/T9cX6G0jY9Vm6tuP3+IpSUlOg/RUVFWDU/3r/COCZ1fvWa/qNQ2PBLbNz4DJ55ZiOefLIGT5YsGRHSI8yhH0279g31RqsvzQ7PH/7t+943g36tJ3BCAsdMgvc4V4PZIAG6jn6op/B+os5aSL6/+I9XYUUNGrbuRMexE1huSBS3Xo80fZEexJ8CGwqUk5oIe4jA3fr6kaArxYKr1PPTbsR0vW9N6DWrM65xQjzRpYohnYimvEDGGBE8J9lxd1J3xr6L/3h4LdbX7h/zHEtiiu5Z1fIWI0Emxm13+B+L2xd9WTYUCEmX47KPulD3xDrd6+uvQx+qXDa41tXi9T9JbNPbCwqyk2C9dpYOqE1PP451a9dii3vkYARHmgqaTSh9fDO6erqxu+YHKJIK2CQ7+T7RG4Tzy9fD4u1GbUm6RNLT9N2ekOdYnfj3thqgcQ3ya8f+3nriohypUysKSmrR1deHrr2b8VBRE1B8L5yWCFxhk1C38b+xv0ctq8U9qkKBrn3zIB994w/Yv2c3ugYGsKNqPTbv7YLHNw1f0AfJiauD06/laqTJZEPWj7Db3aO3F1ymI/3bUp9GpORWYX93D7rde1Cx0oWqPX3wdm+DzZaCbd1jA/6kzq9Ium2NHs9dvcLAWgm8tVXrpMxopFTs0csDLImLUa5WbJIGwtoqbK5drz9d+f7rM1GhT2IB8tdVobZmPVblqgEwBtbcMRuW6dPV09G08XFU1VYh357u/zQmhJkpi/S0esW9WF8j6yZk+q+3ED798D09rS4pwIrsTDgTorFy3Wb0eKOQfpcay96KzFVrUbulFmtv85eT990Fo3rmrVh0nxylulxUbtuPvr6eoWusYvENsCQ49TCZXzTuQE+/LKvK919//ierVoXcnMBbBzuwZ/d+eb32oWalvCYqdk/qNUo0VTGkE9EUNw2qD1V9bP/F4OA7Z3rIYQgBkTolW3HzfWo4gBt11XXY2XYQ749JDQ58o1xFEKA8Z57uDIz56mL9pT9JpEhJUr2SX0FpVZ48rkN2eiae/3yOv8fcfoXUYRquS8tBa3URsjJXoLLVQMX2H0uQ1QWMEnrQAqJuwHcLJeG5m1BdV4c3jo74cUVExC9Fy6Zi2UYBkg0nHjl6EyoKDQxKNrLOvkN/wTI3OQGxEqa6rivXgd/foPF/cXQkmWN+49NqrEJHfbHkzTRsGR1wo+Zjc1s9rq0rQnJSEpIzC2Ar3oTO0oWy0II7f7wdOe5KpBtqWRvurlDHx2Sdie9J/arXZCI96xG8eUKV/R4KMpNhtzuQVWZDfdu/IkaOtgr7fnG4r0N9IVaOcYohZb6E/KqheC1lztX1yXm3DOlOA86ULPwmdhFuNq6UhX+VP268Y44jH2kS51dExGVge4uULwG8bkMJisqqYeSUovKur+rlw2JQtL1Fzr+B1royFBRVynrluO+WG1HQ2I7yvFQ0VZehqKQSbiMHm1q2IyMuwn8O1ReE5RyXFZXBU1wOdcpHU9et1Xk3durj2YrKkjKgtMJ/vY3Rh5efb5R2QA6qampQVVGOPKlXk1wnzx4cQOKqn2GnOoatdShaU4Q6t4HCqp2oWJ5oPn9Y/JLH9BeYN+SmIynJQHbJIZQ3tKPAGSWn28D6+lK0lq2A4TDwyDtOXR9/81AWX3OjHE831qSnIeuRF/Gh91MclxZI65EPGdLpkva5vwnzPoWh2tpa1NfX44EHHkBGRoY599xMnz4dvb29iIz0v9ESXSwyMzPx8MMPY8GCBeaci4zPC68vAhZLiG5yn0//TniE1XLWn/qr3zSf8PkTbN+rhlxEyHPPduMTUGVDyh67WfU77OPvs66TJWiZ/r1tCXUTHiP/cbTI88YzZl99XciPTkZO9wlkxIxf8mT591eO82kOphrm4guxnp4v05D7IMs8svfWUNfQaBNdb4pnP1z2dLTm1cC9YRmuivBiX90PkVXSiIqWXgnYgUaheW0Gn4txTbCuOn9Sn0nVnS4Yu92Ow4cP6++gnKv2dmlYlpcjKysLDz74oDmXzhf2pBMR/b2ooDpeQFFh7RwCunLa50+wfRUIT5Mpz5oqO/RmJ95nXSfzvib1t572GKlQOtFnJGP31dv9JmZuaj8vAV3x7+/py1JBNtR6ev54+yDzJx1yJ7reFOsc/KDUBdQVwLDHIjY2QQf01OIG5A4FdMV/TCe31QnWVedvsnUnIoZ0IiK6tFkSl6IkxBCOqc+CjJJn0NvpRltLC5rlT0d3L5oeXTLewCoi+jtiSCciIrqEWePi9b9oO1f+OPg75URhgyGdiIiIiCjMMKQTEREREYUZhnQiIiIiojDDkE5EREREFGYY0omIiIiIwgxDOhERERFRmGFIJyIiIiIKMwzpRERERERhhiGdiIiIiCjMMKQTEREREYUZhnQiIiIiojDDkE5EREREFGYY0omIiIiIwszn/ibM+xSGamtrUV9fjwceeAAZGRnm3HMTHR2Np556CtOmTTPnEF0cfvSjH+Gb3/wmvvzlL5tziIjoTNxzzz146623YLPZzDlnr729HeXl5cjKysKDDz5ozqXzhSE9zF2IkH7nnXciMjISn/vc58w5RBeH3t5eXHnllfj85z9vziEiojMxODiI5557Dpdddpk55+wxpF9YDOlh7kKEdCIiIqJzxZB+YXFMOhERERFRmGFIJyIiIiIKMwzpRERERERhhiGdiIiIiCjMMKQTEREREYUZhnQiIiIiojDDkE5EREREFGYY0omIiIiIwgxDOhERERFRmGFIJyIiIiIKMwzpRERERERhhiGdiIiIiCjMMKQTEREREYUZhnQiIiIiojDDkE5EREREFGYY0omIiIiIwgxDepibNm2anv71r3/VUyIiIqJwcPLkST297LLL9JTOL4b0MDdz5kw9feWVV/SUiIiIKBzs27dPTx0Oh57S+cWQHubmzZuHq6++GgcOHEBLS4s5l4iIiOiz89prr+Hll1+G1WrFrbfeas6l8+lzfxPmfQpT6kXw6KOP6vvp6em45ZZb9IuCiIiI6O/pk08+0bnkhRdewKlTp/DQQw/htttuM5fS+cSQfpHYs2cPKioq8Omnn5pziIiIiD4bahz6Aw88AJfLZc6h840h/SKiWq+q5fr666/D6/Wac4mIiIj+PiIjI3HDDTfo3nObzWbOpQuBIZ2IiIiIKMzwi6NERERERGGGIZ2IiIiIKMwwpBMRERERhRmGdCIiIiKiMMOQTkREREQUZhjSiYiIiIjCDEM6EREREVGYYUgnIiIiIgozDOlERERERGGGIZ2IiIiIKMwwpBMRERERhRmGdCIiIiKiMMOQTkREREQUZhjSiYiIiIjCDEM6EREREVGYYUgnIiIiIgozDOlERERERGGGIZ2IiIiIKMwwpBMRERERhRmGdCIiIiKiMMOQTkREREQUZhjSiYiIiIjCDEM6EREREVGYYUgnIiIiIgozDOlERERERGGGIZ2IiIiIKMwwpBMRERERhRmGdCIiIiKiMMOQTkREREQUZhjSiYiIiIjCDEM6EREREVGYYUgnIiIiIgozDOlERERERGGGIZ2IiIiIKMwwpBMRERERhRXg/weM7strUYs2wQAAAABJRU5ErkJggg=="/>
          <p:cNvSpPr>
            <a:spLocks noChangeAspect="1" noChangeArrowheads="1"/>
          </p:cNvSpPr>
          <p:nvPr/>
        </p:nvSpPr>
        <p:spPr bwMode="auto">
          <a:xfrm>
            <a:off x="155574" y="-144463"/>
            <a:ext cx="10784095" cy="1078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png;base64,iVBORw0KGgoAAAANSUhEUgAAAukAAAJCCAYAAAB9H1kmAAAAAXNSR0IArs4c6QAAAARnQU1BAACxjwv8YQUAAAAJcEhZcwAADsMAAA7DAcdvqGQAAP+lSURBVHhe7P0PQFRV/v+PP/su5Fg4GSqt04pGJtYksqbt4gpG6EZORtm6aGpFrhTWJuZu6Fq00vrZpn2zC+0mliu0S/hnKYsMZUsqoRVLKUQnkVUCSWiRkHA2ppj9ze91zr3D/GFmAEUb6/XQYe4999zz93XOfZ5zz71zkY0AwzAMwzAMwzB+w/+nfjMMwzAMwzAM4yewSGcYhmEYhmEYP4NFOsMwDMMwDMP4GSzSGYZhGIZhGMbPYJHOMAzDMAzDMH4Gi3SGYRiGYRiG8TNYpDMMwzAMwzCMn8EinWEYhmEYhmH8DBbpDMMwDMMwDONnsEhnGIZhGIZhGD+DRTrDMAzDMAzD+Bks0hmGYRiGYRjGz2CRzjAMwzAMwzB+Bot0hmEYhmEYhvEzWKQzDMMwDMMwjJ9xkY1Qt/2CuhNfoPOrLnXv/DF4UCDCrrxM3WMYhmEYhmGYbw6/E+lfd/0P835TrO6dPx5f/CNMGn+FuscwDMMwDMMw3xx+J9IbPzuNGQ+9rO6dP9Yu/Ql+FjdO3WMYhmEYhmGYbw5ek84wDMMwDMMwfgaLdIZhGIZhGIbxM1ikMwzDMAzDMIyfwSKdYRiGYRiGYfwMFukMwzAMwzAM42ewSGcYhmEYhmEYP4NFOuMXWJpNeH59MZ5d/0+UN36tujIMwzAMw3w3+da8J33szVPw0kPX43La/mjzq5j3crtyoI+cy/ekW2r3YMnvDuKS4YGqiyAQl6ALXw4dhjvvmoZ4/TDV/bvJ6aoiaH9RLbczcpbjiSlBcpthGIZhGOa7yLdiJj3h3jgUqwJd4CyF/YGuL0/hpY9b8ELZCadPPbLE9+vVuPXedbgj+wCsqv8LAWvzAdwx+SlcRJ/nqzpV197xdt6QMZNQuPwnyFseh7nXskBnGIZhGOa7zQUu0gPw67Q78cztoeq+fzIk0oC2f8xCrLqfsOinqPzrXJQ9PR3J6siiKP91/KPuwlnmYW37DEXq9lfqd1/wet7QUfjZgptx34KpGM8anWEYhmGY7zgX9nKXS6/C3r/fJGfQzQ0ncPqKKzFSAxza/Cru8qPlLhLLUSyathkv0eb6v6XhAf3Finvz+5g4+02IhR7JafMxveJ1GOsBsfhFO0aH69CE35f9F9l/XY5HIq14+ZmtmPuPFnkqFQCMGXfisVlXqfv/w8EdJXjiTx+i6JTiEnvdlUicF4t7yQ8VDSyNJmSsfgO//1gZEERcdw3+9NsE3Bw2GDWF+bj2hZOIHQJ8jqFI+8UY7PzTv/CSCOvyEBQ9twC3jwtS/IlEOhEbMx1Ff4xBYPMn+Fv+O1j3jxMyT4KFt/8Ev330ZnTt9HzeH6IaMNke7/EuLP/bI7hPP1getzTX4A9rdiB9/3/lvkhH3po7cd/UkD6nl2EYhmEY5kLjwp5J/+8nSHmuEu/seg83PPo26v6nuvs9TgkdrJGCXPDlaStO1/8X1cf/i3foU1T2bynQBcO1X+P5e/7sJNAF/0Va+ktY/lqT3GvaXYiIdIdAF7zz8Qk8mP4qDphp5+QBzLpzW7dAF1R//G/E/TwHb5/8H7pOfwGcUuKuPn4CC9JVwSs41YKEu1/FMSul8/OTqqODd1rFYp1O/O2el/Cgk0AXvPT6vzD2ziKc8HKeS7z4Gh1dSvlYmyvxo9mFDoEuoHQkPfI8frOrpc/pZRiGYRiGudC44Nekf/R2NR7M+TdtaXCJ4uT3NPy7AcfqmlBTdQBPPfI63lHdb70pDA9s+yWynVbvLLw9AuuX/xQ/bKnAgx+rbr+4HW27FmP9ZGU2Puu5fWgigfzuZlEOxOXX4sT+J2B7bzFWKS7E/1CSU6LGdSkK/roUJ/4Wpy7B+S+e3X4cE+5/GC3PRkgXgViWc2LXAyi8/VLVpR7v132NiPseRr2Tv1UZ96Er92YMoe1B4g+RSm62/b9C6SJ1Pc+pGljiUzye92MZ7yTV1c7/sOvPu1SxfzHWP7sYba/OQbLcB36/8p+45J6+pZdhGIZhGOZC41v1CsYu9dvf+f3vCjH25xtx7S9eR7oqvDH5J7g1TIjuQdDaV2iETsK69AQ8sOBH6Kz6RHW8GBO+b8VHB04Cweojsqca0WgejFFhqjg9dRhpGcUoOfglbn36p9iZeTvCNF+j4aiTYG39FDWt38NEVUN/8mmHfHBVc5lYFKNw64wfQjc0BLfNi1Rd6LQvv0aA5mJc4eRvtG44AgLE1mDct2k5jv5tPhaN/R4amr+ETj9K+gG+xrGT//NynohX3ejmNGpr1PTGRGPxVB0uH6XHkxnXKG44iYZTfUsvwzAMwzDMhca3SqRfMFx+KWJDlU/C5DHIy7wPXetv7n47TTdBDuEaeLH9nTVfI+13OxC34nU8+KZ9GYgiRKOTZiFVDeSl1z/ErSmbEbPyTbxa9QU01s/wnn1AgP9iwcrXKYw3kaUuD6l+vZ5ksStfdSnhdnX1HP44u3zltHzn2Hu7seTezbjh7o0YM3sdrl3ptPCFsuDtvB6YP8Pbx5XNhOtHwl4SwWND1K3/Yn+9WMPjwFd6GYZhGIZhLiRYpH8DrM9KwdvbHpWf19Yvwn3TR3WLUG90fW0XnhcjO+N2lGXejlL6lD07h75nIUwDWAJH4OHn5pPb7Shcei0SVMH+Qv4O5By8BNO6l9FcjkJx3tNOYTw7SS5XORMG4XvKhuUoVqz8UFlSEzoGRc9SWtLsM9896T7PE0EjMLV7lr9N2SBON9u3L0XED5SHSxmGYRiGYb5tfEtFuh8+LWi1ds9Uf/Wl7ydcu19NaHbk5Ptjh6tbX2PfcSBy+kTc/JNxGNr1BTAqDCNI5X+85W8Ye/dmvHAiGD+7/2d4bdPt3a993HPwCwyzT0JTGObA7+PmGRMRc8NI/PeEGeOnqgMFl0loVUR7cnN6G31L6ylYLP/D6WPHul+vuGrpLNw+9SpcfPpL1YVEeaA4t+d5kh5xDEHYBGWv+vXdeL22kwYBTViffVhxxFCMGUH++pxehmEYhmGYC4cL/hdHf3j7Tdhy71Wkgf+HgABVkNE2aPujvxVi3uuuSyK8cW5/cbQMg+/ere4pJC9fiOcX2F+daKcTmx59FgvKnNZRT/4JOtaLhzI/xzMz1yHN6c0t3Vz3E3T+/WZ8vP6PuOGvyhKYiNBLAfm2FIWCf6RhDvZj8M9LVRdXkh9fjOzraiid/1JdBGNQljMaD6fsdnlbS97ffoX7rj6BO6Zt7hblwm/9u1FYdpOzmxuTp6MjSydfRel83pG/X4nwe5zjVeKYF7ivR7nZWUjlt2HKJ31Pr/pKR4ZhGIZhmAuBC34m/bT5/ye/uwW6QN0OvLi3RSTnh66unr/I+Z/TnmfTv251e9DxS/u08DA8tn0x1v/U/uYSldAQ5C0eL9+BHjHvTjqurBERr3FUhOrlWJ+5GHeHXQxN2FS0bfpp9w8o2YmNicDCGy73vPac0u4seAVypl9zFdKXj5H7Cl/gM4xF5tOOt62IpTnJt49Bt8uXVA4ezjvx357xijg042LQ8tc4LHRJ78XISJuPPBrg9Cu9DMMwDMMwFxAX/Ez6QHHOf8xoALGazThtFQOTizEkSP1RJGesX+OUWYj972HI0MEe1rv/D6fbO+VSmsGaIGgcL0jpN1ZLJ05b/kfhDKZw7HcylPgDKOwhXsL2eJ5XnNIbROn1j7EXwzAMwzDMOYMfHL0ACSChevlQEsCeBLqAxLs4frlHgS4Q4l0J42wEuiCARLYSjvOdDCV+bwJd4PE8rzillwU6wzAMwzDfAVikMwzDMAzDMIyfwSKdYRiGYRiGYfwMFukMwzAMwzAM42ewSGcYhmEYhmEYP4NFOsMwDMMwDMP4GSzSGYZhGIZhGMbP8Lv3pIvkJK35p7p3/ki7dwquvWqYuscwDMMwDMMw3xx+J9IZhmEYhmEY5rsOL3dhGIZhGIZhGD+DRTrDMAzDMAzD+Bks0hmGYRiGYRjGz2CRzjAMwzAMwzB+Bot0hmEYhmEYhvEzWKQzDMMwDMMwjJ/BIp1hGIZhGIZh/AwW6QzDMAzDMAzjZ7BIZxiGYRiGYRg/g0U6wzAMwzAMw/gZLNIZhmEYhmEYxs9gkc4wDMMwDMMwfgaLdIZhGIZhGIbxM1ikMwzDMAzDMIyfwSLdzzl96hROW9WdbzlWyymcsmfWasGpU6eV7bPAQuXXHeZ3hV7KzqWczzcDVK9ni3/ZhX+UybeSAbE3q9IPW75j/cgFzulTTWg4dgwNJy/8tmUReWloop5C4dTJkz51QW/HB4JTTQ1oaDql7jHnChbp54GaTctx0UV34O2Trq2m4fXf4KKJv8ExF2cryp+5Axfd8TxOWj7EtOBg5FReuA3Bepo6l6a+dJKnsfFHwQjOqZR7BzfOQnBwDs4u56fxApWfPcyBpu95O/fUvLhI2tiHlBzfZedazuebganX/nOyocHponV2duEalmvZnwk1L87rd5lYjm2iOC/C8tcb7C4kSChd6t7Z4G7XZ5u/c4l72tzrpn/2dhovLrpIluumGjXAUx9i+cRAaMletIP/eN7tljkDrA14/oGJVGdXYszYsRgTknXG9XZaCNGTdmn8zfFx/kKMGXMrDpBZnix/BsEhIdAmbVJFuxVNNBg5qQ4iex4/F5xG/q1jMObKfG4T5xgW6eeBMT+aQn+LsHW3/YIqOIWirN8D1b/HK84i3HoUL6UVAdeNxuW0exV9NIHyyAVJdQ51lBs/Vvd6YRgQ65zZiMsQoG6eKYNi3cIcQPqVt3PNxZfQnyvQnVNfZedezuebAajX/nEam8eMQZZTOztzu+gZVo+y7yddX3X0v0wCghBBX8EXK7vWpjdJkIzBxwMgpHvY9Vnm75zikjYPdSPoT9mq5df6pRA8Vry+8gZkVQMLM9ajtDIRQ5TDjB/z/h+T8OAL1YhYaERZ9WHUn3hYXkv7zynkXUlCNO+Auv/NEThIS3+v8tgGrQ07cCUNRvKEgj+PaIU4iR10nvvy7x4s0s8Dmqt/glX0/ULR+46RbdP72PiOsllA7vbJH8vRvXiBvo0JP5LGT5dvDLqEtiyn0NR00sPI2CpvbTWdPNUdhsBiOa3sWy042dTk89a+lfy638q1nFbPV7FaLHD2YjlNcVJ6erul1kVSImKQuuOE5ZQ4v6kft+SsOE1p8nXH2WuYg0TXZvVeDtbT8thJt9violwsThHKMnDa95Y3Z+z+rT7Ky3JaqdtTHjJ3mvJ00q1uBe7u4+9+Dh2dz2GCXUUMGyQ79NPSNnrrvD3bkFe8lFe3zUlb9RGWU9pOOqVNlrf7SWS/9jLsS1na8+HSTqz12EdfPapK2oWP9mHP52mn0DyE1aPsCXudOp8q6L/dK4glSiedwtOMvh3vd3TiifjRcr/zs3r6SyMPO1Rup8lenRHl6xIt7Sv16OrP3a495a9XG/DR73izaTsiDFc7oLbvZhgWyptwcUmbt3r2Ym+9YjmB+n+LjQQkP7gYN0dceU4EybnsfxW8tW/h3nRW1w7hp1c7ozYm4nG3M+/p8oTntPbA0oA3C8SFNRZ/Mj6C6GvG4IohAWRzdpsS14GTMozTTcdQc6xJDc+CpoZjOHasgfph6QCcPIS36SsWX1Mee9aRM6JPOnaMzm9QwnbgCPekUznKPky1xZPq8R6WaTmJmpqDaKC0dw1yNL4RUUtwuLIS9c/+HBrabzleoxz4ukO2i8vdjtuRy1Ma3JaoyHaspFksqRF5aHKvb+spNNTUUFqOOcqmH3jskylGpThVG/NRtt95bMx5Ya8x1kadvW1vh7J/OG+hDREZtqK8VHJfaKvuVNwrsxMc+52VtgSqIsRGkBt9i0/EKlu1GkbXiTJbcoTqLo+l2irbxJEO23pyj1iYbKPLdvfx9Xtb5HnuHC2gtFDaKu3h1hdK/xmldv8ttgzaj11fTdtttsJVIi+OcLPLTijeXOiw5SU4/IhPbHYlOR+2GRc6uyfYdtaLzFKaY1U/RPV6iiNiPbkK2mx58hwqP5k/N3yEKdMQkeBSDhlFR5XziPrSbKfz6JNgtB2WkaplaFTSI6jMpnqIyKYjXvLmDtWfiDd1lShfu9+FttITXaqHNltRhqhvRzjJ68ts8mhXvS3bJY6FtrIWOuLFvaNS5CNW1mH1ehFmgi3ZyV9EcgHFJnAtZ+825Blf5ZUtyis1tbusy1R7csaetlSntMVm7LR1UupEeSMhj0Kyo5bzwsJey7KrZa8t1TkfVBYFlWS/dN7Cbjflk3f4pBJurKtdOLePozuNLufEZhTZOjyG1elS9kr7cK3T1AJfdu9u6+502fbKPsJxbsbOegqv0hZB29kUabXoS5yOCxs97pImgVI/ShvusJWtdw0ztVBx92TXrvnrQ5vx1u94s2kXFPtEcqHSDgi7zdjj7zqq9E8FR53KvsVz3Xi3N0848p9dWWczqv4dH6PahgaWc9P/KnS1uLVvike0mbbqQuXaYv8sXG9TQumlDt1wtw1xvsPOaO9woUs4SC2SZd+ffsd7Wt1p81Bnjo+RIuioXi+3IxLsbTTCtrep2q3vgG3jK//nsi8/GXvVeJwR7TPZzW+yba/okw8XuaabPrIvICqzlTqMcCmDDNtR1ejbKvNk++4+Jj+KjShlTmVM1yZ7OM6fkjLHcQm1u/ULnTQEfSJEGVJc9rAiElzDKVBFxuEio1s6FPsR9az0od76LWF7XvpkQuofCqv7GuV0nWVcYZF+nrB3DsYy0RO1KYJGitZSxV2qzxabURi1/QJlF+l0EaxuIRlzdKfcT5AdoOpXNDbR63XSBbD74ma/2IhGccLW2VGviFxvQqClVDZEo9oRV+epHRh1qCIdXfVFcr9AXPTkMRIYR0VIXbbKAtFBJXQPMpzpaKm2ZYg0phba6k+csLV0dFFYO20LE1bZSg+foOOHlYv2wgLquF3FoyJc8iiGLlthqpIXh7h1xVeY9nIorBblcEK9wKmDpRM7aZviXFVIZUgXLipfeaFPFvl2TY/AWUx5ylsPuusv23a4raO7/uz1q3RUVO47D9s6u6hsC1fJ/YyyFlt9kRBRCYqI6TxhKy0qlfXszV2xL+ViWb1eCTc5r8zW1tlJHW2G3F9VKi5tzvnyZUMe6KW8lIGUuBCV2qqrD9vaPATSnTYajLRRnhX7ga2wvouCV/IvtgV2u8sWV2+fZdmipBuptrL6DluXsPdUcVESFzUKt7pICoWMomrbifp6qqtTPttH1wkl3tSCalkO4mIr2seqnUc9hEU5dyp7lzrtJAFdWmArKKv3YaOudtUDEuMivoUFh2mH6rJsp20v5dFeHqJsujrbbNU7lTrOqzxqa2mhYaRTmhSc6/0EXbQTbNlFlba2jg5VZKgCwINdu4TVmw34KFdvtuvO0UKRHvvEhWqjFIeR2oVA6YNWSaHmSJuneu7yaW89sadfKdeO+r22VTLuWNv6nWW2vVS2ns46a85R/yvKTmkXydQu2mR9FOXlkRjuojJeZVuYUWg72tJmO1FZIMNXrkH9u3b4tjMKS/YnygRB29G9tp1lYoKkf/2O97T2xFFn5KeozFZZuZf6AkWAyjqV6VWOxyan2jKyd9oqVBtJIBs5QednrzLaKptabGXq4Dg2Nc+2dy+FdbRnnB2V9vAWUjuvtJUVZdsWLsy2HT191JaqxpNRUGY7XFnUPYhcTwLYbpegPmEnhZ2timjR99MotPvcVXmltsqyAqWvs7dRNQ8JVMYdJ6pt69X8peZR37C30nb8I8dxQVmGclzko/pwpW19srpvLHMqj1jqD8pspQVKH2yfLNmbTemMSLYVUt5K85RjERllIueKnXgV6b76ZMd1AMnrqV1V2uo9XSwYCYv080XXYVuyMEoy8K425UInZnqkYBfGnFpq62xTBPuqneo8AV2IxUUnu7sH7pSdnhT3bWXyGKjhle4sshXt3GkrkI1RzPbYO0plNkOgCCClgfSkTfrHqlK5LTrQ2GRxMVhoE9KgXs70rLLVq+GKTr+odKetqGinbWehMuMoZil6onTSzulwpYs6AUpzRLZTmpWORc6ARaRShynyFNs969g7nsJ0xN91VOnkRYetCKrY7rsbAvsIv5LEi3N6BK5iqre8ET3qzz6DYqQuTC1LuhA76FTcqB5aShXRlZpdZDt8wpFAb+7OF0slnWLG345SpxFGMRPklC+fNtSTvpQXVu1Uj3jGXobdJaKWkbQfujiJNqJcBMTdJ9GpZ1BZOfx5LMuOvfKYvMDZIeEj7VJczDurFUFrvwXVXQae24d9ZjqjkOy7qMi2c2eBDF+WX4+wnMveU516wtlG3e3KDVWMY6HRVlpNYl917i4Ptd11yjRQ+tXicbYHBad6d6NFCg17vfa0a+ew+tZmPJerN9vtgVp3sq7lgCmCBjhUBsnCttQ7NtKW3fLpoW582lsPVOHRXa7U38p9R7meG85R/+upXXigi0SyjFPahu86dMe3nXXaCuTAPcGWt7PS1mIvw372O864ptUT9jpz3J1W7FOpUyW9ZD/qAEig3G2hc2JTSYxWUw4UOg/nSXdlUswzyp1v+wSIA3s8yuBVwW7/sdl7KU4lTevVRCrtV8mX41zHoOWw090k+3G7CLfnzx6W6/ETyqDb2YbtfUpstu14t181j13VymCCxLdzXXR1djomRug8cW31KdJ76ZOVMk+2HWZt3iu8Jv18ETAWd4qF6S/vxD/+8SptrELseLFi7HL89BfULLK2Yss/ttN+LG79kY6+nejqtG/gK/o7jD6nPz0GsfIu4cta7N93AAf27cOxQbEw5kVhsPAq6VK/geArxdpVscLdE5djhkjD7/+FmmPlSKtOwP89nYlUvIQ3PzyGf/3jJUQYEyBXv4rnVxIuQc3+fThwYB/2HaauNSMbUd93xOqMSK9zOmA9iZLnxdtuxFsUAvHjZZSLqzw9fDIEqM7Cxt+LXE7ENVc6r65zo9cwHfEHBI+SD9wJvuw4QX/jEea01vbKCPGQb4dzir3SI2/e6K4/8QDQlfR3D+rUBYix48XTN3ZOo0Vkd+8hBNz8MHZmpyJrWQKuvVKLixY9jyYrMMKLe0+cV+YORogwGrcHJftmQw76Ul6x3w9Rt3zjXGrCpGTtBlyNh/MWojr9BRw8eRC5adV0jbsHI8QxOx7K8rDpsMxHyFAnGxkyAnRBUbPcpVh+l3tBOVLh3D66vhKVQ2fXVWPfgQPYt+8Y4o1GLI/6vjjqJSwHrnWq0me7d0MzCdlleUioTkNcxBgEXnQHXj/Wc121khNKmYs5Usm6Vnk3x8pfxKKJyptMQm54kFy03V592XXf2ozncu2z7Y74IbLpCv/aOwdw8N1C0ltP4Y9P5wEvvIqDDVXYWA0sv32i6tkZ73XjnJtue+sVp7M8F8cAcW76X0u9h3ahYm36EM88cLOs/8DBYyhOJWgHnuvQM97sTIOfP1sJ48IOJN16A0IGX4Tlmw72u9/pPa3O2NN9Gl3qZpdi0C5cRW3U3vYm3JsJYwJdFd7JwtyYCGgvuhlvk2F22U/8ynvlB6prxUePcGoQTiRMcsQzRDdKfjtamgha6c/sMTjnK2FSePe53lPgyJ89LBdON6KSyks8dHqZU2cjU/vOJ2j5n9wl1Bis6jclRHg/+eHLsp8IHDwYwWNvRZE81nu/5dH2XPpksqfYSbiyt4AYfnD0/BGAH91qlG9zWfDgC0jIVjtdYvxNC0g4voCkB7PognQPIvvwKPqQayLkY2LXJf4ajz3xBJ4Qn8eewGP3RXu8APlq5IKrZRrSsXQJNaOFP8eky6/GnFURWJa0BAuoZS6/9TrFo+irr4jFYxSXjPOJxyj+RxCt83HZkw/oKRx8aQluffAAiqpPgAbRqF5PufhEPegCiYHYPLzXUYmFyMLYpE09H6xR6S3Mz506RcunH0P0WdpLAnDJ8GtoqwSNTk+01O8TjwpRN2o/xSntHuntODEo0HHp+fILij3iZoxT+/R3Pjzi9KCRBiGiUmN/SJftyxH/yJ9gs3XiaOl64KUH8ZJ8a4U39544UnYCFdRjCp3uTH9tqE/ldQY4X/4nJCRTmkiUhIgWkYyHf2pvJQqeynJCpJKPlnYncdb2iXJBcSbQ+xXBuX1cNuwK+jsEdzz6mGrjVCaPPYb7op3S4iOsd9476PaQVH/sviejo+/Dawds6KgvoxIpwhOv+HijkFoPgYFikFaET9uUfWcsNS9ibEwSRj2xF22dNtg691LbdxuYerHr/tqAa7/TV9sVExfJeGdZMhYueAmrFkRhxPhoyvsLWJgUQ+3XPsHhBR91I/AlN/uPBU3ioT/V9MQr+5pOKTvO271xLvpfjdq+a06495wNSL/yBqQhEYdbOqk+OrCeNKq3cvF17fBlZ4KAyyfhsfy3ycZOoIgGGlkLnkD9qP70O/1La59xFt6aq/HYawfQ1VFPaaTBEsnL371MfUu3F++dmzKgBz48KAavCuIBd6VcqGR2VnZft04c6t9bYoreq1T7EStONPTeWTj3jd0MGYebRWHjALrfqtr5X3F1FbMJ0H1PunjGchCP3jAXL1UvRNHhFnSeKJX11hfstuezT/5c/WZ8wiL9PHL5lBkkOBXu+Kna6Qp0P8Ji1fqTE6JdXvPldcZAcw3k5EvcXdhUXoOmhhq8/Mwi3PybEreny/uImoZ3SMytSrpJOkXOX0qDCjEepovitSJVQxD/2CrghQQ88HwJjtFF6MOS53HzxOWocVclkkAMuZLC3PkO3v/wbbz94UnqCEX3OhHjxgTj1MHX8cyDinr0mObPye+QSVhXnUcX9AVY9PyH6gFXfIUp3lxVvewZlBykC+axcqxaKGYNM/DT8UMw/taF1JG8g6Rlz6OmqQk15S9i2YPUjax6BJNouD+Ezn1n3Wa83yCOPY+FargKPfPmCVF/63K3yPAPljyLH6dVI2HpNJIhVJapqVSWc/H7l99HE5VlybNLIaLINlyPprefx2+ojJtOdSHgUiWskMsGe3W3o1xXKGHVD+IPItyTx/DyUyvkG4OWGpxsTtBPG/JdXqqns+XyaDyeoTSGWOP9mOAUrteypHzcQ9omPeYRvH7wGBpq3sczS8WcTTJ+eh2NeNWL7ScHq/D+2yWo8TymkQivV99yP+WTBgo/ewbvkwA7dvBtPHXHzXjm7SafYXVRnc5YSnVKtrrqxbfR0HSM6vQB3PFUSf/s3pmT7+Op5c+SDVJEl1wK8cLBYZ5eHSmn0z5HzYEP8XbJ++gac4Octcp66XU0nCTbonoVUYoy7PpSkTiTrh+HwZ3H8PyyH5Pwtc/vebdrkfWzsYHebNeZ8TfdSX+r6V8sEn4i7qVcjYUZEbI7ijDe2j3BYUdWSz/q2RseJl19cuzlZbhy7BgkrKO+6fSHSLhyDK4MTkJNq9M29Y3lz96BiyY+hQZvFX4u+l/NVbJdZN26FC+/f4z6P7KlO+7AJlMrGunwwkmRGHN5Fz7c9Hs8SJpU2EZ/0fiwM/EKw9ef+Q1epL7ldFcggqS0vgHfH9qPfsfaecZpVc2hVz58fhHVzQP4x7+OwawaQPwPR2HIVdeR9ZFY3vgElj/wADYd7GlQ1xmUK/oLC67F8mefx7PL78DgwYF4Y/At8m4QipKwaPkzeP7Z32DO3CxyiMCDP7Pfy/XMkGunU89FvJSEeb95Bs88cANu/T1l2guBQ0SvAGz9yyo88MCz+MTFiGnAe49I4zuIuesBPL/peTxwUwztUe/4i+lUJ25QoXUP6bq+VMQ89ToXf1GDF9Ysl+eJauy13+qtT2b6jrrshTkvdNoKk8X6sAxbvepi57B8ACjCVur8tgN17Zh4YEjBbV1p51FbtvoQiPxELLQV7HV/OFBBWafmeV2hHSUNTn66DssHWMQDJg7E0+zKAyT2T+r6Us/r0ogT6gNt4pNA4XQedX7ifaFtfXaq+pCKa5rlmjWn9W7i4SFxjnijgzu+wpTr5iJiHU+oR6TaypyeVnN/c0DCqgL51Lugq760+2EfEW52NpWPU5rc89YDqj/H+aq/VYVOa/06ux9OUj4RNmORWIVqs7XsdX26PzVvr1yf6M1dqV9lHaay3jHWlkDlafdn3Gl/o01fbcgz3sur01ZAZe1sc55wr1e7jYuHqey07FQe7rM/miHprSw7Dnc/fCU/sam20u7nGDpshfKhJXEswlZ49KS67tq9fSTb7E1N5HOhXMupfCKSjbZKuajWPaxOl7IXx0uFnajnifYkytO7jXooE2faKm2rnOoR4qE0EY9buYm3eHSXTwT1L1Qnhwsd9hmRnGFbZa+fLvHgqOqXPqlGo42kcPc6c3e7ds2fLxvw3e94s13PqA+eJReSZSnYH9LL6/E8gKPs3eumL/bmoNNWpJ6/Xq7xtq9RX+i13zyhrjNOFg/2dlYrzx2J8j/ttE2ZLDOKNhbhspbfnXPR/1Jl2TJkHpRPBNmPeBNPdYGj3xG2kUFtR+ahlzr0hFc7o9ZZZFTWSyufBFthtdpi+9HveE+rJxx1ZrfX7vXfTmvSE9Y78ne4KFtZI69+EsSbnOSRNluB+lCm+KxyeiuYM/Vl613OT87eqTw0L97o5J5H9e0mzmkSuKerrVJ5Dkael5BqM8o3Ril14O7Xpe2Tn20lf3Y5Luza9W1OEWQzdC0WR7rX3at+Ow8rdpsg2kwXnefoy2JTjbJuXV7KIP15wUef7LPPY1y4SPyhAmQuYMQ7dK0IgEZzPhd4WeVtvQCNptf1aT1RztXQuQNHb2H6Pi7eL0uZQc8ipPNOUz6HnEE+LR/i5sE3IPFwBx4YH0hxeKsj72Up3peMwUN6pMubuzsiX32po/7akPfyOlss2LRoMBagEF35P3Oku49l6SsffS0LZ+Q5lM8At5N6DUu8393qno4zt/szbuPiPdaUjiHeysND3vrKmdpAX233TDmTej4brLLt+o7t9MFnoaURSoftEZc7pWeO9z7DE9J+3OvKo42eIT7sTB7rFFXeM619tuuBTKsXxPvhqaPvYZeW02RPvfb/3utDySPOoN33p79QfktgiE+//bOZbs6y7M+472IkLNIZ5lxx+n1M1P4YP9vbhid+xLf4+oL4ufvBYxdgfTWJcedfz+GyZC5gDm56Fid+shTxo1moMAzTd1ikM8w5w4KGYydwyZWjMYJnEfqE+CW+hpYujL5a5zbbw2XJMAzDfLdgkc4wDMMwDMMwfga/3YVhGIZhGIZh/AwW6QzDMAzDMAzjZ7BIZxiGYRiGYRg/g0U6wzAMwzAMw/gZLNIZhmEYhmEYxs9gkc4wDMMwDMMwfgaL9O86llNoaGhA0ymL6nCecYtfvCf75Gnx+2zesOBk0yl1+9xgOdUk0/RNFcl3BevpUzh1emAK+fSpU/BpNgOOFadOeo/TSnZ9qt8J8h2mL84sPoZhGMafYZH+Hef0x/kYM2YMbt1wQHU5v7jEb6lBkjYEIdokHFS12+mmBjSctAs5C15+YDBCrgzGb95uUt0Gno/zF8o0bTjQn8GA+LGdBpxW9waakzRo+GY02Em8/MwDuOiii+Rn4h3L8frBk+qxs8tzdd5NCNa+0O/zradpENXkdJblQ0wLDkZO5dkP3vpczqercVOItzhPY+OPghGcU6nu9xGfYfriDONjGIZh/BoW6d91AgfJr6s0gfL7vOMSfxcukXt2TiHvyjEYk9dzADFY/T4XBA66Un73p0isTW9izNgx+PicqPTT2EyDhqwBEKH9w4q3n5qBuWkvIDW7EDuL8vDjT7KQsKyY5PnZ5zlw0DAgQqn//lCdcyXGbPxY3VO4ij5nb8L9KGeKy2eclLXY/iaotzB9cSbxMQzDMH4Ni/TziJgVPnbsGJq6Z4YVxBIP4d7QdJJkkSv2Y8ca3I9Z0NRA7scaXJeHWE/jpBqOWLYh4+sxNUjnHqtBzbGTON2lOnmDwrPH477845SY5W6gj8vyEyu5Nyl+6dwGkfYey1O8xK+ZgKePVqLy6B8xQUP7Jw/hbfqKxdc4bTlNnwDc8XQ99u49jNSbdfIUgfwpeUrHsYYmKR7tCPemk4qCPKnmwVVPWqX7wYM1TrP1vSOWFogydl6p0flZPf2NVXYkVlhUD6dPNuEkFYjVYoHFpSocfhyIJQ8i3adoS8Vaj3305SxnrVQeFqfAZNjd+xSu3BRLg0RdONx7hO2TTvz75WpEGCvxp0d+hvjb78PzBzrRseM+iOrpkWerhcrENT8ina5x2dNE/gZpVTfFn2vZEBSecx7tdCGih7bvoM+gSwKE0aOJ6sa9VPuUdw/lLKG0iTSLOnSm9zhdsQh7FHbjo/AHJB8qltNKGI76J7ce5WylOnMNyUJ101vYDMMwzHnAxpwHOm07MxJsorjtn9iMnbYu+rc3L9XFHQnZtvoucY44lux6DMm2vS1dto7DRbYEF3fYUgsqZUwdldlyPyIh1uV4QXWHPG7rPGxbFet6rvgkZCvnO9NRXWgjCebiL7vsBCWt3rZ+YYSLe8TC9bYTIt0de7vPiXA6npC9VwnUZ/wdtvXyWKzt7TIlHy6fjL22ymwlX9mVbTK4ygK38kOCreiokle734gIp+MRGbajlM6O+lJbqls6VhUeledVr18o9+1xOOhZXxk7623VeYr/7k9Etq2tUymHVRn2Y0bbO9lUZhHrKZcqHZWyjNarddPVUmZLdk4r5aX02Ae2hd37yifv8EnbevJH4lmeJ6iUYWfLsA/L9CTYkhPUc8hf1wm3sCNSbT2y1wO1PiJW2fbWd6da4inPx6XtxdoqHRm0ZVOcseur5V7XidIeeUGCKI82mR8k5DnKhrbyRPoXFqr7AtXN6fxYYTedlUp7iHWySUqz3eT7lHcKw1M5l613re/UQiUv3XFGOLeDhbZSpRHIcpNpk7TZCle5tkfZjtzxGaavfPSMr8itv0leX0bWq9ZnciFtK1SvF/4Suuus62ih9F9wtFNxYBiGYb4xWKSfB7rqlQtfRHKe7eiJetvO9Ubb+tJ6W5tdUCdn26pPnLBVFmbI/QQSNR2V6+W2uEgXlFXayoqybQsXZtuOnj5qS5XuJBALymyHK4u6xYUQex3V9vNibdlFZbbSglXKviqAyjIUARCRvN62t3qvzbhQObeHSO9yxJO6fqetcu9O26qFC22FhzsoDEVwxKbm2aoPV9rWJ6v7xjIXsbPQWGDbW1agDigUIeA7frsII79tbbYyVRCLePbuLbNVHm1zEdBtTmVUVHnYVlaglB+wylZPodn9ImGVbSedn60OLDLKWqicCkggR1AZllLeCtU0L7RVkzbxKtJJVAvhvbDgMO102g6X7ZTitauT0rVTiTuv8qitpYUyahdclJdCqr/qwycoXConZ5Gu+lHiabFly0FDsq2svs3W2VFvK8rLo3LotJ2oLpLxZhRV207U19taOk65iTKRZkfY3fkWZVxZaatva7IZhbgTAymhvTrrlbicxJo3TpQalbDoE5GQasvbWS3P8ZRnxfZcRbojnW1KnCSeK0902DrbjtJAj/ZjlTSf2KnYaaEyQqU2UyT33eugo6XaliHyklpoq6c209JB/u1lnWC0Vbd02tqO7pT7oh2Jcu1b3rs8lHMDpTGB2lGlra2jQx00q4LWHie1ycNUR21H1QEIDSrsYtheP9V5ihDeKQePXTSwVMIRtuaCzzB95cM1PmWQBptx52FbZ1enrbpQKVth90cLRdyKnXeXjfBLxwRKWlfZPAwhGIZhmPMMi/TzQNcJRXCIC7OxYCeJJkUeVGars10LjbbCwkJbwXpVUMdm295Rj60qdb1cdovw5CK6OCu0lCpiKTZ7b/fxhGx1xq+rWrnQkxhqExdlcWEnIVWmCqnObv8OwSdwxOMuZk4oIkmIFbvIsIsLSncbbdvjs2u10lVCHAtx01v8TiKdjncezlOOqTOxAmcBbS8/4167kOu0FaiiP48GE3a/61U1ZI/LWdwK0dRBglFJV4JtL8XrVaR3iyijrbS63qVclLB7lklGmSMMTyJdiEIZj3oHQgipHnRWy7Cy7VPDbqJM4CrSRbkk2w7bE9hWJsMGDXZKdxbZinbutBXIgZaRbKJ3Ok8cthWuz1DyTp+IjFKZd/c8+xTpal4ddUViUqTTXh40KEyWYdNAj9hrFDaTQRbrDtmIDNNhE93l2K16O6WfCBFvf/Leo5xdaZGDwlhpIz3jVPNDaT7hUj/KtqiPotKdtqKinbadhcrAx+jBvryG6TMfHuJLLVICkHQqbqtKRWch45ZxyH4pwrZQtLnkneRPufMRYVTvejEMwzDfKLwm/TwQoJuFsvUkQVCEtAW3YkxwIJZvOojAQUMUDy+VoKjoJfxjZyOSkxciOXYMgtRjo0eoftxImHQVAtTtIbpR8lsrnjzrRl3sbVW/tZSO03XY847YuRKXql57W5KeMCm8Ox7J6UZUVouNq3CZ0wGZync+wX/si1kdy40xYlyEsmHuX/xdXV8pG1959mUvv8vEGl6JBuOnkMwiOr5wrKr9qqtTfttDkUk7XYNnH7gZF10UCG3wWKTJdMln97yjmYTssjwkVKchLmIMAi+6A68fU1a5K2F3uGRIrC++7FKX0uuBvZgs9YchkhAyVKz2dqdLhoWuvq4UJt+xk3ClGvXpT4/JsBO+rMX+fQdwYN8+HBsUC2NeVJ8ewNXoxuNnDzyB12wdKMqIRXX671BJ2faUZ5kjD4VoPVEn0+Coq+5cKQRcjYfzFlLYL+DgyYPITaumceg9GKEedkaxCpdIFdR6FseEn2H06V/ee5bzsfIXsWii8mabkBseJBfXVuaIU5wtqMRn7g/SikpOuAQ1+/fhwIF92HeYpHVGNqK+76X0PYRZd6R/dRg7XjyCauc0WsTJew/h1IgfIpvU/mvvHMDBdwuBhU/hj0/nAS+8ioMNVdhIbXv57ROV0xiGYZhvFBbp54UARD/wPGy2ThzemQ0hWbOM75AgUK7mqUV5yM9/Da+9lo/nn8/D80/cjv/vK+XYhwdPyG+BeIguUH0bStHOyu6HIE8c6uPrE4eE4Wa6QNMZaFdPtpxsUTbccMSzB/bHPsXDiRgyTg3jALrfgtf5XwqRiB3fLQxdUPOCoL7HL+nWYZ6lc5cabsOJNvktxMh7rxXJLd1wX/LzK7z8q2ux7IV3kFFYiY6uE1K49IXR0ffhtQM2dNSXIZkGXU+84vqWkZ5JdQg+ZcyhDjxU7DJVc02EfASz5oS9UD0Q6Fa4g3wMKT5Xv4khatjXJf4ajz3xBJ4Qn8eewGP3RcsHQL1jRVOD/XWLgiHQX3sNfbsJVXVHsZkifGqvDicCrgyTaWjx8YDuhIRk8vMSIkIi8AKV7sM/Ha0e8YCvvDtxRnlXy9lS8yLGxiRh1BN70dZpg61zL7XdDodZEoMCHXb25RefABE34xr3cbWo5Cti8RjFK+N/4jFKyyOI1nlOgacwJ0b2Lx/vfHjEyfI0CBEnx/4Ql9O/n/4iGe8sS8bCBS9h1YIojBgfTaX9AhYmxaAaq6gZ+7YKhmEY5vzAIv08YKl5GRMvmoinXnwTTWZVpEToMHH2g4pgTxiDB556Fs8/s1zO7E586m1cZ1govb2w4Fosf/Z5PLv8DgweHIg3Bt+iCMqiJCxa/gyef/Y3mDM3ixwi8ODP1BlrZ0hROGTfCFz/Y+HnHcQlLsezFF9IXLpyyA3NeAOMwmvRg7jrgWfw4vO/QeDgwVi06T/46T0ibe8g5q4H8Pym5/HATTFyli/5F9OVGXWv9D1+IYSGXHWdFCZFG5/A8gcewKaDrm+JiUi4X37//tbb8ZvnN1EZLcIykZDY9Yi72rfQ+PpL8TcClwV14V8v/UE5rzdOvo+nlj+L9xsoHZdcKl8XOcz+2jupwD9HzYEP8XbJ+05l7uD7434MVC9DXkkNTja8j9/MukGWm0RzFe5JIFu4dSlefv8Ymo5RXHfcgU01FJKqCj85WIX33y5BzalADNFSKa7bTGlpQk3581j4IIUkpo49obkGv6Aq+33cXdhUXkPCuwYvP7MIN/+mRMhwPHvHRbj5KbHtiqXmJVw5JgQ3U57ffp/y9fIzZGsvUEXfjwhR0W557hpzA8R9jKyXXkfDyQaUUBwiWfJugeb7si7T4x5HycEGSvOLPdN8eTQezxC+qAqN9ytv+OkB5f1KyvvOd/D+h2/j7Q+VQYT9jkQPfObdDbdyNn2mDKEmXT8OgzuP4fllPyYR6xigiDjX5W5BTVMTDpY8ix+nVSNh6TS3NjAE8Y+tooacgAeeL8GxpgZ8WPI8bp64HDUexitew+xzPii+1FSKby5+//L7aKL4Sp5dKush23C99DH+pjvpbzX9i0XCT8S9iquxMCMC1eQnwngrxNDI2vA6br7oIjxbfu5+j4BhGIbpBXXZC3MO6ThaaluVoDy0KD+xq+RbWgQtlYW2herDW+ITsTDDVqa+SaO+bL2yDlX9JGfvtMnl7B2HbUb1YU35iVhoK6hUVu861nGr65U7D8u1vspbNJT9jO43ZMTaMrIzZBzd/p1pqXRJd8RCo62yRayX7XR760WELXV9GbmKQ+qadHt8hLLGW1ln7jt++5r0ZPXBtjZbQaojn6uKjnavF7e/EaWlssCl/GKTs22H1Yi7/aprf7vX61Nc4sHR7rKNSLYZ5VtYlDS6x9FNG5WHXF+sfsSDvOryYfFmFplvGV6Grf60ur7ZZd1xiy0v2VGeqUYl791+2qqdykaUtz0vHbbCVPt5EbZCirSr3vlNKQtt2dnJ3c8ByDXpTs8ESDqP2rLdbWaveFPPURtJSMpLgVJ/LnTKh5lpWNV9Xmzqelu9tzyTbR5WH34Wn4jkDLIf+1pp0Q6c30q00LZe2JBbOlt2Km802unjycUT6gOr4pOgPqwswi04bM+B8xptwlvee+BWzjV1ysOt6nmpRiPVl/Lcgj3O5GSxZlw5HruqQF1D7xa/TbwVSH3eRP2kri91rR+BzzAJr/lwj4/ap8tbiCJsxiLxsLMd9SHl5MLuOrc/qJ6n2ry9H0lV33jEMAzDnH8uEn+oM2bOA2K5iJj10mh6ThGKdxMjIAAa+rhilctcAuicHkd8hNcbIj5PYXpCxtPPtPVGf+IX7xIPGOLbr/fy84WS/v6Wn1LuFJemv7lWEO+qpgxRWlUHN5Ty1vQ43rPMxHvWKSW9lI0zZ5Z2EU8nMNh7ml0Q70u3BmCIR8++ytyCTYsGYwEK0ZX/sz7nqa/0Ne/u5Sz3qT68mVbfy7Tv7cVXmOciPk9Y5blncibDMAwzELBIZxjGL7Ac24TBYxdgfXUHHpjge+EUwzAMw3zbYZHOMIxfIH85tqULo6/WndHML8MwDMN8m2CRzjAMwzAMwzB+Br/dhWEYhmEYhmH8DBbpDMMwDMMwDONnsEhnGIZhGIZhGD+DRTrDMAzDMAzD+Bks0hmGYRiGYRjGz2CRzjAMwzAMwzB+Bot0hmEYhmEYhvEzWKQzDMMwDMMwjJ/BIp1hGIZhGIZh/AwW6QzDMAzDMAzjZ7BIZxiGYRiGYRg/g0U6wzAMwzAMw/gZLNIZhmEYhmEYxs9gkc4wDMMwDMMwfgaLdIZhGIZhGIbxM1ikMwzDMAzDMIyfwSKdYRiGYRiGYfwMFukMwzAMwzAM42ewSGcYhmEYhmEYP4NFOsMwDMMwDMP4GSzSGYZhGIZhGMbPYJHOMAzDMAzDMH4Gi3SGYRiGYRiG8TNYpDMMwzAMwzCMn8EinWEYhmEYhmH8DBbpDMMwDMMwDONnsEhnGIZhGIZhGD+DRTrDMAzDMAzD+Bks0hmGYRiGYRjGz2CRzjAMwzAMwzB+Bot0hmEYhmEYhvEzLrIR6jbj59TX1+O1115DVVUVLBaL6sowDMMwDHN+GDRoEK677jrceeedGDdunOrKnAtYpF8gbNq0CRs2bFD3GIZhGIZhvlnmzp2LlJQUXHTRRaoLM5CwSL8AePXVV/Hss89i8ODBuPvuu3HTTTchKChIPcowDMMwDHN+6OzsxHvvvYeCggJ88cUXWLRoEe6//371KDOQsEj3c77++ms5Uv3yyy/x//7f/8P48ePVIwzDMAzDMN8MDQ0NeOyxx2C1WvHyyy9Dq9WqR5iBgh8c9XPKysrQ0dGBqVOnskBnGIZhGMYvGD16NOLi4tDV1YU333xTdWUGEhbpfk5TU5P8njBhgvxmGIZhGIbxByIiIuT3iRMn5DczsLBI93PEbSTB9773PfnNMAzDMAzjDwQEBMjv//3vf/KbGVhYpDMMwzAMwzCMn8EinWEYhmEYhmH8DBbpDMMwDMMwDONnsEhnGIZhGIZhGD+DRTrDMAzDMAzD+Bks0hmGYRiGYRjGz2CRzjAMwzAMwzB+Bot0hmEYhmEYhvEzWKQzDMMwDMMwjJ/BIp1hGIZhGIZh/AwW6QzDMAzDMAzjZ7BIZxiGYRiGYRg/g0U6wzAMwzAMw/gZLNIZhmEYhmEYxs9gkc4wDMMwDMMwfgaLdIZhGIZhGIbxMy6yEeo244fk5uYiPz8fjzzyCGbMmKG6nh033HADRLVfdNFFqgvDXBicOnUKl156KS6++GLVhWEYhukPX3/9Nfbt2weNRqO6nDn79+9HRkYGZs+ejUcffVR1ZQYKFul+zrkQ6cOGDcPu3btZ6DAXHEuWLMGDDz4oB5oMwzBM/4mJiUFtbS20Wq3qcuawSD+3sEj3c86VSG9qasKgQYNUF4a5MIiPj8fjjz+OadOmqS4MwzBMf9DpdKipqWGRfgHAa9IZhmEYhmEYxs9gkc4wDMMwDMMwfgaLdIZhGIZhGIbxM1ikMwzDMAzDMIyfwSKdYRiGYRiGYfwMFukMwzAMwzAM42ewSGcYhmEYhmEYP4NFOsMwDMMwDMP4GSzSGYZhGIZhGMbPYJHOMAzDMAzDMH4Gi3Smn1hhsVhgtaq7DMOcHZZ2NDY2orndojr4Cf6aLoZhmO8ILNKZPmLBvoI1iNIGIyQkBMHBWixZU4BG9fptbm5EY+u5uphb0VxXh1YLjwyYM8BShSVaLbQ9PlEoqvvmBai5ZjP0ej3mvHhQdfEP/DVdDMMw3xVYpDN9onmXEXEpmTBBj2iDgf4CWzNT8NYxM221Iz9cD/1L5+Zibm18E+GRkXjpoIiLYfqP3XKiDYlITFQ+hugx+LrTDwZ+gYPk15hBgfLbb/DXdDEMw3xHYJHO9AEz3tuaKbdy9r+D4s2bUdFSh7KyKtytDwJaP0YZHYtGF8wWM32ssJpb0Spvk1vRWGtCnZhlt7SjubkV3XOXVjNanfcJcV5dXR3qGlvpTIWTjbXKRtdpZakNbZrbKfxWh2h33bfKcKW/5jrU1jV3h9Xe3CjD51v43y3ISgkD1uZtwIYNymdz8WbMvdoqbVKxVRXVLtvVOzeW9mbUmkyodbJJYWPtzc3khzYtZLO14k6PcsTc2ixtrNXs8G0h+1SiMJPfWrewPEBpEHeP6uoa4RSMRNy1kjbs486VxzSr+RL74rgMwz1wao3NdZS+ulac7lKdPOC7/REe2rEdboMMwzB9g0U60wcCcOklytam3E0wNdPFWDMckZFhsFblQBsWj2I6Vp4eD12IDrrsj3Ao/16EhYYgyhAN/eQoRG6sRGFSKMLD74V9Qtx8KB9h4WFIyjXRnhX7CpYhWBdG4UYiUh+GYO0ybPq/WQiPT5f+0+P1cqnNB61VWBIahrDZ+WiXR8zIv5X2wxKxj8I2m/4uw42ePx+68EhMjpyDj9rrkDNfi9BwvQw/nNK2LHefPJv5DmM+gDlkK8JWixqFnDSjYJFO2s/zHx5D0Zr5CAkNx+SoKEwWNrmkQLE580dYEB6O0BAttCFks5MjERayBFlZy6ALC5c2FqYLRmEtGaTFhF+SvUq/Wh35nSzDil65w2WAasdcWwRDsE7ePYqM1EMXbECRCId87zIKm1ZtOCwEBuMuNxHc6jXN9vYWPd8gj8swRBpNaoO01GKNIYTipfRR2w6PSVXc3RHLh3y0v+Y9udC6tOM1qBOJtHIbZBiG6Q8s0pk+oEFMco7cKl+XiqhwHbSGZSjc14yg6+ejJGepPBa9NAelpSUom3sNAgfppJup3ISlK1bAeMNlOC1dtOi+ea7eTsdXXTBX/R1xKXm0k4iNJWUo2WJEYuJ4RPzsD8haGi29Lc3ZRuGX4TqNOjM6ZhANHxS0Y+RfR9iEqbgY0UlLsdr4FD5/fgHSaCSxNKcER+r2IytJj7zUOBT6wZpk5nxRjJS7DDAYDIjSRqFAiNPh07Ft+2p5dFHG37Fnx3NIITvRr9iOtKmXoOYDsqGlWSitKIUxUQ9sTcHmKjovIBCKhQMryC6354swtiI9PY/2t2BLltImFj9XCquV7FvuAYbV+SgryScrJ/tcNw+v1LrZn7UWqycvQjkMyC8z4UjFNvJbjkWTM1Hf+E/MWVsMfVIOqo6YsC0rA3f9OLy7DSh0ek+z2t5MlD/jlhJs37hC7i/+XZFM357se5FZTnlPUs7NEIn0gvf2Z8bOtULcG7ClwoT9JRup/U1BMHncncltkGEYpj+wSGf6RJB+AZqqSmBcoV65y/OwOC4cOR9ZMWnKBOmkHReJKVOmIjJsqNwXrN5+BE8/+SRSZoyBKsk9crTiLfm9YnsG5k6NxNRZKdiwIQXXj9Fj2gRFDo2LnEbhR2Koqyrxin7pFhRlP420JWF4f62YrSe+OoEP3jkM6K6Xu62fs0D4LmFqIzvVahGsD1ZdgJHTl2GLGAhuTUX8vLVCoaNg9XQ6MopEZQeKn74fE0Zfi7g771BOcJ67js5C2oIZmG64TQpvRBuxYsEszLpnkbJ/9HOYyV6lqKVjG9ISEDk1Ab/OUdrRu/uOyW875kPvQQxV5XbDh3jv6Cn8wCD2PsBnXytDUFPeG3j9vSMIn/Mw7p8+Sro56D3NBuMzSJk1FdPv/JmSxo6v6GgrPqBBgVi0lrn2fkzRT8GDqVni6BlSjFffKMMXw2ORljILQ611eJfbIMMwTL9gkc70maCwqUh5cgM62o5jmzrN9sa/PoG16yu5LWbE3Rlx2RB1iw7LvyRXPIjswEFSxmDUcId/O47g+3cxHzNutBKV5XPUSBc9GirexJZtW/DWUSDRkATdZX1U/My3AAPK3inG5s2bUVxRjAXieQqJBlPvmqluk5XE34QwxXCwp2CNFPUhOh0mCwHvjlaVv1bV9rXqUNRi33cyd/sxIvgq8eg10NTxpfzuRr0VpKcxw7tvbMG2LdvwaZB40HUmgq/8KUqykuhoMdIXz4E+NBgrC1Xh200f0gw1bd1ppjSaP8H75WJHh0vUBLsuo+krQZjzzEaS+jTmWZuCuMlh0M7PRSu3QYZhmH7DIp3pE3W7C1G4p07ZCRgK/fU/kJta8eaHbm3uvNhEQczRKWgQOl6+EwYNJxUX6xcdygbR9ZWyIODAx03yW2Bxe+XioECNskHO0neHqt4Jx5YT9kFD0DWIkStmgvHgHzZIkbZZPDyYn42EcXahxnxnsdbi6TjluQeBKXM2ck1mtO/LQ3xKJqJXbETV8RYcKclQffQBT7rTyV5Nbyl3jm68RmlHdgLsS1J0c/DnDWSnZKviIdecDakYpwnA1Puz0dHRgv3bjPINS+v+WKauC1c44zQHXaW2kSZ8oa7NsbSqDdWdXtrfUP1cFHd04HhVCVaIuwDFr+ATcBtkGIbpLyzSmd4RD77NXozF8ZHQGpZg2bL5CJ+jvO1l0W3XI2jMeDlzVvz332HlsmUoNDnLBjsBCLtOub399GNrkJu1EqHqA6GC8bfMk995iydjZU4uclbOR0hIsHyYL3CI8tTqKy/8luLOQV3AGMwUEZanYbkxB8ZliUgVT656ZSji7hMzkOWYHTofWbm5dI4B2mAtCtzXBDPfShTdWYzVv1yCJUuUz3yyZfFg5+7M5VhHR5PyTWjarzx7kRqViYbTyiBSd9nF+Pzj7XjUyV67haqd3vYFZK9LVmaR7S/DbLH4GwbM+vFI5ZiKZpwBWcK2ty5G7BJqJ7lZWBKlRbB2JQ5/XCTX0hsL3kbzf1VZfL2Ohr8OrF/6SLM7LmkcjutuFLKf2si9K5FD7TNstqdZeCLIV/trRpZBC8PKXBz4jPoBmRwtAmlgz22QYRimf7BIZ3pHo8ffKrZgqYEu4uVbkZcnnqwzIKf0CGaNCiANfB3uE2t6TcVYl5eHjxvaEDhIEdbO69DD7kyXD7KZijORmr4bK1YvlbOBwpMmLAGmkiwp9telpSJtXTGSjNswfSSJ+9hEuXa2PG8dxV2GupMa/PxP+eot9TSsPToBq9WHS11winzcXCNK5MN8xUhPTcXavHIkZWzBLWHOEof5dhKIEHWrfOtWbFU/xWTLzf9+GbPXkmA2ZOGJhFEIGpeIbSuELWXiL8enIMNANpa+CHHxizHemCFtTqLRYrS6KdFc4rof4LYv0aNjdzrZvlh1bsDGsj9jilj9Fagu8ZL2OhT3b90PY1I0TFupnaSmYyv5zdp2P0ZqhiKe0rM2ZR5mL0qHKXoFSn9vcBHpw38012ua7bP03e2C0mgvF8H0tL9htZj5Ll+HtPSDWG1crZzr1I4Uhvpof4G4KiZRPmA+O34eMsv1MG5/BpGUSG6DDMMw/eMiG6FuM35Ibm4u8vPz8cgjj2DGjBmq69kxbNgwNDU1YdCgHlffXrFaLRCrUII0PS+sFrMFAUEaj3f6nbGYzSRqgqDx6NEql7kEUPiuh63y/euu8ZKbmdwozr7jLXzmQiA+Ph6PP/44pk2bprqce8S7+QMCyF7O1GDEKwtDYrDVkIOmzQsQIMLrg/1Z5W8CBEDj1lAUd2pCHtqgnbNJszy3T+3DR/uzqu3MY3/AbZBhvkl0Oh1qamrksytny/79+5GRkYHZs2fj0UcfVV2ZgYJn0pl+IS78ngS6QNMHgS7QBHkT6AIhSjyFE+AhXnLrl0AXeAufYTwj7eVsDMbaBfmkRX1Ht7juS3BCxLoLdIHi7tvuzybNfW8fPtofRe69P+A2yDAM0xdYpDMMw5xLgibgb0eO4Mj2RXC8nJRhGIZhfMMinWEY5pyiwfCRIzFyOL/FhGEYhuk7LNIZhmEYhmEYxs9gkc4wDMMwDMMwfgaLdIZhGIZhGIbxM1ikMwzDMAzDMIyfwSKdYRiGYRiGYfwM/jEjP+dc/JjRZZddhsGDB+Oiiy5SXRjmwqCzsxMXX3wxvve976kuDMMwTH8Q/ejx48f5x4wuAFik+znn6hdHjxw5cka/OMow3yRz5szBr3/9a0RFRakuDMMwTH8YN26c1AAs0v0fFul+zrkS6U1NTSzSmQuO+Ph4PP7445g2bZrqwjAMw/QHnU6HmpoaFukXALwmnWEYhmEYhmH8DBbpDMMwDMMwDONnsEhnGIZhGIZhGD+DRTrDMAzDMAzD+Bks0hmGYRiGYRjGz2CRzjAMwzAMwzB+Bot0hmEYhmEYhvEzWKQzDMMwDMMwjJ/BIp1hGIZhGIZh/AwW6QzDMAzDMAzjZ7BIZwYEq7kVrWarunfh0d7ciMbmdrnde14saFX9njMs7WhsbERzu0V1YL5tWM3taDdfWPVrbm/HhdjMLZTu9gu4f/oucqHaGsMMJCzSmT5hNuVCq9X2/MzPhdlSixRdGMJ0KTD1W3NY0VxXh1bLN9gbW6qQEq6Hfs5mtHvIi1kI+FZ7xiwoWhaCsPBQrNndrLoNPOaazdDr9Zjz4kHVhRkIWvfkSLvNOod111cO5d+KUF0ezLRdW7CE0jUfVWJnAGmlgd6ZCx0LGuvofHVPtJOZoaH460fneIA6ALjm24w8SnfoXz9S9wcYSx1ylkRJuzLkVKmO/ohbfXrDWoc1om9fUkhnKJydHTnos533YmtWczMamwemsZyrtscwAwGLdKZ/6KORmJiofgwwjB5Gjl24RDnab6yNbyI8MhIvHfSDHnLMIAT0yEs78oWAf6mnWNao3+eEwEHya8ygQPnNDARm/PPPaXIrff3bvYuVc0zgoGBqT0o942JhdSEY2No2o5AGes+doai2Nr8NfaQeh50Kagx9/N8ke+Z7UDQQfY4SXvvKaqRtDUZ+6X78bf541dX/8FSfngnEZVReGHaxsnuWduRCP+zcl60d+ms49H8/rO6dJeek7THMwMAinekXhiXPYMOGDepnMzY/nYAgjR5rqspQVvV76Em5yuUicpmGFY21JtTZZ6HJva6uDnWNrXRE4WRjrbLRdRoWi6Xb3R2xHEWc29zqeoWRy1QaHUtVFKzk3gwlCWY0ijg9LE8xN9ehtrYOrae+RJDqBre8oPVjlNFXNIl3s8VMnwAY1phQShfkh6aPlKcIRJ5FOuoam7tnnwTC3Z7m1kZKh4eZLEt7M2pNJtQ6lQsz8Fgby5BSDCQmJQLFKSht7FnaFnM7mptbqZ5VBztkR61kU4pdu9LeKuq43aXe6QQoN4fE0ihhi/a47Pvke5BWdQPGzc1EU0sm9NIQ6Vw1AWJJjEhPj1hFeihen0s4rA34kL7UYYALntPsiuU/DfRXqDUHHfQZdEmAMFrP6RJtTw3bW8os1I5cb5xZqbxdfbv2BT7CpLB61Iu3fEvFp5a/p3Kz17FL5Tvqwtzqqf7N2PcGGdXq1UiYMg7DhzqG7nZbctS9wHt4FtFXCNvzkDRvdmlpF+c0ezjHQmXmFr6H+vRIwCg8/EoTWqhvl7nxYUcKlCc1j655UurNuaxd7VxB5E3YspsJ+LS1Lui7x7eeEDYmg5PnOuzGU3k5p8lKdmdPh5nS1Op2vWGY8w2LdGYAMGPbL2MQE3kv9lGfdij/XoSFhiDKEA395ChEbjyI5j250OrCEBkZiUh9GIK1a1D8nAHh8ekyhPR4PUJCQvCBe59orUPOfC1Cw/Xy3PAwHQzGXbBaG5G7JEq6i2Uh+vBQRC3JRbPoYM0fYUF4OEJDtIgK1kEv4qTj83P2KWFSl707az504ZGYPDkSYeHx2Koecc5LWUUOtGHxoEswytPjoQvRQZf9EQ5tfhBxcZORX6UI/6rClQimvIl0ROrDEaKdjx11SkZEWYg0R0VpEaandETqoYsyok5eCFpRtGY+QkLDMTkqCpNFuSwpwADMVzEe+OiV5+jvCqQb0+kv8PQrzssf2pW60IUiPDyM6lqLlYXK0oW6XVnQkh2FkU0Ju9YKOyN3a+s+rKR6DQ0LozoOpXo3oLCqVZ5TW5CCkOD5WDZfLI0iW1x/CNbm3ViiVffJ1qPEiEFMFxLmqg0UZ4Jyy91yCHfpQrByzRKyKyU9IVFrYFLbRrNYsiPSQ/GG6oJhmD+f2toa1DqrGEsVlgRHSbtOjwuVSzEKyIOvNDtjKlgCXYy461COOJ0W2qgcaZdiWJG6fCa0IT3TZW3eg2VRwd1hB0ethNpEnDBj0106hKwo6hZOptxFlPdF3csNrHVFsi94tY7S6zVMM/bkrqR0OOplZZHJa77FeKj8ld/BYC9/KrfcfY58u9Qxlb3BuINiICwfybpYY6TyCBPxrHdqn2bkGnRy4Ie18TKu+bmUBvKxw+iwpdCQYCzL3aOKRk/hCdszkH/Ko7C9YC1y9tiXY3mxS3MtspZoqe8Q54TTOfOxq1ExAHNtkcxnqAyf7HXlDnzkpT49Y8aGWB1ixdIdL+XpgrBXyuOSZQY1TyEwFu5A1nyl3kRZrywU5UIhO9s5xWMvJ2HLIRTPfAOVoXG39OvZ1swooOtBXLoJpvQ4mZ6eS4zMyKP0R69cCYM8NxQf/MdHeTml6VDeXZQOA5ZQHDpKU5h6vXHLMcOcN1ikM/2ieEMWXWDWYM2aNVi5MgtVrcqlVpkU1MpbhoGDdGIHpnITlq5YAeMNg7FzbSq5GLClwoT9JRux2jgFkXOeQdZSZWZnac42lJaW4Tq3NSR7MhcgjS6C+iQjSspKsXF1Eib8YDg+yHwQqVtNiF6ag4r9ZchKioZpayp+8Zc9QEAglBQA12dsRCnFZ6Dt4rQ/yo7YXPV3zE4XV9ZE5JdWYJsxUfq1Y8+L9tr5KMlZKt1EPKWlJSibe013/gTtVbmIWbyOthKxpWw/Sjaupu1izIvMRCNtdZfFmBXYRucbE/W0sxaFHwiB0ImaD4op7CyUVpQqx7amYLNdrTADh7UWL6WXI9qYgFGaUUgwkr2kv9QtbGsLfo1FmcXI2LYfLS1NqNi+ETdcOYwU8S6y03ToV+TjSEsL6qpKkHPT1RhCA6wN98ZhnWkpSkxNaGsyIWdpGxbH/FLaWNdXItRi5IVQ3ZaVwXTfD7DhF7OxVb8CZUea0HK8ClnC7MR0oUBd3mRHmOC6Gj0q6lpwvGobDKZM/O4fQoSaaECbhsScMrR1dOBIaRbKi4txz2OLEObcdjTXI6Nii5w3Xb2lAkdMJtyia/eZZmfC7/oDKrYJWwZyyqpQt30Rhso9QpvYM11UHn+ZE4+867OonDrQ0WKCMXgdYp50iHGFINyUnATkvYEjsuxb8dYG0RaL8W61IpqPULrFYGpamNlHmKdRU9EA45YyHG9qQmlOEtYt+h2qrJ7yHSDDRXkH7is7ghaRbyr71Edel0Lc2rxD1vHSjRWyTJv2b0Hb2nnI3CVbsKyLzLVm5JeUUV+T6CgHyss9W6uwmpqtfvUWmI6Y8Mfbr5a2NG+takttLajIX4G81Hhk7hH56xneCRrQLcrUYltVEzo62lC2MQlp8Y/KZ2K82aX11HESrCuwff8RNNXth9FQjDkZ20lMmlG0fBHKkzbiOOXleFUptt0+HhN81acHxEos+u/FjtTydELk6dDg+6ieRF0sxdrF85A+Ph91LcdRQv3rusVUN6KwnezcbPqHLKf8/ccp3y3YnhGM4vJEPLr4R6oPooetNSDhzxWyzLE0n8r8CP626HrFrxNacjKtW4cJG7ejomI/xn3prbwIpzQp/XU5LplZguNUd6IuytfOwT893HVjmPMBi3Smf5i20gUmE5mZmVi3Lh3vfuJdUK7efgRPP/kkUmao04V0IX71jTJ8MTwWaSmzcOVIPaZNUETsuMhpmDIlEkNd+v9mlL8mBEA0xZmCqZFTMDctG08vuILcy8ndgLW/XQD9uEjcb1wrhXj5WwccM0TRWfhT6lxMmToXD64QvbrC0Yq35PeK7RlImKLHjCWp8tweBAzFpCkT5KaW4pgyZSoiw1wvbfVqWBmlf8CsyHGYOncZNkrNn4myWkfZZD2ehhl0flLqErlfduBT+juKBiAdKH76fkwYfS3i7rxDHiPZoH4zA0Xzv15FHn0/dEek3I+84yH6m4fN74sZSzPe27SVLvpbkDpjHDSaIOinz8XcqaNQ+7aYQ4zGsysSMFKjwfCwqViwYDqCzJ/gDTLB1SW/wtRRQQgIGoUFv3qa/JLYPCwsUNR9EvZn3o8pkZE0MPhU+s94dhkiRwZBMzQM06LI6trImweEdjc+/iD0wzUYGjYNt5FKqv+qi1y70ER/x171A4imMvKa8RCWrR2pk/sOAjDy6tFSPGlHj8bIUaMwnIaNvtPsIEAzFFePHEFbBujHh2H4cGV9gtd0tdfiLdFUhw1C7Xs7sOO9IxgeQwfzPpEl4UzYT+bQ360oO0YSqfkDpJv0SKSiSCfBK8qt7C/F0GfMwkifYY7E/Rs2I2UW9RlBQbhKP5E8dlDpeMh3UAC+ooRHG5/B3MiR0FC+b05cQX3ZWzhKiTvy9qvkG7j84ma8u2MH9h7/rxSoJYc+k+6C1SU5SJgaSX2NY4mbICAoBD8Qglarw6iRozByuNXVlgI00CekIYuSvVZmRsER3hC8v0kMUkLwdeNe7NjxLlovvor2i/FWzQmvdhkwagY2bH4S0yk9QcPDMFmUyyGxJCQAF4suNW8bindVwaqbghlTw7zWZ+94Lk93hF0sWTSb2kgQJqh9Zv79BgyneCfFRUkfwnpdkCNZPUboRJ+qQdhVY+l7Eq4l2xJ4s7Wg4aNlmUePHktlPtJjer4SjWTFNjw9dzr0+nEYfpW38nKHTtRnwXj/VLoWaRA5O0kOUD753Pt1jmHOJSzSmX5hyChBW0cbWlpa5OfhKd7nY0ZcNkTdCsKcZzbKzm4rie24yWHyrTBiXkmZcaROtatndwnzp6gS1zX9jSBN4cDuDrp4OPXP0kt5A1rsGldcWVSGj3XMtgQOUgIbNVxNn5U6fmWrB1ZHApVvN+xhacXaSYkG10xSJH/HFw6xbc+fa9Is2FOwRt6yDdHpMHneWunKDDRmvL1eKdt54VpZ3trweXI/c/3ObhEZPW60uuWgS1zt9TNxlZuBWBpqQXqXbNxp+jpouBzsKQ+7CVU4EfZJR2tTg/TvsBMht4UM8UF3m7BCWKF9ZnN1RjTWxodh/rIliAqNh8mQA8M4t1tQEjWGLsXqek+zK8pZFILDjBU8pMt84hMZtqHzKD6qPIiDlZWoGxSDjJwbez5gPXwijNQZvFF2EKb3SCAnPoHfr8khYbkdpsZq/J3a9sOzJvQaZt2eAiyJUuozLEbcqVPu5Lnn24GjDV9OglqRgeT6lbAAKoVPDqHy4EFUVtZhZkYGHr7x+/K48OVcb+6oPYQLrrZkxkmRkQ8+lhMIPcITnYFhMGo/qsTBg5WorKHB3GojbrxCmeH1ZJewtmKXWO4jbFkbjLg0ikA++K7BnX8oQ0ZiB1LmxCBMLo9RBgde67NXvJWnK919nOwzDRg9Qskjda8SdxMLGhtDw1gT4nUGLFtGg4dFeUjaGOfaF3tqA4RS5p77ZDvRIcPVLcJreXnGOaeienwsf2eYcwqLdKZ/DLqEOja6FGg08uP90iU6UkdXN1Q/F8Xy9msJVghVUPwKnCfhBwV6EBlBV0FMeMBUgoPizrPEAovmGsUdB/GZPQzLl3KGka5o3cLIBXkhVlAuykBtwyn53X2uJ7qvAx5UDGEPq7FZDYsuyBXiQTJCN8yTcHLQvi8P8SmZiF6xEVXHW3CkJEM9wgwk9gdGk3K2o6KsDKWlpSgrq8C2rCSyw9TuB0jLKz7uMbMWOGSsvHtkclvAq7laLwedJ50GYjjVAKXmVZxmyQN0oxX/3a/yPHO+/IICNmRg8ZyFeLbChI7NC3wuXUCg0iD6lGZP+GrkKkFq2OPnLENqWhrSxCc1DakLpvYU6ZTauPuSUJ72CH6xeCtWJN6I4eOiSLDl4RcP0qADKxBDgw5fYaK2AJHxKfjBylIcl0thSqEnKeki29R8e8JFhA0Lob9BuO3hVCUO+qSmpmLBVCHk7Tif0TvlB446naHBCJGRmIlO9eQUnlDAITEUp5rHtFTKbwqmjlRKzpNdmrb+EnNSD2JLxRG5RKdCTNXXK8cChkYidUMxlckRbMkwyKUmLq/G7UN9esRHefakD4MBzWD5tWLjcsyZsxr7j7Qge+446dYn+vG2Hl/l1RtygMIw3xAs0pkBxfPcRjOyDFoYVubiwGekdmSvp5V9fuAQ5YWHr7zwWyxbloM6l6vRcMTcLdaOmDDv50uQU5CLZVEhCAl+HhHSvRzxC5Yht5Dcb42Xs25J903zOituZ2zUTPm9bt6DWJOThSWhyrnuiLwEjRkvhULx33+HlcuWodBNrV1/2yL5nTnn51iTW4iclUsgJmnEUpvpLouEe2L9Uun+dZddjM8/3o5H1YdomYFFeWA0Ecl3TZcPEU+ZMkU+wDvj7mRyBV545WPclLwU2LoYvy3YTQOuOuzKWYb5xl0YN3MOiT8TZv86B1WNzajdU4D5hjWoCxiLu2mwuTb+19hhqkNj7T5kPSpm55MQN96DZNZcgRj6Wjv7KewyNcpwfpFKhmKfGlTxPTcosOI/H5jIINPxp/Uv4aUXnsMaYy72NTqNeO2oIqnh42rs270LtZZ+plnOiLbh3wersHvXPnnHwenmlCuasbiPCjNz9gIU7qlFc2MtirKWwLBml0etNm7abPpron/RmPVjMeMZhsTVVNJUJPqMmZDy2EeYFrXtRF57DTSWOuSmxVFY6ky6e77dBljOiPIOi1tIqdiKqEVZ2FfXiDrTbhjnG87wXfpBmPkQ2VLeImQW7UNzcyPZ0nKIqjbecp3qxxnyv3wF+Z+HZbm7UEf+q3blwhC1kupLrN/3bJddJDSBCRg7+nK0m3YgS7UlK9qxI2sNCqi8zNZAXCo720hcIboit/psrSuCVhuFItdOtyd9KE+vdiFR5r2dUey8Ey30N/OPf8L6l7biuWwjsgp2QX3MyUeYARiio97/rTLsq9qN3R4efHbHe3k58Nj2PBkvw5xHWKQz/cPnfb8QiLu4gYMU4e30OA6uiklE+bpUzI6fh8xyPYzbn0EkXTjCYhOlUCrPW4e8vDLUnXS9YOgX/AnbMpLkbGZaSiryTAbklMzFTxb8GSVZdAErz0PqYuGux9KsEhi9zsQ4pHtQ5D0oMVKYJM0z00gYrzYqs/suKHnB0Otwn3i41VSMdXl5+LjBMT06iEYZAaNmoa5sIxL1JmSmLkbaumJEJxmxf+v9LrObPYqNHIb/aC4yKN6t6YsQF78Y440ZckAgCAhUl+Lwfdazw/7AKNmQfKWmMxo9kjKiUZ7+OmB4HNvJJtalzIY+PBJz0low52Y91f90bC/NQfTWNMTowzE5PgWj75qJkIAgLNiwH8bEQ5gXFQn95DikdyzFdpMRysoTkhguAnwkHqraAgPyMCdKT+G8iyXCfl3QKTZH7cWrQGk/KNeVGzI24qF5P8WNE7+PmrWpiPt5fveynW6CxiJ5qR7rFscjbvYTONwW0EuaXdH8YCK1TRMWx8Vg9hNv45QqWIZf4sEzta+5f66CaFaL4ycjXD8Zi7YC983Se564HRkpl7wgKRkT1KYZcYvyvMbDMyPkt68wh15/h3zwdtHkUISERqL2KqXtSKHVI98WL81oLC4TiQuagoKKfCTWpyOOBm+RUbPxWshM3KS/nA76qAsvjJr1W/nA+dpFcQgP15MtHULGlv1IiRQ9Qs/wRs1YjdIc8XDpHESS/5g5qZiw5FboRP+Y4Nkux9/yENnSOkzWhSAs6lVEGcmWtPblG58ihcpLpwvD7HQt8isegBgGuddn+/++JlcTPvncXaSTCHZOpIfy9ISrXTgCCBisPHfkQLHz5nffAPWWyFr5EOb99EaMv7wN6SlzcO8Gx9taPNuaBtMSV9NANQ1xMbOx/l31Nb7duKWf8F1eAiVNg4eJdfFOOL2EgGG+CS6yEeo244fk5uYiPz8fjzzyCGbMmKG6nh3Dhg1DU1MTBg06zwrQqrxPNyDIfZmM8p7kII2nDlnFqry/ViyxcUUNs5elNx6RYYqlO72fKd5t3DPdroh3OyOAwqNPfxDnBQRQ2P3OwHeP+Ph4PP7445g2bZrqMsB4tQnvdiberUxH+mRH9nB62nHfMO/Lgi7uLZQcL8ZUdRS4JysK8en34HhHisdlL9K+3NLdvzT3j3MRtrcwfbUdT/nujYFti/3tm3z492iXPmyJ/It3qmt89Vk0gF0SPBmJdW2YMbz3FJ5Jefqiiuw25pMn0JY9Sw2zEWu0epQYy1CRojzgPbCcXdv7NqHT6VBTUyPX6J8t+/fvR0ZGBmbPno1HH31UdWUGCp5JZ84fQsB6vGgE+BboArpweu5cxYXrDC8cMsy+nenzYqci0tFfgS6Q6T+jDDADjleb8G5nQrj0XZAq4ZwpQRNmYYW+HPGhWmijlJ+ij083Iadsvtd16Z7S3b80949zEba3MH21HW/15Qtf4fWf/vZNPvx7tEsftkT+g3qbVKg7jLEb9/dJoAvOpDx9Meamh+Uyn2CyYfE7EloS6Jn61fhb0rkQ6IKza3sM803AIp1hGOZCQTMOT1a0wLS/AqWZmSgtq0BdSwcWyKUUDNN3NOMSkNafBzUHmKGRC9DWdAT7y0qRmVmCsv1H0FKR5nHpFcN8V2GRzjAMc0GhwahxekyZOhVTIvVQXyvNMBccAUEjMS5yCqaSLUeOG+nhTUAM892GRTrDMAzDMAzD+Bks0hmGYRiGYRjGz2CRzjAMwzAMwzB+Bot0hmEYhmEYhvEzWKQzDMMwDMMwjJ/BIp1hGIZhGIZh/AwW6cw3i9WC9nbPPzN9XrC0o1mN39Lejnaz8tvnzts9aN2HgiITvBw9D1hhbm2VvyjovN1u2oUdVa3SB+MHSNvu8WP9DMMwDNMnWKQzfWZP1nxolxXBLqnrdmUhSit+KW4Jap11tsWEZeRu3NWoOnjH9Pe7EBq6Hu3q/vnAOR+mTQsQHpoHM1qxPjQUoX/9iFydt90xo/CXcUh542i/RLqltpDKaRlMzuXUDxp3rJG/LllYZ6Hi/Tt0YWEoO2V12a5/6wnMW/1Od/0wDqzmZjQ2D4xgri1YQnUxH1W9BKfY9l+92vZApolhGIb59sEinekjZtS8Vaxuk8Bo3oHIOem4MacER47/yfVX4qxdOEpf2uFDlH2faAH9IHX7fOCaD+33xwLRWgSYP8VbtG+86Rry4rTtRntVPhYX67H99wn9+uGNpsOV9PcovjzD6feAS0VselwaqOxTojFiiP1HupXtsTOXAOXbcIxVeg8O/TUc+r8fVvfOkosvoT8h6K4KX+jJttRNdwY0TQzDMMy3DhbpTB+xoKON5OD40VKc1r33Kv1dil8tmIqRQ4OkDzvmhg9RTt+DvMoTK9pbW2GxtuNjIZjvuA6OHzVXjrWesyUwTvmw1iJjXh6ynhGCu0s9LnDedsaMYmMasOJpTB+uOvWRzs8b6O9MXOVaVLBaLFQO6g5htZhdZsLFcXF45E+WoaWtArNGaXC8qoJcbsT3KSzn7aCrJ5FcL8bRJlbp7nTRAMfTWNBibkdzcyvanSuBsFA9SBerBa3NzS5Ln8bNzURTSyb03XVpt1kPs+LBSisQS5JaW12Pe0sTwzAMwwhYpDN9w/wp3jcBY4dfgqqc+Zi8eCs5roNeLGvZ3az4cSEak8a6KVLC2rwHy7TBCA0LQ0hwKBaTRo/WXiaPWep2YYl6LCw0BPONuwZ+6YZTPhAQgl/vP4L7SW2ZG/bTwCIak8cMddl2wXwYf6H0blz0I7nbXleFPXv2YN++fd0fsV/X7ir4xMCgoZZOJEXmOmwx4++xIYjdQAkSWExICdHhrlz7fhUSQkKQuacVpg13ISQ6h84gcfcV/dWH4HK3bWiuQAx9ffI5i3QHZhTM1yIu3QRTepxcMmTIqSL3duwwzkeILhTh4WEIDQnGstw9ijCnczbF6hC9ZBkMwSEICw9HqC4YufuU9f7mqg3QhSQoy13aq7Ayym6zOmij5sMQZUBhrTioBcrfwG8pfrEkKSxMB4O0aW9pYhiGYRgHLNKZvmH9EvX0Nf4aHSKTnkFGNO0kbUTVkSN44EcjpRc7DXJ2lwSKO9ZGrA2PR57BiP3HW3CkJEM6x1x3hRSkv4ycg61JOTjS0oKq7UYUr52DTSYhdgYQp3wAQzFunJp2++S5UNHO204I8W5CEiaGKgtdTlTkIT5+BR555JHuj9h/t95dJFvx2UH6crljINDg+9MBU4MyyGl8Ox9i6NPWaN/fQoOFpZh741A0N5QD1w+nJFnwcQUJ/unijobztmAIRujpq0/rML4rBCHhzxVYLcplaT5MZK9/W3Q9agt+jXlri5GxbT9a2lpQkb8CeanxckAkGDSG6mXrUdxXdgQtTSbkJAKpj7wuB0kIdEx/73k+hYaqGahq6UBHUwVWmIpRfv19iA0TA1TxKUbnzBIcpzjKNiahnGz6n40aj2liGIZhGGdYpDN9wlxfQwIVEBPQ0IzACPrSj78GYSNHYqj74mw5uxuDMW4T6c3v5iITemz/cwrG0Ukjb5wFA7lrLxuMuu3PkUA1oHTtAozUaBD2kxh57Ksu91nps8MlH040fPgGpfk2uRzFeduZpqoycp8InSrer05Yi6amt/DWW45PU9M7uD/S7URrCxpJY9vvGDgIwOgJlMvdx0lut+OVp9ZR+CQOPxD7ZrxB+9FZixAWYMFxEvnRk64hMW7F103kbbSOznbeJiwNeEudhGccBA0fjR8EU/mNHotRZK/Dgyx4bxMNh5ZuQeqMcdAEaKBPSEMWDTzXqgX4VQf5Nz6DuZEjoQkahZsTV1DFvIWjLmNGK748Rf6nX48w0QaCrkQI1Z+e6mm4rBBROVkw3j8VQymOyNlJEGPbTz43e0iT24iQYRiG+c7DIp3pE9YuUi0kMa7RkQC1NuEgic4bdR5my0lcVol15sE9F9t+eqiERMsS3KCu524/VIpiUqXXXBGEz+oO0bEYXGvXt9YuiBi/UvYGDJd8eMBZKrnLpi6h3LrzZUbeTB10OvdPLPa5T/5bO1BDXzdec4Wy78RoyjNMtTi4bxvSTUtR9td8oLwCH1aVIs2kx2O3i+nWUzhJ5a3VBsqy/8Be9s7bAssX8i7BOCpPxhXFjlyfNYgeN1rdEphlGeODj53exuLwf/nIUfRX2I4zAZg8zwism4Oo+UuwJCqU6iwaT902Xj2u4DzMFDVltyBPaWIYhmEYOyzSmT5Rf/B9+qtDoFCuJDrF6o3xo0PEoZ6QltHfNsFtaYcZB8Us5fRQuQhAvObwxZQ0+h6Dy4ZY0S5mJJ1off+f8uHTq7Tu0/Rnh0s+ujHj/VfKob9jIqXZeduVLqmq7MOGIKRUdKCjw/1TgSluGtl6sokGI0DI8MGKgxNBV1xDw5R1eCQuFdHGRYjUX4tEbEV8zCIg6Qn8RAxoLJ+jjL5iIklU0uClhbZl2TtvE+3/LpfLccaP4FlZjwxyXQdUfsD5NZoajBDT3DE9613g7X6O9UthDwasfHAhkjIrUNdWjBmjvNusu8x3TxPDMAzD2GGRzvQJOYscHYXRpD+E6BQCerjWgxi0NOBdOhjcY2F0ECbdRipo3Vbsqq1F4crZSJe6PBLfD9JgfFQSYHoDO/c1otFUhHtnr5XLEQxyHYGDfTlLoI1agzpSTZa6IkRpo1BYa3HZbt6TBa3WgF2NPR+gdM5HD7ROa2Cct1WGjR4LtKk7/cDS8Zn8FncMenB5KG6kLxNJ9cfmilnzEEQJsUjkJMcos/nmL2S0YgbW0nRUCn4dlb3zNh3B7hdEmc1GqFu1OJeZt+1vNwEYoiNR/lYZ9lXtxu4qC2Y+tBTIW4TMon1obm7ErpzlSCW7Nd5ynXpO74g58I4Tn9DfYjz9zHrkbX0B/7fWiMI9dfK4b9zT1IraopVktytdf3OAYRiG+c7CIp3pA2bUfkgKRqfcqFdEZzSuCfGkdLvINzBz8hhl14mxcQ/BgK2YM3kytn3/CZTmk1CKHiHfTBKW8ARyaHdxnB76qEXQrshH3dOzeiw5+aLlECnaT9EphGWnmcStCafFunWnbWV4UI5Dn7mrHdd8dGNpwgFyvmPiD1y33RgxluS06S009FNEWeUUvAHDu99r7oRGhxvF4vul6qw5DWZCbxQLm424RX3Hn/k/xyhnBkwaHQRr5+fkYsBoncZ1u/ltLNpKwv7+H/ssM2/b3240mJa4mrR0GuJiZmP9u7UYNeu3KCGDW7soDuHhesxJO4SMLfuREulpHt2O8/IuHS4JsKCmMo9seDVWPrQIP71xIga3lWFxfCQK7G93CVZ825HLXeRtnJ5p6pKv6WzAl8IjwzAM853nIhuhbjN+SG5uLvLz8+WbQ2bMmKG6nh3Dhg1DU1MTBg1yE6t9pHHHMujnBeNIx5Nwfa9LH7BaYCGBovGgV/uGFRZrQPf5VosVAepO97Z5H6J0v0VOUzHcn+E8KywmzA+JQkxZE4m5gQz4bBGv9NMhJSgfLRs8/ciSc5l5274wiI+Px+OPP45p06apLmcLlYG0G02PwU2vmKtg0MXgxu1H8OR0pSWIOzohkYuQs78FC1x+4asvXHj1wTDMhYd4fqqmpka+/vVs2b9/PzIyMjB79mw8+uijqiszUPBMOtNvBo+Yhqwt8/sv0AUBZyPQBa4ixi7QBfZtc0M9lmxfP7ACXaAJx+IViRh+iZ+pKGsLjnYkosTrr6A6l5m37e8qVAZnItAFQddjtdGAzNnhdLGLQhRd8IRANxhLkNhvgS7g+mAYhmEcsEhn+s3wKXNx/6xx6p7/EaSn9E0Xb+MYaAIw48kNmHtGAuwcEhCGJ4s3YGo/fwWVOVsCMDVlM44fqUJZaSYyS0pRdaQJm1OmnpnoZxiGYRgnWKQzDMOcBUNHhiFyylRMnToFYSP9aRkUwzAMcyHDIp1hGIZhGIZh/AwW6QzDMAzDMAzjZ7BIZxiGYRiGYRg/g0U6wzAMwzAMw/gZLNIZhmEYhmEYxs9gkc4wDMMwDMMwfgaLdOZbgBXt7e3095vEgtbmdnWzHY2NjWhut8jd9uZGNNqPMf6D1UJ2Y4alh+E41eWAcy7DdsXcWIVdu6pgpm1Le7O0SWmSbvZ5oWKmNm/+Zhs9wzDMOYVFOtMnzKYCaLUG7Kg7mwu7BY11jVI0DCjmj3BraCg2mM4gZEsdcpZEyZ9HNuRUqY79xYKiZSEICw/Fmt3NMNdshl6vx5wXD9IxMzbP0UMfvhks078hLFVYQvWr1S5BlWoizXtyoA0OQWioDrF/2ac4SlzrUnFqR92A2K2HsAcSl3xaUJoRgzlzVuMwJbxm8y+kTb54kISti332FSua6+rQ2nNEc85opYGEVxFOeZ1Jbf6vH3GrYhjm2wuLdKaPfEWfcjR0nLlItza/DX2kXoqGASUgEGPEd1f/BUTtK6uRtjUY+aX78bf541XXM0f+FmngILk9ZlCg/NaKxEUP4l+h/AZRTE41PGst0uPTaCMaGRu34G8LJyjubth/V9a0aQEiI38+oHZ7rn6z1pFPDeIeMso9QeAgnfyWJulmn33B2vgmwiMj8dLBASwEn5hRSAOJ53yIcNGs+pEFhmGYCw4W6cwZYbGYleUlVnH7vhntPaa8LGhvbUar0y11y38a6G+0suOClfy2ornVw5IVikeE7xyOHTOF39wsREPvV2qLuZ38tqLdZSbQjH1vFAOrVyNhyjgMH+osnZR8tbY7iRKrSItzGpV0t1sCYFhjQikJ/Yemj1SP9Q9Rnq6TlFaY3WYtLRZLj7g9lpk7Mt0eytBD2VopDnu0Zgq/tfV8ibJzi/PvgFpONitidulD+MXcWQgb7lzvGre6bMfHB8rpewy+PE11ZHa3Q6oHYf+izCytqDXVolV6saK1sQ4m2m9UHAj3sNVzxWGqo8a6OtS5L4Uxt6JOuDe29l7PhHM+D7/7Bv2dgGH9HRF4iPNkY62y0XXaxQ7FMppakwm13X49tBvCQmF6tVVPbdzagA/pSxlOeKaDPoMuoaGvRWnb7jUjsLcR12NWyoOSEtGHOOJV27OH6XuZfoqDl9cwDHM+YZHOnAFmbIrVIXrJMhiCxe37cITqgpG7r1U5WlsEgzYEoWHhCAsNgXblDnxUsAS6GDF7WY44nRbaqBy5/MPavAfLooLJbxjCw0IRHLUSVVKnmLEndyW0IToZvghnZZFJHCBaUbgsCjoKPzxcR36iQFLbC+3YYZyPEF0o+Q1DaEgwluXuocuxGbkGHVLEiWvj5XKX+bn28AWn8JyMNxF7VN20e+1MuVRhrbpUoX3fX2S6F2w6gkObH0Rc3GTkK4nvJ1Sed+kQsqKoW8SYchdBF7Koe3mGta4IISEheLWOBJLXMutJ3a4saIMdZahdkgshUb2V7aG8uxASbMCS+Voq3zCEhelgMO7yKIAuSP67DyHhsxV7WTcPOqr3zH2uheeoyxPIiQrF4jzhWozZZGshuvWuy5bMH2GBsP9gsumQMEyOmoycXcVYaQhGmD4SUbSvDwvBmqI66d3FTuznhmgRRXWkj4xEJNnX/Bxl+U3znlxodWGIFO76MARr16CuzyLRgqZPaPy57SGE9eMWjqc4i58zIDw+XR5Pj9dLO/yARGvRGmpXoeGU5yhMFn6XFFDZNOH/pE3pUNSoJtZiwi8pzPCwJ3HcJf1e7FAs2wmOwlbykR4XKttmQW1PC9TSJ3X5TDpfadshUWtgX/Fmbd2HlVHa7jYSojWgsErpn2A5hLuoH1iyzCD7EBGvsXAHsuYrbUr0ZSsL7X1BO+XTQPVO4VAcOqrnnD3nYKkSwzCMB1ikM2fEoDEkJLcexX1lR9DSZEJOIl0wH3mdLrtmFC1fhPKkjTje0YHjVaXYdvt4TLjrD6jYtlqem1NWhbrtizCUxPZf5sQj7/osHGnpQEeLCcbgdYh5UojV06ipaIBxSxmONzWhNCcJ6xb9TorW2sJVUjhllVShpa0JZfkrZLieqC34NeatLUbGtv3ktwUV5DcvNR6Zeyy4Z2sVVusB/eotMB0x4Y+3X62eJRiJn2VRpmhQUf6xkGWN2JmpXLgzd34kvz9++y35nXzT1d3LCc6MINyUnATkvYEjUou04q0NQkYW491qRVgcqdhCf1dgWpjZR5m50bwLkXPSoV+RT35bUFdVghxK6xAfZavkoxyXzCzBcSqvso1JKF87B/+0C64LnUt/iKqSHPV+TjTyS0ox9xrn+WfH0hAxj3vHX7dhKdmI8Ju1rQSlZbe7zFaLpVbdNa9PxIoVqzFl8BfYXa7H6o3bUVaaD2FFmYt+DxPVrYudOJ17fcZGlJZshIG2i9P+SHVhxs61qbRnwJYKE/bTsdXGKQjus+DWICG7GGkzRqn7fcFznJFznkHWUqXEluZsQ2lpGa7TdKLmg2JEL81CaUUpjIlUSFtTsLkqBMn5S6XfF175QH63vv+GFNyJWcluAwYvdmi9Hhlk7yLG1VsqcMRkwi06LxnXJqKiroX6mW0wmDLxu3+INtqKDffGYZ1pKUpMTWgT/dPSNiyO+WX3oFcI/EOD76N2IeJdirWL5yF9fD7qWo6jxJiIdYuV9mAqSMGiTC22VTWho6NNtoe0+EdlXTIMw5xrWKQzZ8RXHSRbjM9gbuRIaIJG4eZEEsqmt3DUHICLhfLI24biXVWw6qZgxtQwBGiG4uqRI+iAAfrxYRg+nKROey3eEtfUYYNQ+94O7HjvCIbH0KU57xOSCyNx/4bNSJkViaFBQbhKP5E8dqCLjrz3Il3yk1biHgpXExCESMPPpLjpCfndRH6XbkHqjHHkVwN9QhqyKIq1FHFAUAh+EAwEa3UYNXIURrosewCuvumn8rvsg3/D3LgX6+Qesa4MdZZmfPBauVD4uDHs7FcYh/1kDv3dirJjdPVv/gDpJj0SKVPpNJAQ+Sj7SzH0GbMw0meZuVL7tpBG0Xh2RQJGajQYHjYVCxZMJ5HprWwFTZSnLBjvn4qhVF6Rs5OkWPrkc/fQL1QCEHZjpCKODXfjlqlTEDbUm/INwEj9NEyQDzxoMWnaVEyJJFuWx9xJQtlbG/Dkk2mIj7sbFR0VSJv7E4y9ZgL0ogCpdr70Ns6JzsKfUudiytS5eHCFHBE4UYxX3yjDF8NjkZYyiwa25wPXOK8cqce0CcpwYlzkNEyZQnYTMAppxR0ofvp+TBh9LeLuvEMeF0tGwm6ZJwcm5elbUWe14J2X1tJeNJLmuOfNmx1SuV89Wgpp7ejRGDlqFIYH9Sx1sdzF+PiD0FO7HRo2DbdROdd/RVZs/gRvUNNcXfIrTB0VRO18FBb86mnyTYPew8p9EHHukkWzqV0EYcIU5ZmE/PsNGE791KS4KOlD9DXvbxKD5RB8Te1/x4530XrxVbRfjLdqXO++MAzDnAtYpDNngSLrBJeTyFUufRrc+YcyZCR2IGVODMJCtN23jhWNQn5UsWI+8QnoWgpD51F8VHkQBysrUTcoBhk5N1IoQN2eAiyJEm+r0CIsRszwabtXn0dPHOsQS1ZHOjwRPW60uiUw46SI9IOP5bIF8TisNzRhP4aYoy9/623sfGUbbS3F9u3iYbx1+Of2nVIsR99zM0mNAWD4RBhJZLxRdhCm914FEp/A79fkkPjeDlNjNf5OcT08a0KvZeZM11dCcM/EVa4TxRJfZStw1pNCLPlaG3zB0W0vX/W8+9ADhw+fzyUbbsRYezmba5GzzEBlGwxdaCTSRYURzuXrgihgleFjr1e3gjDnmY1ygLR1bQriJodBOz8X6oKNc4T3OLvUhvJVl30K2YI9BWuk/YTodJg8TwhxFU0kkjPEsDkP2ZlGiDE1li7HjR5GGN7tsEv2Jr0+DN6dHqtsyzTmhqWhVraREZc5tYig4XIg7/ygqT0vVpk5A0aPUHoUu3lIr6JuDINR+1ElDh6sRGUNkLHaiBuvOPuBOcMwTG+wSGcGBOdLacDQSKRuKEZHyxFsoYu1uHXscntYVddBV+ulIBg/ZxlS09KQJj6paUhdMFWsU0FkfAp+sLIUx+WyjlLo5eyWQvmBBmf5pFzQvVB+4KiTXw1GiEhjJvZhVnIUZgmxUb4Wi9OLoV96K6ZPj0MSHUlbnCqFwN1x10qfZ89QxN2XhPK0R/CLxVuxIvFGDB8XRXHl4RcPxsNEw4WYcRqfZeYuGwKHjBVrkmBym/Sz9FK27vgq2+8Sl/jUZfbhngVFqycjLa8cq/PL0NR2RA6++sxXjjsWQ/VzUSyXjJVghVCYxa/gk3N8Q6O3OAcFKoXQvi8P8SmZiF6xEVXHW3CkJEO625mSuJhsimT62kzZTjbeP80xqFbpkx0G9pxB7w2N2kZOfuHUK51qgPfnVgSOyQMXhPGHxCCV2phsa2mp1O5SMHUki3SGYc49LNKZAaYdO7LWoGBPLczWQFwqr3KRkBNPcsaqDf8+WIXdu/bBrBmL+xKBzNkLUEj+mxtrUZS1BIY1u2D5UpGGkddeA42lDrlpcSRUxSxbEH50F6mHvHnI3FGFxrp9MN4VJ4VAT4Iw86Gl5HcRMov2obm5EbtyliOVPBtvuU7145trZ96mbgF33C5kRxhuFipdIoSzh2lqH+zJmQ9tlBGelniPmzab/proXzRm/Xg4bYchcbUeJkqvPmMmDRkIH2XmHuS4mXNI9Jgw+9c5qGpsRu2eAsw3rMHR097K1gOehMsFiF1nughAL7rMHbG0C6jHC48vw5rcfa7n0I67bv76S/FXD+2lXdi7NRtpno2zF5qRZdDCsDIXBz6jUZZMg6ijOqyJ0mJ+jnj4uSce89lnvMRJOjlwyCXSxysv/BbLluXgWLtiQ7rLLsbnH2/Ho+qDpd2MnIYnlMX8cjnPTBpgumP12sbFQXkIDR9XY9/uXaj1sLrE6QaEK9RG7qYuYm38r7HDVIfG2n3IenQeHUhC3HhlaO71XIl9wEX9x/IVsq9ZlrsLddR/VO3KhSFqJcRzrLVFK6HVKtsMwzDnAhbpTJ8IGDxM3fKF/dL3KVLiJ0OnC8PsdC3yKx6AkJyaH0xEIl2GF8fFYPYTb+OUNQhz/1wFI4nexeQ/XD8Zi7YC983SY+j1d0A8t7locihCQiNRe1WGnB0T4kN/zzN0TI+182Kgj4yD5TblmCdGzfotSsSDYYviEB6ux5y0Q8jYsh8pkX1b3RsUHiWXvIBSfkuEyEUAfjJHmTWMtgtnJwaRogkIHKLuKF8Se9EIxWd6DZ95urCPjFRmXZOSMUHV/hG3LJHfD8+MkN9COHgrsx5zjkOnY3tpDqK3piFGH47J8SkYfddMjJnovWwHDxsrT+3G+cHIC5ZAhMjv0bjMuZAmDOtx98EZUZeivG96SDzwbELeujyUVBzESWd1rNHC9e36GtyaKpaMmJA2Jw5z/tKJjNVihbYrStiesA/6AnFVTCLK16VidjwNSMv1MG5/BpGU4E4TUPxGjYc37njJpxNe7VPiPc6w2ERlnXneOuTlleHUVQkQN5m2pi9CXPxijDe6t0ENxt9wo9xa8ditHu9aBflo4wgai2QS+esWxyNu9hM43OZZCQ/3eHsjCAs27Icx8RDmRUVCPzkO6R1Lsd1khPNYwfVch2wPGOyw+FEzVqM0RzxsPgeR1H/EzEnFhCW3Qkendn0uXinbADkmYxiGOQdcZCPUbcYPyc3NRX5+Ph555BHMmDFDdT07hg0bhqamJgwadA5XGlstEK+U1gRpeopHD4j3c1vJp0bj6lu8kzkggMLwEIg8h465neIF5d3IAZq+pedcYTblQBcFNHWkdMuxM8VbmfXEc959la2/Eh8fj8cffxzTpk1TXfwVpcw1VOZnhVWtO6d2tHulFutvqMLmuWGqywDjIU4F5d39QU558m5DjVij1SMTS1HV9rTP10D6skN57CzabN/bSG94akPkZqWwzzZohjnP6HQ61NTUyGdBzpb9+/cjIyMDs2fPxqOPPqq6MgMFz6Qz5wa66Ab1UaALxMXP04VUiBxvIlKe0+cLpLhQn/nFfqBo+BjYZlpy1gJd4K3MeuI5777KljlblDI/a6iCXAa61lp8NDgHfz5XAl3gHmc3AS4CXeDNhhp3PEcCHTBkLer1Pe2+7NCT3faHvreR3vDUhshtIIJmGIbxAot0hjmP6OemYMYovrIzZ0jAOKQ+uUAuH/NnRkz9FY4cqUPe/e6vXWQYhmH6Cot0hmEYZkDRDB2OkSOH+1zzzzAMw/iGRTrDMAzDMAzD+Bks0hmGYRiGYRjGz2CRzjAMwzAMwzB+Bot0hmEYhmEYhvEzWKQzDMMwDMMwjJ/BIp25ILG0t6Pd7OmH0f0ZK9op3b2n2kL+3H9sfoCxnoc4mAHDaiZ7H6D6am9tRmNjM1ovwPbT2tyIxuZ2ZdfSjtZ2H7/J39vxs4XCb2xsRPMZxjGQddonrGaq+770P992rDC3tsof22MYf4dFOnNB0EoXQ4emMCMvNBShf/1I3b9AMH+EWyndG0y+L8y1BUkIDf0rVClyTjD9/a5zHoe/YK4thFYbhcJa56uyBTtWRmF+zj51X6F1Tw75nY/drd+slDGTGG11Su6R/FvPur6srfuw0qBFaFg49Ppw3PuPI+qR/kBCmdriudS+XrEcwr3heujnvEjl0Iqcu0IRFhqCHc2irtzT5X584DHXbKZy1OMXm2tUl/4xEHXqE0srDWgcfY35UD7V/a346DyMCxp3rJG/ZllY539K2GL6O3RhYSg7xcMVxv9hkc5cAJhRSBfD5z5yXM4GRQPRgwLVvQuEgECMEd9dvi8OXV91AHrtWf3SYp84H3H4AUG6axANE9473KS6EM3v4al1JhS/cZCsy047Xl+bRuUSA/3wb7JkzMgnMbrxoN3ezfi4zAQkXXUW7x1vxV9mx2FdObAiZzuqqkzYes8Z/NBQ678QRm3xxZrzOANsh5qN/BHz6690LQcrHfCVLnH8HNDw4Yfy+66osfK7fwxEnfqmbvsvof/FThqOKiilECz/nmsCLhW50uNSv+2iozFiCP+oHOP/sEhn+oTVYoHF5VpnhcXtfqG5vRWtnm6nWs1obRa313ufVWlvbUUzheHi09oAcTkcpOw5kCLdIsP2uPTFY7yOdJtb6ViPKUE6rmbU9bhVps1nPF5uXYtwmuWMVs8rloXKrJnO7X3lgRVms9mtDggr1YuTo8Uswmt1C4/yJPfVsrL7Dx4kRbq49dvc2jPtXuvzQiNoGG6kr6NNNPhRqXptI8l2ovwAGtQqtjbuRiqJ2KVP3db9i56iDNq92a0oe6fCkW3E2cEi7ILO72FiFmlLXuvcchRl9KV1MpevKenRE6+Vgs7bub7S2m56B+mUYf2KLVix4CfQ6UbI9MnkCvulehZYhf2otmBtb0ZdbR0anWyj9l875fdXrS2UV89xiTAa6+p6LAOxiPDI3bnNCftvbVcy097ciLrG1h72ZqH2U9fcjubDFSimfUPUNVQOQzH3zxUoqzqOWaM0HtLlelxBzLbXURzO7U20CXt5WtBM6Wt0voVhh8qouZHSV9fY6zI793Jx7yftx8+kTq1UZ3Z/suy82Sbl9eCbxYi+TZSVQn3FG2QAt+GaIOVcT/kQS3Baqb67j5CtmlV/4pjZyb592dvInyxDS1uFS9mLPPa6/EhtGx7DPaO0UL8pyon6Zrvv41UV9PdGfJ/KgWH8HRbpTJ84lBeLkOhcx6yj+RBidSHIFUs3rI3Ima+FLjQMYWGhCNYuwR51uUDdrixog3UICw9HGPk3GHc4zVw6kLfio8St+DCEUxghWgMKq1rpalKFJcFR2Ep+0uNC5S3UgloLBmlJX73yOxi0ITLsUF0wcveRfxWv8Vo+wl20v8a4BLowOha63vV2s+UQ7goJxpJlBvV4CIyFO5A1P1imTcSzslDKO0nj7hxHPKE6aOdnobY7g60oXBYlwwkPp2MhUVJkSMy1yFqiRQiVWTidqwuej12Nvi5g7firToeQFUWOCyjlKDchBCFpb9J2O4rWGBCiE+GFUXha5Oxplr5qC1IQQuEvm6+W1fpD5CoK8A2kiXqTZa5D1LJCpSx81OeFyeUYa6DslplUG6jFc2nFyNiSDwM+QLN62/ujV16gv4lYNG0ULCTYl5E9ijIIJXtZklsl/TiwoCiFyj6liLYUjog2ErtBxtG8J5fqW9gFnR8i6kKxzdodwi5DpC3pyK4LTS7WB7OpgM6LkXaSFkP2HpVDIr8JH9DgAbWvyjQp566ESY24t7Saq7IQGrVYbpsy50GnDUZISAgJdR3WHyLx+26mrOdlxjWIFvbzf5WUTiOCQ8MROTkSerKNZYW1qMoxYPKidTKctXMiKQy3tkMlsSdnGYIpDH1kJMKp7azcUSfdd2ctIVun8MhdtKllBSKNZmy6lWwsdAVyjPMRGq5HpD4MCcY9MjQhsER4IdR+IsNDER6XJl2DBl1Cpx7CvZFRiFmwGe95SpfTcZlGswlGQzDC9JEUh2hvBhTVUU1ZanCvaC8pa7DSEIJwSp8+jPq1KnvOrKgqNMo2Hq6n9EXqETpT1LEZVRWiVzJg0liH2rM275Bla1/m0b4vi9pkCHapS25a9xjpeBJM7WdWpx9lz8TMzCIUGamti/ZJx7LUdu7AjALqrxZR8srTYpQ+U/TTotM01eBF0U/IcIO77VL2VeQerAslW9Ah2JCFRkqy+Uge2UkKCgrWyGNLXqnrQ9ugaDbcRdeLHNkWaIRIfbvSf4q6jzLuln5caceurGXdbUOEm1Mlz+6mv2lp3FNA14dgeUz0zYvUY11fUbj6EOoVGMb/YZHO9InAQW63SQMgl2581WVF45vPIa3YgJK6NnS0HMH2LQtxVVCAvGBFzknH0o0VaOvoQNP+LWhbOw+ZuxqVMLppxYZ747DOtBQlpia0NZmQs7QNi2N+iSrr9cio2IJo8rV6SwWOmEy4RafepizvwH1lR9Ai/CcCqY+8Li8KvuMNlLfMM9eakV9Shor9iRgqwnJCHD80+D4caWlCac5SrF08D+nj81HXchwlxkSsW/w7yOtH8y7oZ6chekU++W3D8aptSCxOx+TVO6SQri1chcV5QFZJFVramlCWv0IEL7GeOg6TeQW27z+Cprr9JCCKMSdje7fg68lwJG6j8/OexgeqfrA2lsqZ36ykGJhIiC/K1GJbVRM6OtpQtjEJafGPyot+11fCdzHyQrJQWlYG033X074QFiQFbyvB8ZYW7N+yGqa8xcje3ey1Pi9cgqCPIQsq/lSWb/N7uTToW4HEn96I8TDh0H+Eay1eSi+HPiMJetpO089G3vSNOE72Y9qyFFtT81DnMk6x4vMmIHrS6O6Zyi9kOQ+C1VqHp+NTkZS/n+qCyrZkO2LGDUV7VQ4mz0vH6m1V5F6HDL0Ji9/4tzzXTlB4AtlcEm1FY0uFCUe2zSf77MKX5FK+bi2CV1Ib2J9Pe+vwVg0ZAg04ektrUOR92LJCtCBgac42lFWUgsxYIhY8tR3/VG7nrc3EmMREGGMseHLeWuiXbsSR4yZsyzJi9g06jL1tNZbKFTJ6ZG0rQWnFXdKK7NQV/RbxaWTw+qXYsn0LMpKScMPoYGoHaZidToox0Uj2t4WGQRRXymrsETPocv1XHtLWkh1vzCLJS/lcmyfttnnXWiW86BUoqSjBCnV1TpReR8X/pbL05UYdxntKl9NxDQnA3MQorKW2sjRnO0ryV9OBcixaXYTWpn/TFrE1E+t0GcharRTMKxVKvVTlpiBmMZVFUg4qKrbJ9IkVI7J4XTWkJODy0dJPa4fwYUHxH9Ol+7+ljVnwzz9TRlc/CL3mTOrUjNqjJpjWLsKiprtRRf1GBuV76wdK/TkIgmGNCA9YIfrMI0dwF/kzvSWGfnlI//RumOjc1eT29w8+ITcrdq0Jw+JMHUqOUJuv2w59eTpe+agdFmnUW5GS0kZ1WoI1M6x9ahvNDVSq1w+Xd+r2Pf8LrLs+R/o/XlWKp28Zp3jrxoyiZaGYk96CLfuP4/j+jdJ1uNa1z+lPWpp3GaGPT8GEjaXU99bBSHmt7+gSoeDjCiqH6Y52yzD+DIt05oyxLx4YfKmYkyjG64VvovbUEEyfNR0jqQc88var8vjlFzfj3R07sPf4f+WKyJJDn0n3bsyf4A3q01eX/ApTRwUhIGgUFvzqaTpQjHcPmzHy6tHygqsdPRojR43CcBKMYtl2tPEZzI0cCQ35vzmRBKzpLRylC2df4l1dkoOEqZHQjxupujgQ+VqyaDblIQgTpkyQbvn3GzBcMxST4qKkD9Hd174tZtKi8dsVCeQ3AEPDZuDXYrSQl49DZjPee5GOJ63EPVPDoAkIQqThZ8pFnggYNQMbNj+J6RR/0PAwTBYi8lCrD5EOjJz2MxI4JuQV18r9j14RZbQat0YC728SF+AQfN24Fzt2vIvWi6+i/WLloi/VRBL2Z96PKZGRGDVUXPxIYeqNWLtgKoZqNBg36wF5wS/56FOv9XkhM+waseClCv+xtGPnE+tgyJmPkQHKDPv7NDBs3beD5AvwxF03ovHtXLm95f4b8O8dOXhw3joqvpsR6qIZTqGRbFbb/VyEGTVvmaC/ZxKGWj7HUXI5WvEeqhqtGDd1OvTDSbAZ04TRYm64FYVZT8nlJytu+IFyuh2yk0u+aqG6uQsx+lEYOXIoLE1H5Z0kg7EUTyboMTJsrLQjsfyrb2kdirFjSdgSoyOnIVL/Q+guEXsGTBgbhC9OKmv1E7PKsHnDBqTEBMs2YNr9Jnbu/xzT7k/BjLAgBFHbGyxuIkXfg5/PmIoplD5HNI3Il7PZ0di+/WnMmj4LqdnZlNcWPCdGqmS5pX9KIfsj9ywhhMvxgekQpG4kcb1xfx7unzsHP5JjCZG4Vmx9IpO+Kby/PYmp+qmY/7AioOVEen2NGGLCMHE0hntIl8XpOGqL5WAWiRvx2wXTMTXhTmoNRMdX+F/nabFFSaBB6oZU3H/nTXJXK5amte5GSiqVfHQGtmcvgP4KEnp0LDpmItVxA94VEUTPxBjnkYrmSqo3oMxEddj6NlJk/oAPxX77+3I//+6fnHGdfiUHBitgovSEDQ/FVWK87eHZnKFDLpXf142/mmyI+kjalmNImc8FGEXn/oA6xWBxbuu/IIo6cWMyRrW9izW/nE29TCJuunYo/lPzvjgL+aZMqtOpGFz59z7YmwXHD1LRTBJLbSyop4EFDn2A3fvqEBQ2BdOpz3amfd9fsYgCza/KxywazGq6RJ1E45oQ106nz2mxmpA+Zy0MZM9Pz51CafgPlT9wxw9FW7Pia9H1jdY52S7D+C8s0pkzRs5UEcOnP4BtxqVYlzYPk8WyjiW5EHd35W1Fcen55BAqDx5EZWUdZmZk4OEbv6+cqGJpqJWzWSMuc+qUg4YrFy15/elSBgQ9HrgUUlnh8pGj6K8ybOgtXuFLe4nvLvqrLkUuW+U0tAGjRyj+rWqUIllfdghxMxNXOV2kdfpJ9FcR8YLoiWMdFwP7yQJrK3blrpS3orXaYMSlUQmMUdaIe0WjR9JqPbam7ECrpQ4vkcpL3DgX8pInKsMwGLUfVeLgwUpU1gAZq4248QpRppTj6Imw34Bw4LzKX4MRYiRDBe6tPi9kRkj7qEfZ9heRaorGLw1iNk8jZ9iLD76HwhfSqfxyEDMqAI21pDCIeZMj8dv8Bty9rQxN2QmudWP+HB/QV8wkEoESRbSLIkTQFPx5mxFt61JJsOkwP2sPrOajiqgrTyORfC/e/Gw8tlccwZMzeg4S5YPDznR+Tn/0+OX8KXLXerJZClBhLX1KKwmT40fFEicDJl4p7MECM2lGBRpcVInWp0fi7TTaEwRdi+Wrqf2YtiJ1TgxCooxy6QNo8KHM2Q5SZpKdofKQ7zgx3IUb7Av6BZYvIaMyROFatZ20qoOCK7UXKzPxhiW4dRyly1yP90VSDBMx2vopDZ7Etj28Vuz4i5S10OuCKH4pOREyhBS7h3Q5Hz95VAyZgKV3/liKVViUWWzBZ0eVAe+Kp+6GsBCzcttJ0lz1rnxuYelDd8lnFBo/+Jfc12rlCMcLQbhmutD/n2NP4VM0ht6OshwDth6tw57i9dQOsxBHNnZGdWo5Kgc1S7fdL9MqcmlWirIH5rbj9NdJ6Krnrnjqnu5zBW30MX96TOZr6+I46H+xEZqZ+ag6noNIqpwvTtKwxJ5mom/2dgonqR618qEKDe7MKMWK4DwsiotEcNQauL/c6mMx2RGdg7gwJZSa99+iv2Ph3kX3NS2WY2U0AKKynaPYs7VZGRBpLxtMO8oyoxt19qsXw/g3LNKZPqFcuxwXMIFDSgzFjJSn5a39qu1Z1NunYutH7dAOC6FjQbjt4VSkpaXJT2pqKhZMVS4TdjRX6+lyApz8wunSf6pBXrRcCHTrtZ1wFg19i7eHzPAB5dSD90uGi7c6vIVPnaa/Gz6Uj/x1J7X8QIPTqepggzBt/SXmpB7EFhJqYklORRaVgJim64Ub715Jf9OxKm018kiwJN8aphwQAYfEUD6V/KalpSI1LQVT7VPg4mrsAUeJKhcvKTK91OeFjGb0JCotE9IWp0O/YjmmqmucfjBxJkBiOo2u4qt/eQtZjQUnTFQQSfmyXoo3P40FMyKhca9/e8GpFV1X9BzEvO9tk+X6DYTNSEFFRxsqNi5Fcfqfcei/8t4FMkqPU7lWYMPTKZiuH+HBrMz48O/liL5nkiJgiSYpJK+HfQxraRNLMaIxaWxA39JKefpPjZBhanKFUBGNK3omrgmyyLtSQDzCu8V1EGakbUZHiwlZSXoy1jJ8RjZuPdkgxU70bZN6LBHrhsJSSsTa/TCqHelursJLYt0JknCN7ZAymzxTzatVlc5BNHi0ly/JVpHt5l0b5Z0HkTaRhxOynQETr9N5TJfz8a7/KsY/+GIl0FYSgcI/xn4fF30uxDI1neHKCuWG98VDhTT4onr8z7+VVyuOGy0GUo3Y9JSoYSDyuitgOV6lpL1HWQQgdEISylPjEJ9mwsa7p2O8PgbIfAIrUoqxevXtMq9nU6ej1bTaBef1w3sOGk43i6V9Y6FVw7cTMpyEqkDcCaBzb5S3VES/Ho2ylg50VGxG2v0JCJMVQgO410yyXBVb7GPboEGTKP2YSGUAGzByCp4s7sDxihyypUy8ddjZLtpxgOLQzxynxEH28VwqGScN1HQuae9PWsTkwxhcJj1a8eZz4o5jNK67ghysXXLQOH60uEYwjP/DIp3pE1eI5QKmNOTvqkVr4z6suStGWctJNO/OxZrcXWhutyJQvV6IWfGwuIXUNW5F1KIs7KtrRJ1pN4zzDcja7fagk2Ys7jYAa+N/jR2mOjTW7kPWo/PoQBLixtMlUL0INHxcjX27d6HWh14Uc9V9jtcLvudYHAOVcTMTKZ5ypKTlora5GbV7CvCYuMCseBCRmiD86C7KVN48ZO6oQmPdPhjviususy66sAATMHb05Wg37UCWuB9PCrmHvnIjYFQccijYrXlKPFPkhSgIM5eL9erzsIzqoY4u0FW7cmGIWgmXV4O7oKP6TEV20T40t9ahyChEP5B8y3iv9bknZz609lnVCw2NFuPVzUfnT1O3qOS+f6W6tRRzbxQqVYMbfiqWLL2AV/fVobmuClnztQh+fJfizY56V6Sm6kNU7chCpPrgorjFYirKQg7Vebu5nc7fTfpgJsZecQVmkt5N/+3zqGokW9lXiChtMDa4PRwnITsob/k39qi23vn5QUAfhdF2QdeqDPW6+pzWUzgqRfmPlLs+JIYdE+mfokwYZfSo7gfpdhupnpcYsev9g2gUSxVI7AkxaelQBG35G0bMX5IFl1dgBw1TyrecBjxZuchaSUIvLBS7Tl+muBdvQNqaNViSGCPFbdLGhzD2e+IAoTYpc/0BZYlKlF4VYkTxJqw1rkT4nLXKvkEpB/s9KSHHPKXL+Xjoj2+W25lPpCMraw1mzxbrxPXYtvJmfFor7jDocY284+QE1aNWpwi51MdSsGy+HmuVcY6ckVXusHlGFzlR2YjOwq2jqM0OE2LVRP+W4u6pykjoTOrUfOxDKh+ntFI9insEk2gg4s5//i3u8wTjs0N7sLuqVT0XdK69ZLvkoHH8WB00w8T55cjbtJv6gkbszhUPcKag1koDOOG1+4ZbH+3N/IWcE5B1U7cLRmMh6trNaGs9KQ//0PnWIw1xrovXw5T+AnabqN9X7QMhwxzjNEl/01KMsnerKC8pmLdOVJwWlw0JkMuMRDno3Na7M4y/wiKd6RMjZzyEnCQ90uZMRpg+Dp0zV5NAVQi8ZBBKUucgPFQHfVwqluaUIlHcvg6agoKKfCTWpyMuUo/IqNl4LWQmbtLb5YCdICzYsB/GxEOYFxUJ/eQ4pHcsxXaTESIYBI1F8lI91i2OR9zsJ3C4zeLoq10gMSH6Xp/xKg+O9sbwS5wv2o4zAgY7XRCHTpXxjMlLxeTwcEyOT4F2xUYcWT1dHtbf8wxddOjiPi8G+sg4WG7L6C6z8bc8BAPWYTIJgbCoVxFlXErR2Je7UHzKlLYHgnDLg+LBN2Dj/B/Jb8GoGatRmrMCeVQPkeF6xMxJxYQlt6qzUd7Ci0bVC3EID4vEorXFyNhWhYQwjff6FFOuptfkrOoFR0CIXH8OQxZmSqNS0Oiukw8yGrLmQb3bjrA7M5CV1IbFcZEIjyTREJKFqseVtcrdBF2Lh1ZEIy8lHjHzPsH2su0UTjQmjhmKrq8/QxrVeaguDHNem47Sv95DtTYSDxZsg6F8LWL0ZCtxixFP5Zok1hS4oMH42yihmXR89p9w9LQFXwr9NsZh8W2fkjRTX6XXp7Ra1aUoWi2FTpz6Qt54Mdw2AUMDAhVBPOH73aLokh+QqNy6FnNm0wCzLQnbqtZiHB0MCr9JeXizvBjFW01odPkxmFFYRm1BFHFeeirS17VhdX4Fbhp5FVZUbUGi3oS8zExsLddj9cYyZM4dh1MNygPkMZOVdfkBgU4tUxOJtBxqEyQeM9fuRlZJGfU/4oAoBzP+LR7+oxLXXx3kIV3tLscDRiWgbKN4ZmUr0tMzYdInYcv+tzBjpBX//VwIuOsxXL4z24rmRiHaqR5/MBRhhl8hQ2SofCvygjKQnyXSE43rfhCEU3KmWplxdyfoivGynWeos+YBI0bLNfCJOYvUpSZiqRz9OaM6HaOmlbAodx489YVj4+6jv5mIj4nHzgZlAEA17jhXFdJiRYoonwoqn7zU2dQX6DE79Utsqfg9xllpAEfFc9skx3vg+2Jv5v+I5TMGTBodBKv1a1StXYxI6ksiaXBkpD5muttvEPzo/qfI91bMjorDJ/eVojTLgOjxbg92WvqeliD9rdTvgq5VMZj91iSUlmSR70jIiXS5zMiA0a7T9Azjt1xkI9Rtxg/Jzc1Ffn4+HnnkEcyYMUN1PTuGDRuGpqYmDBrkWer6wmIxU68eBI1rPyuxmOmYxssxiwUBARr6qA5eEO+atpJc0HgIRIahoTDU/b7Q13jPFvnuY4rHU95lnjweU97JrqE8DRxKmP0pJ2/l6l6fZlMOdFFAU0eKIuy+AeLj4/H4449j2jTHbPi5wnu9ORB+RNn1QLzTmUwiKMj9WN/qp7+27iut1sYdCNbPQ7SxDMUp6rrz3ugl/d5t1nv+RBrpxD7nSULpEPnq/Zy+tKW++OmJqIuBbaN9oy/25xMqO0p5388X/q2e+153+pc2Kncz2QTZknfv5EfEfQZ59ZYWpa7PIMDvAOL1qzU1NfKZqLNl//79yMjIwOzZs/Hoo4+qrsxAwTPpTL/QeBHhAk2Qj2Pi4tyH/lJc3L11rDIMdbuv9DXes0XE4y3vMk8ej4kL4kBf/JUw+5Nlb/7d67PhY2Cback3JtDPN97rzYHw4xESDT0FrqBv9dPfOvSVVisuxeoVRjwzX7wKpI/0kn7veM+fSGN/8iShdPTtnL60pb746cmZnDMQ9MX+fNJnEa0i/PfxhP6ljcrdp0AXkJ8zzKu3tLBAZ74NsEhnGKZP6OemYIb6ZgXmwkEzajrSnkyBfijXHcMwzIUEi3SGYRiGYRiG8TNYpDMMwzAMwzCMn8EinWEYhmEYhmH8DBbpDMMwDMMwDONnsEhnGIZhGIZhGD+DRTrDMAzDMAzD+Bks0hmGYRjm/8/e+8C1Xd37/6/7+FKLXYyVYhyZ0BpbqH7a26yj3egK1dFO2ohVejuKHU6seAWnoNw7+n3QocXxuGb3ssXvlPhdBTZZLazfsjFKx9bitcELa0GNt01XsEbbOKIYacRcjWt+j/7e53w+gSQkAfpHaT3PluTz53zOn/d5n/d5n/M5n08EAoFgmiGcdIFgAtwuFzyBv4AeAY/LAYfTrewJvsx43W54J6EzLJx7Msp1HnweaXxRTOey+TxuuNyecdtB+DxkX9y4PGsnCl/WcgsEU0Q46QJBFFzdJiTpdNAW7YZXORYWrw2FOglSzi5EctM9TnLiXVFjEVyiOPZt5z+xvdvO6teBJ5KS8HC7XT4ZCNMTCle400Y7LjxH4ZKefz3kOAvnogFfGKduIsZdJ+dlbeNRZX/yMH2dXurqhdPhDHDsopXNi9YSNdWJkUJ9XgSn2d+4Frqk57k9CNwOxHO0kezLWrx+DlX9hRCqp5MlRC8vVLntB0xIo/yo1YUYmEBXp58+CwQTI5x0geCCcEb+ufx5MyP8/LUbjSnkxP/miLIvuJyI+Qr76XgJX5lBX94PwWp56VwNOxXCDMyiz1lXUEDPu9hP28ZbFgQfJ+xtD0O6/4/RB4ZhGHedkpd70ubL+5PGw/W17sg0ujPkOoQUKQWH/Y7dBGWbEScB6eoJfo7+wjKWpg/OIXJkDV9DbNB2MPKAI45/XhoE6+lkCdXLC1Fun3Mf9DmVWG7uQP+pnyM5VLhBTEN9FggmgXDSBVPC63HB6Zx4+YeX3d51uSZ1yz8QH8Vvt9thd7gCZswoPrcTAzYbBgKP+zxwUV7YPjvPrnNO5tZ3wHVsiYrd7lQ6Dx9cDkp7dB+IX34v+iwW2P79rtEO1uuW88iWtoxPbSb9eeFgZQhc+uI6Bgt9pZMz7/F66C9KPqeQPz/j5ENpsDjcQen44HY54XKHXn354/N4lLpiMmBy4TsByMfDyYbVtyvk1nzosYRvl2BouAfrEsklO+1CFx2LVzONGatLTmwyjENDeHpjMu2ckY8xgo77cOTP7Ui/fYGscz4vPJ7QfPnCHgu6jh1R8qKeRa4q0yvKczjk9uoea9feE1xf1VF8sXByYYQ77mM6rxwIlr+Xy2dcs6Uyhy4zcw28TJ8VuIGPhicqWyy+W/6fGG4vQgLthdZ/aHp8OQodj9Qsvd5gWXtDZC+fD0zTi1OHqb1nsLoI3A7mnZ69NLa7HQuoTExu4ZfuUF0zmbr9ZRhfnkC1nVjXSSt5WmMnAuuH19843VII1NNAvfTK+hMu9ywfoXo5mXLLdTJW5lDsr/yOPovxL5tXIGE2RUT5Caw/H9WJ139gnD77eB0Gxs1k4N8flSHTw0A5TZAngeBCI5x0wSRxo3W7ARqtDikpOmjj1DB3O5VzgXiwz5hH4ZKg0+mgiUtDnkGNPONB5XwkfOjdWYI4il+v10Mv6RCnLkGv6z1Kl+JLSkFqWhpS2fHCnfy2MbtlqqO8pOdRvug8uy5FG4fdtuj3UP3XxVF8Wp1E16Xg1hITjIVx0EmUNu1r0oxwkCX2HN2F1IwMPPgrdkvdB+vOrZSWnEcpJYnHwZY5mP9bSZM6aK1aA4mVgc7nmXvhsZqh1mWhnU53VWZBq9FC+/TrcvgwTCV/bMlEOPm8f6qVx5F06zMUQsbduwNJuhTonj6kHPmS4B1AvlaLZw4chNEQx5cvJWkMOCALEF77ARSq5eO6JA3p6gFlEOTBAabLVN86HdW1ejvs5AyOPwbYdmyAJt1MV1B8w2/SpwFXHH8BaWqtXJd5ZrDW4rHVQ6O5Fb2kwJ6TfeRkpiN13uyA4x7szItDfjPpSnkG161fde6GVqtBfYBedxvT6djTPE6Z8dftpPDe4VN0TsJI79NQx1FeKM9p2w+MOSMuK4x5aqW9JlG7LkT36zuh1mRwfS3PSII6zRyyTCO8DOBzYmdJ2tjxtO3wZ/n159ZAW70T5hK1Iv/t6LUdRB61FSYfbX79qJ4O7DNRXjU8nJbsx26bG7b6QuiyauhsNVKobAaTdYKyufCMRoP19TaqEBuv/5rWVmxV6lkbVzKaN9vurWR3xuyVIU2Nkt0D8kmCzdhqKC55KRNrRyaSlwYHnEpK3UY6XwCbNyBNnMYHNIJQc68wcDuEmWrKwHH8itlWklsS2S9zt18SgKN7JwyUZy2TaZIW+fXW6Po8ka47DqKEysfiS6IyFLL4iNefXoM1Na1oNcr50NE5Uxj7HqS//Q2kgw+jtZXqSyPrT3qAbsmE18vo5XZhNx2X60SLOINJsXVjWM15SN1CkaIWEsVpPPgOWos00BS1jk5g9DfcCs2tO/C+LYw+e49iA5Vxh9Wv2R7suFWLdDOTr6Ivu3eikOmh9jnS/4nzJBBcDISTLpgUtp1FyK9Ro8U6iJGRYVjqClCe9Rh1TEoABY/tt9hU3Y7GvlMUbghtVXFo78rFY1u+qYQIj8f6AjKLGmgrF3UdFnQ0GZGbuxBzVGdw/HA70otN6OzphDFXApqLsMtKhn4Gm7WmvJH1NTZ1oK2ujO9v+Ukrd5YiolwH2yJKqwOmgnTYGipR3UxpNzWiwkBp2Kqx9ygZcCWsmn15jqKiqJayaESfvR8dpgIKZ0OBqQ15NyvTe0RuVR06O+rITSOfvfxnODEvDx3mYn4uvdiMzs4OWDayJQ4RmEr+8GlY+bR8cgtMLAO2SvyBeyM+HPxNOYsVjfd9m39/eZCXIlXmZMP7QA/stjbSsi7U7e+nDtmKh/U5aC4wo39oCNY2I9qrc/AiyYzpck71CNr6hzEyRPXdsg5f6R9/TBPjg/MkeWGL4vnSCu9Hn9FnO/I37cCTVjt6Gqnu21/AwKjvFQce0D+RProegx1XwbC9ke+VNfWgv78fm267BUx79h86wY/DdRBZ1TZUtG3hs8Qy46/bIKngdY3QERvKiyzUdvvRaSZnsqYOR5lKuHuRr8tAtcoEG5W9s4p0R0rDPy5ez8Ox+z5NPTb0t+RhNotYIZxcmAz2bUtBUcM8SucUhvo7kGurwf3P97Ir+F0e1BRh7w1tsFoaKeYaZKZl45stfehrqSD57MHblCc3DWhTN1WiosVK9sOOKsmGLXvfRMr3SrkMpLIm2PpteP77C6OXTVlKdPvSr9Enkw659/n5uLKRZNPXSK59A/b/1Q2fYx/SttQq6fXz9LpWNWJrto5fx4i5Zi5vy64R5pV50f6zSn78zfeZ8fPiT7+oBioehOQLSNP7IZ+5zdDPDd4OwgPbfuY6NqDy3bths/ehgqrghcNv87POA0ZIWUVYXNeJoWE7jHTunRGmNFH0OaquD6BcykbDqjqcGhmBrakYzaUNfOA5cMJGJiUf+YN3w0r5YKrQfPhdiikcsv7Ket6M/PxDaOkLkf8o4fSSai1iuX04sF2HLTVadDD9srdB6qrEnteDh4n6gp+iKp02CupgpTj/+Zvx+HCQNHbp3NHZep49zMTMlDD67A24i8VgM+2kolk3X8d3ub5sKYLU1AZL3yb0TSJPAsHFQDjpgkngwaEXmVHV4O+Ov2DfvpfhuuIG2m/H/uMhhuoMs4wSrtWybj0WuhvYetGluCk+9EZvMCd6WPdGhrytChtX6LFiXRF27CiCLjYR5e0jaH/qPiyeexMy77qTh2PG3I/B+FMUrVuBVXf9E3VIxMhnIbM54TGYSimtFbj7gQ3yvpH2163HQ+X38H3La+/w7zFkwy5dPxe6+AQkJmn5/sKl38Bsv6OVbsLPSzdi2YqNeLCMeh5GzGwsXbaYb6qT9Vi2bAX0ukC3JzyTy18k+XwFdzxcxbdKG1+Fz/s6fsnGQAYzMhNHvcIvBd7BE+RKUL1VtOHx9RLiE7+JW6iDf+ezM7C3PUvnDOis3oyEWNLXb2dwh+yzM6RBXJe78JdX/gtOcodXrF6Gr4Q5Rq4wTh1hDoJ8O//94/KdCpNlP1br4iFlbiD3wIbX33Zj0NpDZ5bjq+QFnHxNvuXPlm8EHp991Vf49TcvvBEJCQkUZyLW0vizfc9rfJaw+9ls+qzCllXxPJyf8ddRXt6S81LXt4fykoCbpIW0N0KaTM7QU5lol6pg33EfEqns3Pliy4RpoDDrsyHK2wZkSIkUV4iuhpFBrKMdm2j8WtbyM0pnNmITVqCAPC9bcx+fhf+MOW7pRuwsXQXdovlgLSe9qgOlq5ORlHQt7dHYlOxMu5EGkhRuY4oPu01PopIcp7JvXE9ZuhGLmVOm0SIxgfJE9iRy2RhjTph38Bivf4Oxk9d/gm4+5tH+zBl07sOTtJWO229hTvmVfLFaevJ80oWANhL7NZIDtTcbycT1EoqYKSReY/vuQ3y/8W428A1w/DwfYZi++HA7cDsE7kdKFbDt2IzE+CRcz6qAZ8xGjnY12QALntpI8sX7lB5w59evj6rP0c45Xqontxhouu8beHOfGQ+yCiv4DpKoqLx+UAbb05vJtiXhhkW0y/IRQqCe+vW8rq8Bq5MTsFi/hPb88h8jnF5GLLfrv/DjGiC37gEkDr+M7Q9nU8vJxS03hehg7LVgWiMtXAAdxTk79jQcNE5Wj+bZg+P7bZDuWUq2ebw+e94Zu4sViObqK8f0xdSD0nWroI/rn1yeBIKLgHDSBZNDTX+GKzHw+qs4cuRVvHqc3IQKI5ZfF+x8q+ZnoIBMWJbWgJISA6T8BhTUZfKZiWjMmCmHSIy/in+P4UX3TvnNGRqtFqmbqpXjgSjdgk/5prxOyg2ljosx5tAr1/tnsnlPEoDqJtxLowBbzSbEUX4k6kRZR3PbwoDSMTkpxM9nPZ2Mjzs2hJLmpJhU/iLLJ37FBup2idrnUGP8JXVKVGePGSasi8uOTz/kX0/es4p/Ax/gBAljHnXo79mPUh1m4Ca/UEiH2PwsE61q0UY0VuSieks2UjRq1Pe6wh4LXc7w0QgNnsjRzNHLkXoHB0j2Er5+w2zyb8kbkjS4hp+RYboaeNzDl3GkY4FmrG1Jt1SQX9yDIwMHUU0OQ1XnvQh20cNfx/MiGbFWearuBF8LvAY3xPSjjjnVT+Yq8TjxUiW5Lbcv5fpx5jMmhfCEk4GXTWNS2uu/5Z/b9+JvJ8irnBePGO8JsInTsh/dyWfkvXbZCXpow3Ie0uP6gD6p4fzPCbzMHOCucuilH+DP7y1EW08/Hl9NcXrfwsskY/9MJyNi2agAnhMBTtinH9NZCQ/mLePh4HZBHn7HIFbNhgtdaHyhFTuNRSi3SXh0bQo/O4YKC0h1Rj77EN27nwTIAbaYDWg+YUd3+3NUbBMf+Aam6Xn/GFnBdCydqwraDsIvlyfvoWEYQ27pzKH3vGUhGUl4OEfPj/mcsvOtJicymj5HO+cYkB9a35SqxxONJ3F3iwWDT68frZ/iFhqs8RA+eFh1hiFQTz/6gOm5aVT+bx3aQ5+y/AMZp5fRyv3uWyQroHlLJqT76xC7phHWU2YoTWkM3yCOULmWaxWD6/kQh+krY6n/boXstLMxJyOiPisdheet1/hymAXXUUJ+fbmDRmbs3GTzJBBcBISTLpgczMZpMlBaWo7ycvZXitLyIqxIGHMIOLHUiRBldY8iJ6cCff3+h+Giw40/8caxsd6BPfTj7m1AVlEN0svqyDAOob9Dnh3+YpFQVdeIto4eDPaUQxciglGUMnFGffPxs1PnQ3T5JCKvjt3mbSfHjrp4GlBsWPblm/0ZPPEGfZYhRfEfPda9YKubc275GtynWfc7huvQn/hg5gb20GdMPNaX78DIkI0vHdrxX2+HPxa0nMGD483kkm3IGF0icmjXM/R5J5LjvTjWQ67AKnZL3oNDe8h1v3MJhQs8DnzsZC/wmw/+3KlC/JJ0cnOakZmajS6DCfeGqcfx18l5ke5JDRmYzUSMMhhJTJKHC67uZrDhnezyePDaC+Ru3iM77OMIJwM//tGx9zhaSOVyc5aMxsFmKTlnmBOUDu01cuB33yDpkXM9/ytUV7Rf1cmWyvVgx1NFWCVdq7hwZ/i5xHj/8CZK2ZQtDu0MnmDry5cjQQnoeVd2mtPmqxCjW49+SxPmfvY2XqxmnmMNVicExUDEIGlxAbpKM5FVbkPd3auwkAZ2qPkxyoraUVFxR3Ae6HLvR0y6sjQDt8OhiVfk4j3JByLLtez9KWwgPg9X84h9+POzT9F3Om4mJzKyPt8YVdf/ZqPICxoxPDKC9l1PYfNqPWLHZgAw1y9bcoAPU9BF8SwfgQTr7/HfkxSVQd0o0vi3W4XTZ0b4crPhcTosQyMY6dmF8vvWQxdcwTK+Ef5mn4X+Nyj5E50hb9hbn+Xlvj2V3TMZr898QEcDCvbgKjvfaiqlbwPir4pRZLgKiaNNbJJ5EgguAsJJF0wCFdY8WgY0bEJJ/QHYyehaD9TDkLaVv5t2oHUr1Gp5G/gUQ/RZ87Of47nfNOPZp40w7TwAF3UGweGCWXjbJv7dsCUVW831MG/Ng0YTh7aT8nIa7dVX4MNjbXgsS14PGhZKY9Qt9tmxPU2NPHO30slfCLxgE69sHWzllnxkZ6VBm2aAcbd1wjRU8xaSmWdLk3+CrSUl/GG4bnMe1KMPgJ4bvk/kGaJI8kleWyAvASIKHrtLmbnCBUn7UuHTD5lGduAvvXbYra0ozCjnzkq2bjYWprHnCvbij70OOGyt+EE2uarFTTDoTmPndiMODLjgOf0hBsg3mXft38Mcu5qULnA5gxefxYEcukZYHQ5079yK7Bq2fvweJJCWfEyepjRXO+bIqJljEnz8/TfZnGAc3jvajYNWZSH77Juxga3DIUzl3xsdAAQy/jrKCz8ztgTgtb3kDd15M2bHzOBu457f/QnW3t3QKXqzJo05NQQrw9Cb6D54AANBK9qcYWUQex0boHTh2YaDcDoHYH6YPaiXi4fWJiuzlBKWXC/nWnaC5oO9lIVx5jMmPZKC6jqskYDKJ/4vyc6JAcpXmjoOO9jzJ6SnLL+OE4dw8EAvlSRK2WhPXkokz+p++iG5c9ISaJX0vJ/IV7Jxs8/jwNuuM/xOFF+8VvOHsPZJy5dyEGzmmBpRzBxWXhv9K8bdK+R7EYFpjg48QrYDCZq95cgDkYXz5WV0bHBtedmKg/VF2FTLBpNqXE1OZGR9jo2q69/4LlmChl/id3TOabfClKdG3LYDo/WzwH9X1PcJ2NMPS2/258NPoJ7K8pdrjuGBlQadyLo5ZNA0Xi+jlTt2jnxno+FF0iOXg8peAnVcEQZC7JTvg0E+mI5XK5Wq3EU9bn0N1n0m6PNr+f6oeoTo86x4ls5+HOy1Yvf2NShitymwkA8kPv2QSi8lQ6NEHTFPXgeM7KUIpoMT2n+B4FwRTrpgUiSurkCnuQwNpTnQp0jIyCnF4sK10JJRO8PXdZ7EJ/TpfHkvGeB0mLY+hE3fXY6F1wyjsigHP9hhDQoXSqxuPWwdJu7I1paXory2HQXGFnKEc1FFzklzZT4ys7ZgobGKh2HE+Jd9KF+ImYXAN1N/Sv1a+97j1J0EE3pdzAxlic3ofki8DNr2Oa34PcUpFVTAbDbBWFGMdFsXqrdURPhRjoDuipyse4sp57Z21DY04NhJ6t7YLVjb7/FeSAankr/4b26MKB+O6npI/K6tAd8nh2mUCGlffvhwckBe3LAlUw99Rj5Gis3or1nPZ611638M9kzvlkwJUlo+1GWNsD+1jjvLn737e+Sk6qBNycAROm7erAtzjJzQ99ntcIO8nMHzLizkPaQbjiCDBJ9VVIuKxh6Ur2JTm/IteH6L3juIN2j7ziXXBx8n5mfeS581yMrIwh9PyoMwpktfZX6hwYzvRbjPPu46L+WF9DWXzybKsJdqpKtpYBErYVtdMbqq85GR+SvUdbSA3XOR3ddYLLydlKpmC7Kyf44THwcrSTgZxCSsQ19TBZrLs5GSkorywWJ09P8iYEnAPMzy+4AesgDp5DTzfS/esdn4LOdsGsY8uLMFhq5qkl0KUjMpfXMnClgksWosJD2uyc9Gdl0fPmZyjlQ2Du3EqXkd83HsPKXNEMN/Y434dizwHsR6LdVR83Fccc1XkdvCHvauxb4w79JWXScPsquUWfOYa+dyeeWa80cHvoFpzmCZUdZaBG6PR5695SiDPbZqSiWthYl86vKcDGTvX4pOso2AHtepounzBLp+VxVMBcP8XIo+A80aE6zbbuHhWf2M5sMrW+gxifkJ1N/x8r+CDqdrrh4bgCqE1+fw5Y5JXI+eOtbPkB7pJGSXfoKmnn9Dckik3pH36DNgCY3qJjxUlo6GoixkbHobbRb2wGw6lvA15+P1OXnNA1R/XcjPzMDPPv0h2qgtID2RO+afjFBuFs0ZLUfEPOFTDJI82t+O9OpJgeD8+YezhLItmIbU19ejsbERjzzyCFavXq0cPT/mzJmDwcFBzJw53gxPjI8vQ4mJjQ0wxnTMFwP2rJXVlIaMt3+M4adlR4f9KuB2tYQOowU9RYtGw0UmXPxklL1exMTQsajXBnNwqxrPfcOKXRvH3tRwPjj2bYW0qRYGYwd2FC4H3EdRk52BGpsBlqFd0Cv9RTTYu3ljVHLZPDYztGnA4EjRuNmnqRJJPl7bTmjSiviDZD3l/nWqFzbtz5OsrCxs27YNK1euVI5MhAf1Bi32bOhB+30S6Z+P9G/ySsTetUzaiNgApQ13LBwsHAUK0uNJw975TM6FPwmfvRVx+nyY+4awOdqvtoRcNyEU3sf0RtkNhOtUhPxHlAHJl72aeiLZRCe8DZCPn2/cYwzsLkTqFqBvZAc5XITzINJSspFrOYVSfbh7FZ8/TA7B5Y2mz5PTdV53VOcXSIyT4xz0kvcVES5w7CshWxyH/pHHaWg3Bisb05twjNfnKerTBHm6lNBqtTh+/Di/g3S+9PX1oaqqCtnZ2XjssceUo4ILhZhJF0wRZqRCO086phyYd8sP+bIY9mBlWhr7uWYJNVIFfl3AHoAaCxeZcPEzQ0rHpmIbfQN4/UozfnGBHHRGYkY+iiWgvTwL2rg4aHXMQQeMbT+dlIPOiFUcdMbJY0CLrfCCOMnh5eNF20+K+NZW/vaJMS5k2tOb0xjowuhbH6bioDNYpx7aKYc7Fo7xTuYUCHKi3NixOR/IbcSG6D+rGHLdJIjgoDPCtUM/EWVA8j1/Jya8DZCPn2/cY+hWfh9snX8q2Sr2bnQ1Oei2gjrcO00cdMb48kbT58npOq+7CyfGyXEOehmtrq+8diVMTXlBDjqDlS0S43Vqivo0QZ4EgouBmEmf5ky/mfSJ8XmcsJ94F65PzmBW/A1YmCy/duvywAun/RTe//AjYNbVuP7GZEzwdskvFPYLo5/iKiTEXx7u+NRn0tmvtJ4CrtVN63qKis8Du30I6qRLuAzTFa8LA8ffJlsFxCcuQPLY04LTlGj6fBnouuBzQcykXzqImXTBBSdGlYBk/TKsWLEC+svKQWfEIkGXDP2yZdBL09tBZ8yOT7hsHPRzI4acr0vcaYlRQZcsHK+LQmy8YquWXQIOOiOaPl8Gui4QCIIQTrpAIBAIBAKBQDDNEE66QCAQCAQCgUAwzRBOukAgEAgEAoFAMM0QTrpAIBAIBAKBQDDNEE66QCAQCAQCgUAwzRBOukAgEAgEAoFAMM0QTrrgssLjcsDhHP+z3ueN1w2HwwGnO/zv6HvdTjrvRPizgmmJzwu328N/IfOcmUAvJo8P9u59OGBzKfsXHh/l1e3xF1Yu+5cNj9uNUREIpozbOWZfZZvnwHmrvkAgiIhw0gXTB3Ii7HYHztl18NpQqJMg5ezChXbTPcd3QZIk5PzqiHIkmOO77qfzOTjy5fN7pj9eKwrV7NdvC2FV6sfZbYY6ToOkJC1ufaZXPqjgsdXzH/ko3GlTjkRmIr2YNN6jeDhrE3J+9AdF/31w2u1wndcIIhAPXrg1CUnPv873BnYWUNmfv+DtZLKwHzxzOC9MYxnYWUj1lTdatxEhPViTlITnX49Uai8c52N/Lns82JVD9jVFtq+yzZPwqyNflBYJBJc/wkkXTBtsL26GXv89/PWce8kz8s/cz5sZ8vPPF4AZ8q+zzlN+cjuUGTPZL7fNQ/izgi8aWaUUxfINoDKrnDbSUVXXhF9/f7F8PATPyBllKwoT6MWkidXj0TL6Hv6M3HPKouPPSNHr8ZsLOeqLoxIr+Tzz2QggqS98O5kkR59PgfTCX5W98+SKWfShmVTbm0d/karK53wJkl46D/tz+aNmAkyX7euMmVp+7HxVXyAQREY46YJJ4fO44HSx3ov9LL4ddv8sGLvdT/tBS0zomNPpGlv64fPAFbhPeJwO2Ok6p8t/1I1jb3TR9zx88rEHXs/E91DHx+GHOU5sVozlc/wsD79l6xi/LMbjdsHFyygTuj8O9pPiAzY43B6cmfll/lXP6U9g7Xg/cMruevFDuH/jOuim/BONrA0MYMDuwsdh/Xg67yDdszvgClxbobQDdoQtFeC66z/vs+O/auj7zpvBfvfyA8cAP4wzH8Pr9fJrwuH1yG0ttLl4SXedTipnpAsj4POGWf7j81Iexg7603SHBOTXBhzzUb4D9wM5AwmSPL4JhsvICVfIUhwvxc1joryw82PLdoDkjTUYHKqBFFDJLI8uF9mckORpaIKZs8jFDLVRhPf9k/SZLu9EwU3x8riVfY5St6PVSfaS2Rh76BK4SdjGIOi8X5eCl5X44KLjNtsAHAH2b8xOg5+f8M5kpPh9ZNcHSMcH7Oe0nGW0vnh53aP6y/QyvE31cbk6XWNhBQKBcNIFk+Ro4w+QotNCrdbwGT59ihZbTUbkaZIg0b6UkoTCerZswIvdBUlISfnB6NIPz9FG6FJ0KKhnywe8OGDMgzZFgp6uS9FpYDC24dm0JGxpYKHbkU1xa7TPRbkVHy6OA2PGvb0IWsony5ee8pVnVpYz+ByoL0xDEl3HbtOyPKcV1sPJLmRLIpJ00GU3Kul60LiW9nW56A3Tp7itO5Gm0SE1NQ1SkhYZRc3KGcG05n96oUnJJi0jajeRnqhR0xtZ08bhHcB2A2sDqUjV65CSUaqckPEM7EMeayMS6Z5egk4bh627rfI5pR2k5xmgSUqRdZfO77aRQ/OBA8eRi84tq2A1G5CSVcmvqcySoNFocHicDrrRuj2P2glrazpoNWo5Hc8ATIVqip/ylpICbVweDjgm62W58cKt1PbydwY4dh7szNdA8zCTmBv7qN3500zSxKGkvltpd2w5jRa3PneU7zGONtwKza07QpxEii9PjcxKG2yVmXxZkcEsy8dxkC1B0pKMUqCjNqXOM2GAX+zBixR3emEJDHEafj6J5FbfK6/f91h3UPnXK8tdPKN51Ol00MSlIc+gRp7xIA/L7neVProGarJbrAyatO0g8cO2sxDaDHZ3pQuZWjXUaeaI9udYXTaPW7ZnDB8OVLN86/Dbfg+su7ciTqvjNkYvpUCjzsM+O8vcRLYxGI+tlcqrHdWlJKpjczcNvBwHsdUQBx0dT0tLhUT2b3urnV/jt9NpaWp+nl2nTTPCHsbzjRT/wD4T0uLIrqeSjqfq6XgeDnIjOVnk+oorLFTknIT0rfVoNRdyvdSxfiTPLNtdwufsRklaHJJIpim6JMSlbYV1Ck1SILicEU66YFL4b21KBUZ0dDSSO0E+TmU13ikwoVPZby79GXWUPnzMQ6rHbj8rSwLw2Rnyk/+EnOp2iscMa78NLaYqbPjWYuQ834JiiQVKh6mlA52WO4JmPwMJH0dK0K373Ko6ylcdDLTdXs7yBXTXPIjSZhvSi83o6bPAVJAOW3Mp7n+mm18TulSG39oNLIcfnx1PZRSBdatl5jZYlHQElwBf+TqsHWZlvjQdjR2d2Lhg8ndBup/+AWq6WDsgve/pRBVTfD+kFz9J3cQHABV1HeizNMntZEsG6pknqLQDGwUwNnWgrY6tbwG2/KQV3oRV2DWyA8vigfl3/hSmYjmHxeYWdHZacHPIZP/Azn9Ffk07qlr6MDQ0iJ62Onzja3PgO32KnM4ytPX1Y9DeB6OhHTlVbZFnaoOYjbVPUp5okNvpkD0on8OCIpbfh1bxNDdRu+NpDg+hp7EMDaVZqOlWHnaNo/8Bs+MzZtIBflcrEBXW/6IHFaytFzfC1t+PX+cvApwHIGWXI72sEf1DwzhlbUFueyVSK/bxQcBMaou25hO419KPoUEbzCTY0keU9ft++0J4bL/leWzsO4WRkSG0VcWhvSsXj235phKCUOeixz7E0zDYavCT39qQsuHf0dNSwU+bLVbY2/L5HY1wrNjyFNef9tL/Bwc74HkddewuiFSFVWd+i4wttbSTiyZLHzrqWJzt2KSvobDRbWMQTJfS8mnIQGIytcDS2YKy3Fxo468CqFwHuyTSMbI9nbLtrcn/N9iokv122javDC2dHTDmkqBt1dh9OOSB5Cjxf3SSBlBSAbUNC9rMTEfbsfWFw/yyycLqC81Am20Q9p462GpLkV8+C539g+i3mJlRRvNR5om78ExOFhoWmajeR6hoNhjjapHxeOvYpItA8CVGOOmCKVH4QAFWrFiP71fITsTWf7kPy1YYcIvipbKuJrRbDiJG7p5sDXvxh1f6kZLzQ9y3ah4SpJVYrDjFS1euwDK9LvJ62bBxJPJjnHQTfl66kfK1EQ+Wcc+fcKLr96xLMqD6ic2QkvW4z1jNneuu/W9EnDULh6f/ZbBuGAWNqNi8CnpKZ7tJuOmXBjHQLdeDuzKGu3HbimXQzY6oaSG4cNjChmbpqKkmvZeW4cFSk3yKGNOLJpRtXIFk/Tr8W5vs+O2xjK2/Nhh/iqJ1K7Dqrn/iDhZG5HXoflQJElYulp2tZP1KLFumR3AWPXjlRfKAiptQujoZsbEqSKs2YuOKRMQkrsaOXY9jVXICVPE6pGZQOz0aZTlFCAm35KOAvp96UXbKXt/zJH1WYKM+JjjNmFhI68thouir94+fBY6GKn4urmfr4+fOR2JCAuJVMRh4id2JSscTZeuREBuD2brV+FfmiTc04ih54mwJfTrJbaM+AbGqRHwnl5xH236cUGakRznzGX1IuFbLXOxY6G6YT99LcZOypIktdzFuexAS7c/WrcTtlP93yEGOiZ2NGxOupbMGSAt1iI+PMnCL/zYe4jMKNdhLo3/XX/bxgVnxjzfg4579PEhV579jnT4ZKzaWoI5Xcg0sA/8T3TYGEGhjfnLfauiXrcbjO3ZgfbIKKmkjekZ6UL7x25i/YDEkboo9+CRAiUzbyrF62QoUlBbyfcsb7/JvP9HiX1a0AyM9T8OwdCGWpH2b20ibZWo2kteXqRSrElWIl9bASOJKNz2AZQkqJOi/QxoF7O95B3APgKvPnJkYeGUf9pE9j2c62/C2PAATCL7kCCddMCU+OyN39/HXshvHBsy9hu2NuQDMfWbdJJ+XDuP7xCR8Fx0m5ga0o3JLDqQkthyAWemxHubMBFMokeNQYFlTiJ+/SN74n3dh5UHmQh2QL94Vd53E0DlM2xiWzB8t4iQeMRRMF3z+2gp2jifE8zYOsXEeufhsWTMj3PWGJXNH9UKVcD3/Dr4fo6Tvzwfpa2hT4b4m4W9v4UhPnqtsBeBz4UD9Vr6MRK2OQ2Y5ZXgqD1LH6PAAOce26gbYXDb8ptJGY467Ea+cDk7Tgw+YPA4fm5IDx5CLN9ZqPhkZpM81uCHAN9ZKS+lzJCDU2NY1CWxQzlzuYFTzM2iQYUOW1oCSEnK48xtQUJcZfFduVKY+ng8238+Q65LinFApYvCd+37It154tgb/wafRC5D/nUTMUJ5NUfsVhAYKC5bKA/iRj+T0ItnGcATamFE8AzBT2Vj9apP0qOQ6KdteP3698RclwCQGES5+l7UVhWlqxGk0SNLn8AEI1OfwMP7o3YEY8Jsqo/tX4Xo+sKCi/O1tPptv+PQEXn/1CI68+irsMzNQZV5OkhMIBMJJF1xgYpG0kM0yNePkB/IR30eBnWkMVtz3NL8V3ddiBAtZ+zNLUCc/a0LrPHEco3ymzMd8ZQHYBA1wBO/5p2i8n4C5BuR58JlVfnhE8Y6Isa3wtPdYleGJD07HO3xLcBmjukHRoUF8pOiQ16UoORGjLF1o328dnQUc/Ov5vZpx5ozIjaGr59i4GXJb88PIKT2Cpp5+DI+MoIdNdU9RNSVDAdKp/abp0kAuLh4g59NP1xsnAnzYWFzL5JGxZGxpyFRe9REQdlY8m/Hej3cDCnTyNQt90vAmjHcY0Y+OvZJ/ldU9ipycCvT1D+Hpjcn82KSZhDcam2yAkcpua65BLXmxBuP3IVFVnVHsjcN5mn8zq9Kzl7u50M65egLbOMaYLh0atWvsQVw2IdJakYryhi5UNFowONzP8zFVIsbvteF/Z+Sj2ZaLpj47hvrb+NKeC43ftqpulHj8C3NKUFpejnL2V1qO0s0rhJMuEBDCSRdcYGKgu1mevX7qR9tRb9qKJOUhOIZ3oBVp6jQYd74E5/8opnqRlhtkdouUeRS/3FaC7fW98NhboaawrfZgVyRaHJGZjcy72X3nLmRtLkH97nqUrM3iszgF966ESjUPa1hv0VWOR41mGEtyUSr3reNQpazkSwLQXISC7SaYStKRUzM2kz/QymYyt2Ig1IMSfGH4neaxuVhiMpOmQcTj5uXMyepC9g+2wky6rcuulk8Rscm3yQ5TexEKt5pQb96OzflsUYGELXcqd3QCocT9+QplxlXstYLAnl8+gZISM4KbgAq3PFBM+rcFT+w8SA6hHQfMJcgzHsAZcsyBxZg/9xq4bftgKiUNj5tiOWevwI+U5WzpVbLzydJc8xCl2ZCPmtZeOJ0OSvNRsOiNt91M52NwlZoks+P/odfhxEB3Pe5X0h4PhaVRcdd+C3qtB3HQ6kLymlxy1rpQVF6PASe7fid+xBpg2YPQT9Jbk+v2UwzRZ83Pfo7nftOMZ582wrTzAFyKACLNKHP47YthvHnEioMHeuGKYH9kZmNjRZWyzer363xr0e35/Lsm53tkw3bDvLUQ7GYGW4K3SqeKahsDYbpUxVStvRSbS0zYWb+dz2wX7n4Tf/+EhZCg/soZ/KX5aTn+KRI5/n554gKzcMVHA2h4aiu3kVNvK5Mkdj7uJbNck70Zu7sH4HQMoNVUCMN29iIAJ8x56uCXAggEXzKEky6YEmNrKoNuICvIx3R3VfIHlmztNSitPIiyimI+280u9sXMRpYBqC7ahOz8StjSy9D5bwZysMnxeIitVLShobYBHT1H4Pr//s733/4wuJOMHEc4xvKZvPkX6DCRo9HVgNItpWiwSSg2dcDIZ9pm43s/b+SzOs3V5ag+sRgVysN7jJgZV8kbTAAxydhuqeNh22sqUTm0ClVlY2vSz3zIXuV2ErwvFUwDZkDDv+fi6sBZ0sVzog/sxpR9lFXlv0YFq+quWpRXHkGFsUKeaeRh41HU3IeqgnS011aitLwGNikXdZY2rE6IGZ29HI03ZpaSr/Hobs3l69W7GmrR0GCB/YPgNqBbvw1txgLUFmVDStEjp3wIOd+RsPC2h2BALVK1GujSfoc0I+l72KUK5K6GdaBlpG+wmW3g0dxl/JuRuO4JdJiLUZ2fiZQUidI8iqqmPhTp5fXfd/20Dbm2GmRKKUjN6sE9lL/wxGJlLrX19nJkZmTjuZcH+MBgZ08j5jWUIjWFXV8EdVkd+itWKdeEI9DllpcgOV/ei3aqEdPWh7Dpu8ux8JphVBbl4Ac75DfIMOIj3KqLvX4JydyGLZkZyP7xS3BHsD9+4pO/Ltu1gq1YSfXLiElcBzvZhlzJhprSLSivpdwUGNHXfB+/2xDNNgYTj9I2C8oMEulAJYpKayDlVuGhWxdgbSmzPTaU52Qi55lPUVXBF70HMS66yca/9ruo4EsJG5CTmYW9V+ZSGNrVXjXWVkJGOjPD3OoYl1wI/GclOCps/IUVTFW2ZKUiRUpFfjNw7zoJMT4acNE4revEaeGkC760/MNZQtkWTEPq6+vR2NiIRx55BKtXr1aOnh9z5szB4OAgZs6cyJSeH16Ph3o+FWLH23B+a5UZ3tjYKG6SbwCFcanItQ9jdfz4SCYVR1h8/P3NMXRdmFjh8figUk0mTjme8enTcV9M2HILzo+srCxs27YNK1euVI58MbB3l4fXH5lz181ASBdJv1TR4mDvMGe6FqRskfRysnixu1CDLWjE8I71YdtItPbjpfYTQ+3nXNWfyZYiP6f2YzWlIePtH2P46XVK+g5sV0voMFrQU6TnRybNBPan12RAZmUXTJZB3KcfP2khl4PZgfHXRrONoXBdGhfP+dbxGGHjD6tXFxe5zXy+aX5Z0Wq1OH78ONizK+dLX18fqqqqkJ2djccee0w5KrhQiJl0wUUjVhW5E2Id/EQdjNf+V8yv6wvbQTImE0d4WEcQyYmImaSDzpDjGQ/r8JRNwWVJZP2ROXfdDIR0caI4mDM7Ttki6eXk8NrbsKUZMJVmRihj9PYTex4OOoPFfa7tZ94tPwQaNiGOnA/2rnA1Oeg1UgV+XTBFB52Ian9cB/EIe2JTqsIdYRx0hlyO8AWJZhtD4bo0Lp7zq+NAwsYfVq8uLnKb+XzTFAimO8JJF0xbYpPXo3yqD30JBILzIkZzK6zWftwT+BOelwiz9ZsxPNiPPksnamo6YOnrx1BPOZLPwZ+Nan9US9DS349T+384+uYbgUAguNAIJ10gEAgEo8So4qHTJZzXbPgXSYwqAcn6ZVixYgX0yQnRnzs4V2JnIyEhAbNVYuZXIBBcPISTLhAIBAKBQCAQTDOEky4QCAQCgUAgEEwzhJMuEAgEAoFAIBBMM4STLhAIBAKBQCAQTDOEky4QCAQCgUAgEEwzhJMuEAgEAoFAIBBMM4STLhAIBGHxwuV0K9uA2+mAQ9kP3L5U8XlccHkutx9cD64zGR88bjf/9dYvGp/XDfdlJ3OBQHCxEE66QCC4jHHBZGC/PKnGTptHOcZwysfTtsMe4DN57a1Io7DqvP+L5hINdClJ2H7QSWc82JUjQUrZBXL3ArYvUbwDKNLqoNMWweb1H3PDbndQ6SLgtcNcmMZlaTBblYPTCS9ag+qMcFuxNS0O2qQkaDXPBNeX14pCVtfqQlgjFvpC4sELtyYh6fnXlf3I+DxOGgROIlM+Nw7u3C7rLKuXknrY/fUpEAgueYSTLhAILmPi8fWMdL714t7/5t8M78BLYL/qDlsN/vD6mOv21st7YaPv9G8uGv0RHP+3eh59pM/kP/ITuH1pcgazlC0/thc3Q6//Hv4awTcc2FOB8uY4NHb24dd5C5Wj0xO5znzY93gGaqlCcytMaLNsQOhvqMpF/Vw8dJk4pjYzlJ3IHH0+BdILf1X2ouB+A1uLOnBPYwc62+qgbiiFvryVSi4QCC4HhJMuEAgua75x2+38u+v3XVDmV3Gkc6+yBTTv61O23LDsaeZbG9YsgWG7DZ3kkD60KoEfmxi21MIJlzvY6fN6XHC63KOOE18q4xi/XMbjdsHlGrs2dF8mTBo+D1/iMeaY+eB2ueD2L+/wueEYGMDAgJ2OyYcQK2G71QKL9d8gcY/WjWNvsFHLPHzysYfyHDod60Hv3nagogLrlyUjfvbY73h6PW44nQHpcXyjcXhcLL/jp3e9Xo+cZy+7fiz/3rDlZsjlCpRlMLHBdeZ14uQJdtyAgi33YNWi8b+iGuq0h+J1OzFgs2HA4RpLk8tb3ve4HLDbnVQr/ARcDnvA/mRgZXKOK9MZSJBmKjsBcF2itEdXzMSvQs9ID4rWr8CyVRux3UQD0obBz3PYIRAILiLCSRcIBJc1qoUZKGAbtt/jde6lO7GvnBxOBVtNGwaY0+M+hr3MT0UxbklR4eiuB5GZmYpG62QXtQziP1JSoEvSotWheFFeGx7W6pCiexynvA7UF6YhKYUcMIktl0lCWmE9nCwoW3qRpIMuu1FZkuFB41ra1+WiN8jjOo1neRq56FaydbB6DV/iUa0s8XD3PoMknQ6bX+zHwD4T0uKSIKWmIjVVjyRNHg7yBD1oeTgDGfofUPwemNOSsKWBXd2O7BQtNNrnApaGeFBv0KKIiaw6iy+ryKtn9xvc2GfMo7BJSEnRUdxxKKnvlp1N7+vYoNVgu7EQWh3Lb2B8DA9evFWLuMJCqDXs+iSkb61Hq7kQGiYHnRbqPLMsG8Ln7EZJWhwvV4ouCXFpWxGuWsbq7CRMGgnlvD7bkaWLgzouZLlLVFxo3U5lS0pBaloaUiUd5XUnv95ztJHkTft0XKuToNen4NYSE4yFcdBJer6vSTPCrwKRcNtakadmZUqRy8R0geSyM0+NzEobbJWZAUuL3JQfA8mayk9pa+PUMHf7h5wyXscBPFraBYMpDbOVYwKB4NJGOOkCgeDyJjYFtxVLtGGDhXnpjsOoob1cswWdplzaakBnv5d89C4wn04qWw1dDDBjppb2poIODzQW861f7jnMv12H9oLNzeeaHsB7Tz+I0mYb0ovN6OmzwFSQDltzKe5/ppuH5bO688aW0PAlNVAjeHFEAv6J55nyeoy5jA78sYY5zEDNH+W1zsde2s+/H7jlRnx0kpw9qQCNHRa0mcvoaDu2viDnbaaafbL4Y3Hn8y3gIkI6TC0d6LTcETDLrMI9zVZU0Hmpogm2fht+dseNGNj5r9hU3Y6qlj4MDQ+hp7EMDaVZqOl20TUzKGbKUzUNNijtnr7ccY7jTFY+Ek6bbRD2njrYakuRXz6L6mIQ/RYzZbUczUdZGV14JicLDYtM6B8awciQDca4WmQ8Pn5Zx1idXY37bZ0oi1imifgUxw+3U12Z0NnTCWMuRdRchF1s8foMZYrbtgh1HR1yPTZUoro5F3VNjagwUFhbNfbyvEdm+IQVqopGWO2nqLx1FH8pmnt9WP+LHi5rFDeSrPvx6/xFsO0sQn6NGi3WQYyMDMNSV4DyrMdGnydw23ZDI+Wgq7gO5vv08kGBQHDJI5x0gUBwmROD5Wvv5FsHLYfp7yW+fUvaInx95S1827L/JXR3Wfh27ppzd3J0t20Cd6Erm2H3efGfv6mmvXQU5MTx5TZs6UX1E5shJetxn7Ga9ijs/jemMMML3HjLd/m35fCb8Dj+glq+R9RaYPc6cZilI1VguS4Wy4p2YKTnaRiWLsSStG/z9GyW0PRikCCtxGJlULB05Qos0+uClobEqDS4Pg6IU2uRmJCIhHgfXnmRPOziJpSuTkZsTCyk9eVgqy2q98uDBkZFhxnrV+ipvOOXDH02QpIxlWJVogrx0hoYyTFNp8HMsgQVEvTfQQWF2d/zDnmgA+BRzpmJgVf2Yd8r/Yhnzxk0vI1oyzpUiYsxP0qZopOI8vYRtD91HxbPvQmZd8n6w5an+DFQ3jeuWIG7H9gg7xtpf916PFR+D9+3vEZ5j4Ju/ePYUb4euvjZuHbht1BF5d/f9w5U8XO5rNPnzidZJyBe5cWhF9ltDA3+TvW9b9/LcF1xA+23Y/9xuSbf2f8zyoAZQ09tFLPoAsFlhHDSBQLBZU/8N74jO6i1+cguYus6ypChi0GMLg1s7ru9chM2VTMnOhe3/GM8fZ8jsXo8UMVSasDTNUb8ik2jFz+K5THvwsp917lQB3iKfGa36ySGJlgaEUis7luUe+bcv4Q/7mmhrWK0tRnpuxZ/avsjd2jT7/kOmFvssraiME2NOI0GSfoccusIdbgHXscycCZCXj5TvgNJT56rbDE8+ICJ8PAxPgggHxzqWRO4xZ+dUTZiMJMc07H9q3C9/LwvPH97m9/hMHx6Aq+/egRHXn0V9pkZqDIvH32oNzwBBZmCfGW86N65nS830Wi1SN3EBlshKHkNkJz85Z9pDyewAHxOK0wlBp5GnEZCJdUbv7lByJf6ZUGwE4YrMfD6qzhy5FW8ehyoqjBi+XWyBNSL7kHVlrQJ5CEQCC41hJMuEAguf1Q34XY2xa2QXrUGiWwjRoe1FYo3yCi4HQsnvyYiLMtyt4CtVmioruHOZd19KxGjWgD5JTNH8J5/+tf7CQbZd3oy2CINfnhkzLOL7OMlYh0bCHRVY0tlO6TitVi1KpOvuy/fUsrTvDvzJorfhv+dkY9mWy6a+uwY6m9DQEkjMmsKnl7XGycCnNRYXMsSyFgSMJs7Ze94FH/5VTdKPN8Lc0pQWl6OcvZXWo7SzSsumlPq7m1AVlEN0svqYD01hP6OKuXMhcKB6pQMVGID+uxDGBkZhImUhg1sRgl8Cww7oclAKZWbl7+8lGRRhBUJsgR0q4tQulrHtwUCweWDcNIFAsGXABUybpfXizM2rPlHZWvs7S+MsuyJZmcnQcJK/Fhe4E0OuAlrklmMs5F5t7yWPGtzCep316NkbRZ3qAvuXQmVah7WME+0qxyPGs0wluSidOzZ1nHctGYsz3fewdLS4Tv86VhGGTKSaaThUwYBmIUrPhpAw1NbeXrM4Qt0nf3ztWz5CfAOfrmtBNvreydwr1VY8xDJsyEfNa29cDodOGB+FKWUgPG2m5UwF4jY+biXRFeTvRm7uwfgdAyg1VQIw/YD5zEEkPGPlwLmrDm+T2R3WXv1FfjwWBsey6rk+xcM36d4l75ylyxG0mwfrLtrUDo6kx6Dq2jU1rXfgl7rQRy0erHm0TKS9SaU1B+AnWRtPVAPQ9pWDPA16V60bk2DuqR1Cm+VEQgElwLCSRcIBF8KEr+9VplJLuNvb/GjWpTJl7wABqxJHb92euaMgCUb/vUIjMDtIGKx8BvL+VbZj9aOzionb/4FOkyUUlcDSreUosEmodjUAePGZDo7G9/7eSPPX3N1OapPLEZFsZzbcKhS0viSF7Y85za+PCcG386RZ3tH7xKovo4KE/PcG5CTmYW9V+aijK3E0V4VMBDRQF6RosItD7FV4DY01Dago+cIPpjAA05c9wQ6zMWozs9ESoqEnPKjqGrqQ5GelVh+cDQaYd4wGIT8YCtDhY2/sMJIRdmSlYoUKRX5zcC966Qwy3ZkgupMXlQUhhlUesZcXB0SUfw3N4LdrGiuzEdm1hYsNFaN3oWI8S9nUb5iZlwlb4zuB58PS0wySuuK0VyaCU2cFkWvxKIiV4Imnr29PhYrc6ku2suRmZGN514eQOLqCnSa2YO5OdCTrDNySrG4cC20vCJ98JwkD/+E8kpLgUBw2fAPZwllWzANqa+vR2NjIx555BGsXr1aOXp+zJkzB4ODg5g5M1ovIhBMP7KysrBt2zasXLlSOTIdcWC7WkINuf7W4af4m2KC8cHr9SEmNjaMk0kOl8cHleq85/PH8Hnh9cUgNjaSS3u+RCvPhcXn9VJqF7MswXgpvZgYKtdFE91U6+bzk7Xg8kWr1eL48eP8eYjzpa+vD1VVVcjOzsZjjz2mHBVcKMRMukAgEFxAHPue5a94NJjywzjoDOaURXKyYi6sg84gJ/PiOrXRynNhYc7p5+WgM3i5Lqroplqez0/WAoHgi0c46QKBQHABuXbFv6C/346G+5R16QKBQCAQnAPCSRcIBIILSOzseCQkxF+0N48IBAKB4MuBcNIFAoFAIBAIBIJphnDSBQKBQCAQCASCaYZw0gUCgUAgEAgEgmmGcNIFAoFAIBAIBIJphnDSBQKBQCAQCASCaYZw0gUCgUAgEAgEgmmGcNIFAoFAIBAIBIJphnDSBQKBQCAQCASCaYZw0gUCgUAgEAgEgmmGcNIFAoFAIBAIBIJphnDSBQKBQCAQCASCaYZw0gUCgUAgEAgEgmmGcNIFAoFAIBAIBIJpxj+cJZRtwTSkvr4ejY2NeOSRR7B69Wrl6PlxzTXXICcnB//rf/0v5YhAcGnQ2dmJxYsXQ6PRKEcEAoFAMBX27NmDt99+G2q1Wjly7vT19aGqqgrZ2dl47LHHlKOCC4Vw0qc5F8NJj4uLw89//nPMmDFDOSIQXBr8x3/8B+644w4kJycrRwQCgUAwFUpLS3HixAnhpF8CCCd9mnMxnPQ5c+ZgcHAQM2fOVI4IBJcGWVlZ2LZtG1auXKkcEQgEAsFU0Gq1OH78uHDSLwHEmnSBQCAQCAQCgWCaIZx0gUAgEAgEAoFgmiGcdIFAIBAIBAKBYJohnHSBQCAQCAQCgWCaIZx0gUAgEAgEAoFgmiGcdIFAIBAIBAKBYJohnHSBQCAQCAQCgWCaIZx0gUAgEAgEAoFgmiGcdIFAIBAIBAKBYJohnHSBQCAQCAQCgWCaIZx0gUAgEAgEAoFgmiGcdMEU8cHr9cLnU3anCV63Ew6HE15l/3PH66b0HXC65Ry4XS54osjI53HBFS3ABUCWiQNKlgQXGK/bDfdFrsPLGp8LvQd74VZ2v3z44CEd8njH69BE9kMwGXywd+/DAZtL2Q/G7XTA4fzyap/g0kA46YJJ4kXvzu1IU8dBo9EgLk6Nwu074ZgmDuDxXfdDknJwxKMc+JzxHN9F6UvI+dURuLpNSNLpoC3aPTpo8LAOwaXseQdQpNVBpy2C7SLKT5aJhF8dER2RH1e3GWq1GqaDTuXIGC4a0ERzjILPe9CQlISk519X9r88+Dw0+HNO3NC89t1c1lv3OfxH4LCTDJU936n/RGZ2JtoHLnwjGJ92ZAZ2FlLYPFgvmu3wYGehmudn94CSiNuKrWlx0JIOaTXPBA1UxtsPH5x2O1xhnHlBMB5bPZdz4U4bKcFRPJy1CTk/+sOozo3itaIoRYKUs2uaDhKD24rgy4tw0gWTwnnAiMyiGtggId1goE+guaYI+9+aHmZkxkw1fc7DDHn382fGTP41b2a4HLjRyDqE3xxR9s9glrJ1MZkxU8u/w2bpS4kHf/pFOd+qfO6lkA7Qg900oHn29Uhd9vjzM9OB9C+hcI8+nwLphb8qe1GY8RVuJ665Qt71OV+CpJfwV0XwMbo1qKLvDz66CCPVkLSjcgVrjZqLazuUMrs+YY62D/sez0At+ZG5FSa0WTZAJZ8Oi8/xZ6To9fjNFzUDcQniGTkDxOrxaBntDH9GEo/AvJmIUTanE6FtRfDlRTjpgkngwSvNNXzL3PefaN+1Cz1DdlgsVtwtjXUvbAmH3W6Hw+kaZxT95+yO0HNeOB103O4IXv7h88ClxMOWbbBrnaHTnF4XBgZscLg9ODMzWjdHUHz+dEKXf/Dbno6QW5+TSZ/l3T6AAbsLH1Of4Cd++b3os1hg+/e7EMsOuI7BQl/p5Jx7vB6SZgq2Wy2wWP8NEg8gw2TE8mEPWrbjo/w55TxTnhxMhuNu0frgorLZbANjs/WCcfgcFhS1k2NUkAu0F6HTEahvJ/EafclDrTBEOs+ddC/pCtVRuGl4rkdO0u3I9eIlneBXet1wUt36Y/G6XXC5wvfSbDmE0+UO0BNKyuuFPNmq5Md/kuUhwvIJL+mck/Q8qOmNxkMtn64LzcMZcn+liIIaIzZxHf5zcAjlqxP5vvf9k/RJIxsFn+MgKmn/lptmK0e8VC6SVcT1Wb6Q8imZJPlxGQdcNy5tv4x94+sqeWMNBodqIJsySkOpK5+H1YcrSMYcRZ7nvNTJ68TJE2zDgIIt92DVooQgRzHUfnzgGJBPnPlYXmoo73F4HoP0gOwFyTBQhFyPyEbKRLEVEW10MB6ul2N6GqgvMmMyDNwOJ8/IuiZfF5qP8WlFwWfHf7Fu686b4dcwj9NOfYYdrtOfRB0YsTpmdy/sdmfYdhO2z4iAVyn3qL4ySA89VJZAfH4dJULbiuBLzFnBtKauru7sLbfccralpeXsyMjIBfmbMWPG2Q8++CDsufB/Q2ebCnCWqUt6selsT/9gyPnhs53mYn5+9M9gPGsb9p8rCD6HgrOd9uGzg31NZw1Bx3G2uM7C4xy0GPm+ZEgPOl/XI6d9ymI+KwUcl/8MZy2DgfmS/wZ7Gs+SuQsKa+zoPzsybDtrypWCjku5prP9lO+J0h8Z6jtblj523P9nMFpGr02vGtsO+qvYe9bEr00/26nk11IXIj8qS5OV0hrsHM17YHkNxk65bLa2s8Uh+ShrtPJzPaZcvm+0nJLzfBn8rVix4uy+ffvCnpvor7OK1WXZWduQ7WwZyUWqkmU4MmQ5S257kAzNfUNj14Y9bz9rNtB2uiFIt0yd9tHrrC1VQdekVzSdHfTHOfo3eNYk0flcua7Yn0RtrNE4ts/aEtNJFn7Y3nm2mIX3nyMdqrPIaVqMrHzSWcPo+dyzdU2mAL1JJ53yl+vU2cayYN3mbWI0nvSzuax8yrn0ipazQ5RXXuaAa9JJ3+X4wvwNWnjaRsvg2R5zQHnYn2Q8+6a15ay5RdbVwb6QNlrcROkFx9fH4zCcLfDnoarjbIcpuN0UN/aMS9svYym3IGxdyW00XbYdVNcsTHFZQH6lsrM9Sjvt7whuz+kGw1kpvexs39BYPsf/jcnNaDlytirgevmv6uypgPCB9kOui+DwHQE2rsdk4MeKm2xB1yK3UZbfUI9iY6vOHoliK/o7TEHHWTuxKjo3+kf20hhU/7lnO8iOW4xkQyXTmG4rsjcxWzmBPCPqWn8L3/aXi/+d6uDxlrXJehrub7BHLgezw8P9bVT2XOpr2Lnhs21VsqyC/gwB+fbHEaqLyh+rj2h9RmAc8t+ps00VwWkWmDrODrM0AnWOhx08ayQdTTf1hG0rgfpxIf5UKtXZd999N+y5qf699NJL3EepqalRvBbBhUTMpAsmQSwyHjDzra7aUqSlaKE2lGB3r7yu123dgcyiWkgFRvT098PSWAG0l+NHL9jgsb5A5xooVC7qOizoaDKSP7IQc2JP4Sepm9BOZyrqOtBnaaIQQO2WDNTbPKPLR2wUwNjUgbY6dt8S2PKTVnh8djyVUQQb7ZeZ22DpqAN1ROGhsD9Jy0cXbRabWmDpbEFZbi608Vehu+ZBlDbbkF5sRk+fBaaCdNiaS3H/M93R06fv7qd/gBqKVCowobOnE1Us836Ua9X0pVqUhw5zMd9n6XR2dsCy8Ubw1TlQ81vsbms9MrbU0lYumix96Kgj+ZFkNulr4IiZAXnRCrCoqg6dSlnby38mr6EdGcLBLolkSHLobOQyrMn/t4u61v2SxDeA31R2Id24HomxiVhvpLqu/A34cujYRajqaeLzVhVNPei32XCbNmBuM9r5rhHca+nH0KANZhJ+6SPy+lefcx/0OZUorusBdcqgASmGqzeh5sD4NdIz59FHM9BmG4S9pw42amP55bPQ2T+Ifgu1O2pLzUfZjJ0LO36QiVpbMToo7DBLs3gYWzIe5rogL2+yQf/jPsqPFVWGZmzZVIrcNiuGTvWgjFrBpn/7E5/JtO0sQn6NGi3WQZADA0tdAcqzHuN6I8fThVlrOnBqeIif66rOwZ8csVj/ix5UkKeE4kbYqK3/On8R7USARMSKRtJAyoZ/R08L02vAbLHC3paP63SrsXm1jo540PootdGCOpAzglPWTrTcsVC+CxXAmc/YZzsaNNTm2EzzvUk43nOS2qcFpwYH0WkuQG3+T+R2EZA2g8nY1nwibF3526sf1jRrj0vosQ9RXlpgsNXgJ79la5xtqMwqR67Zwuu0v9OErvZ23POjfOhCMxuRq3G/rRNlTIakUaaWDirLHcGzugH2Y/6dP4WJPGtGsbmF7IcFNweklXLLJv5d+yd5Kd1//2kv/0bzXrxFRfe+dYjbWIPpFsyJaCs8+GN1KQuFph4b+sjGVBiXIS5wep9w/PlZlLcbQI45mZ1+tDV9HzeoYii7cUoIBUX2n52RZR9RnkREXfN9C42Uwdon95DWy9jaf0HaXYD8bycoR6ITk7AKu0Z2YFk8aRj1Q9mVTBK5aOzsQYuRlT4cHvyW6SLVTaPFBlunmS+bQnoZqqnfitpnhDCw81+xqbodVS3UHqlsPY1laCjNQk03lShE5xhcjJ+dCdtW/HcCBF8+hJMumBQqaTMGrR0wlinGrasBWzJTYO514Z0etpiDjOgnn+HE4cN480PZQ2zfY4G1Zz/fLmurwsYVeqxYV4QdO4qgOfkymFuKgiaUbVyBZP06/FubbJj2WMbWuxqMP0XRuhVYddc/8U4FI5/ho37/tY2o2LwK+hUbsd0U3k33BIT9yX2roV+2Go/v2IH1yR+j6/dddMKA6ic2Q0rW4z5jNXeAu/a/gY/YNUS49H3UbRwmA8462Zrq+7BMWoYHS03s7HhiZmPpssV8U01pLFu2Anrd1XzfzzuKjKo6/x3r9MlYsbEEdTyxGlje/JSfQ7oJPy/diGVU1gflHp6jkjaiZ6QH5Ru/jfkLFkPi/bkHfOmrYBTnf/0ObKj40J16vq+/8yH6bMCuQ2ygGYOEG+dyZ0I9dy4SEhMRT87HGOHPfzZC1UL6sVGfgFhVIr6TSwM5236cIM+v/6Xf8SuvucKJl/ftw19O/Q9YH9xx9D1+PBAej6kUqxJViJfWwEjVm256AMsSVEjQfwesVezveYeq9W3sJZWt6PgXrKCwMZTm5n95is624+W/Mid+kEaNJpSsS6b86LDudtJmyYj7V+kQO1vCP7E2cnSQnHQPDr3IHBYN/u74C/btexmuK27g8ew/PhaP8b4VmB0TC312AR+gvP2hB6r4ubieCpI+dz4SExJC5DQeKhonJnY2bky4lrYMkBbqEB8f6JbG4ArmqzW0oP2AFT7tMqxewZz3UJhLXYC+Gmpzej0SZ1+P+3bsovapx2yVCjdIS+j8CPwrz/xpM6LVVSjsOuO2ByHFx2K2biVup8K/Q84TW+hDksH8G65nfigSFizkDpw6Qcv3J4sqcTHm8xGEGktXrqCy6CJer0qQsHKxPExP1q8k+0FlDQgco1suD5oaeuHwOhWbxmjGoX43Th2SbUvOLQsnYSva8bu9FnwUfyvKi9aNcwyv/Mo19NmOP+z+MwZOX4VV61YhIcLgJFD2keXJiKRrPmQ+RDbVVok/8BkHBxqL2nm70E1F2AonAvqh9cskrC4s5bY+MvMxf34iEq+/TtnVY1HC6ah9RvDCFw9eeZFG3sVNKF1N7ZHKJq0vh4kKV71fHqBEInpbEXzZEE66YNKodCtQ9PgOjAyfQosydbz3v97GDP968Ob92Lu3CS3730VBQS4KMubiK8q5xPir+HcohiVzRzsoVcL1/FueX/ajGHOf8k2ekj+8Ycn80W2/yY9EYFiO511Yua0k5yvgBM9t10l88P/xXSJM+uQsHeJ9oRazlGuj+cQ+eQqQz5KEwy8/tT8yxGLBUrkLGRlRMsI8RIX4+QGzl54BmEsMUKvZmyL0qFT66C/f44zR8OCl56r51qYU+S0b6hR5BrLmuT9y14/VM3cslNm/8UQ6P1an1ySw9c+ye3LmMxYr1eHbR/HqkSN49VU71lRV4YfLv8rPj2NUN2JGZ9RkrsL13JkCvCcH+B2ha68O8IxU8dxJCHx+1Z/DM8wzDVpFL+9zLWP6ZLgSA6+/iiNHXsWrx2mQWGHE8uvG4g4sKQvuj0nW5vC6HA05PsrDOBHH4q5/t6AqdwRFORnQadTYujucI0PXpi9B4E0Oe/dOFKbJdarLYLPBwdYjmPB1FZYz8kQDyywrL58rjl2Eiqp0VGfpkFdSiLSkLNgMZhiSJz2NrhAggHGyGM+Y+fDnKZAEfOcepgEd2P+n36OaxGZsawO7d7dnbzv29bDBWAVWsqn+iLZChZyf1nHnuLm6CJmpOqjz6kdnsP3Er/pntBiLUVu+CansbmphPZwR8h9grmTCyTOAwGj8uqbS34EqGoCUNr4Cp3UvamlIVJHDRiRTx29jR/shsudKrxWCCmt/xIbFDUjTMjuRw+/Y1j2QSXY/ep8xFEYW6clzlS2GBx8wmR8+pkwCUUkD4glEjipcWxF82RBOumBS2A/uxu5uu7wTMxvSIsWh5t6B7OYUNz2HHTt2YdeuHXj6aTOeLl+Hf+DOCvDGMTYHJeP1+hCj3O5r329VrgYG/+p/+8nkaO+xKg8h+eB0vMO3QhlL59DoTAd7+AiqBcjgzs8RvOfPgPcTPlNGlhUJ/4sfCY/qBuXaQXykXOt1fSBvhGPUNwjvPsgOHeBwnubfTJ491MEytHFhXk+hhKdU0VqRivKGLlQ0WjA43A+j4tAJxvA/MFpgbkOPxYLOzk5YLD1oMRWQYpQGP0A6I0Kv6SfK+SBHY46GPlW4/YelKC8v53+lpaXYvEJ+kHEqKD4aYm+UuCP1wUcBKZ0+yZczTBnmn2oyKE9y3srLS1FaXoQVEaZGx7mz5/NWmzAijJmtR+mOdr6MoqnKgNotPwm/ZGtY+Sa8AzuhzyrC9Vs7cWpohK7tJDdubCY9Gufq+3zyEWXAUIUtOd/H/+mxYWTX5s9tKcLMGeHrZnHm7fRpQ2k+e3NRAW5btQpriyV0kcNd2cyy+x1y5aPbitnSRrTzpUYdKGM+f/sevO03M6PMxuqipzAyMgRrm4k8+lI0v+5WBhF+LZWJMvyZkLFr45H7ZBlQm4OUDCpb8ZNYfo7C9tvYgZOKjfXb+jD4/kdWvGKjGU0tHbCeGsZG9lTxBH1G4ODRT9cbJwJ0LRbXsuszlmAO75faMeg3+ZGYwBwJLn+Eky6YGK8ND2dvwZYsPdSGQpSU5CElR37bS/7ti5Cydgu/7Vu7SUIJGbZ601Y+W5NmPIiFt8kzlg1bUrHVXA/z1jxoNHH405WZcifRXoTCrSbUm7djcz5bmCJhy51h1rmSpfPbxa+krKSuiGguQsF2E0wl6cipCTfzRmYx+TY+G8Ocsc0lJuys3444jQaFu4eQeTe7G9CFrM0lqN9dj5K1WXymsuDelfgKuziQgPRZ53HzchZpF7J/sBVmKq8uW56pDYdq3kLuXLW/8BNsLSnBbpt/MY3svy+6PZ9v1+R8D9vrd5OMClHOMpJuwqobor9D7u+fsE8J6q+cwV+an5avEwTx+p5n6TMXD2xYBUnPlhwtg14vYfXdD/AlTL/cc3jUazt57L/Re/AABoLvXU98PgBWp7rM71OdNyMt34ReuwN220EY8wxh388+aWLn425yoKqz/hX7bHY4Bnpheoy1rwJkLpyK96LCGvZuuoZNKKk/ALvTAeuBehjStspr9EMZ8zKIGFylJc3fb0Gv9SAOWl3oNudBnWZE4FgnLNybG8abR6w4eKA3oD25sc+0HTu7B+DxzaC2x9w0PQIm9cPi+0R25/Q3LUCs14768kxyVaPNpEdnYufeh/cPk51pr8TPn/sNfvPLZ7HdWI9eh4cGgvtgUKth7g5fv8Eu7NSYcZX8wtY9v3yCbK8Z9pA6ik1O4zPnnILbkERf0to75X3i9jU38e/ItsIJk0ENw9Z6vPEeKTYXK8kxxEF0Hqwn+3QATrcPM5R3yLK7OtctWE5jhHI0HhiAy9GL7RsyuB09J0J0KOGWvNGy1d23kvusXnsr9S9paA0VRBTmp63h37WbHsR2swmFSbKtD8enp9/l37U0aN2UkwV9UhzytrLfBJkdtc8InpmnNvYQ5bwhHzWtvXBSGztgfhSlFNh4282ITdLzO2DPNu+Dw0XnTIX83OgdiHFtxQlzHtWR8UCoiASXOcJJF0xMrIRf9zSh2ECOaVczGhraydYbYO7sx7rEGMQkrEabpRG5dLqhuhyllbWQcitQc/c3EKtbD1uHiTupteWlKK9tR4GxBasSvoqi5j5UFaSjvbYSpeU1sEm5qLO0YXUCxel/sEb5QswssLlJTkwytlvk27PtNZWoHFqFKj79E454lLZZUEZ572qoRFFpDeWtCg/dmoTkzb9Ah4kMaVcDSreUosEmodjUAePG5OjpE6vKf40KlmRXLcorj6DCWMHzMxqe4d+efTPuZQ9/2dpR29CAY/7ZHIqRrXCJSVwHO5UnV7KhpnQLl1F6gRF9zfdFmKXzdwexWFvK5GBDeU4mcp75FFUV8jKkQGZONDt8OeN/YLSqIOh1lxzS64KqdHRV/gF2coAfKJZQuyULmdk/xl+HQxwA1fjzgVU9xnxczcStWoadPdQm3qlEJg0I9GnZ+L1mDW6R2LreYMLHM4b8kDFDhc07+mDMPYpNaXpIqZmoHClGm80ItuJiBvOeAwjd5y6Ass4gcXUFOs3sQbYc6FMkZOSUYnHhWmgpnivnzJcD+Ql4eJnp3Epq2+xh1syMbDz38gB5oOTV2X6P98L4THzpgqJ/sdcvoUGRDVsyM5D945dwOsjbeBdFWanQanXIrlSjseefqeWGMpZ/hmrRnTCRuuenJkFDTs/ADVW8Dfqd7cC0wzMqWMK/dG1G0NEg3Ef4MwGGqjo8tOm7WL7kqzheXYrM7zXC/elp7qyd/EB5hiSIGHx1LhvUh9Z1+AUXoyiBdbfm8sFkV0Mt2V4L7B+EClqHO6pk+1eVu5w7svHfuE1+hgZlSEth6USzFTNwQ0YufylAdtYm1HRJMLb9FPqQ9jJj1kx0kL6kJGkhZZai2NyJXFK8hNUPwVwgUbyp0EmZ+HSNYgs5UeRJRNc1gmz9ahpPsmcr1owuK/o7/dnwtvLsU1hCGpVKfw86jGxqpws15ZUggy3fMRiHE6/sbab0cmEym2EyVqGA+o722iLsOeKO2meEkrjuCf7SgOr8TKRQG8spP4qqpj4U6cmqk+3Z3lhBtmcTJJ2EH7+t5/nx30UY11a8n2KIut2uE6eFk/4l4x/YK16UbcE0pL6+Ho2NjXjkkUewevVq5ej5MWfOHAwODmLmzIncg/H4fPJ7alWxoR6PDHuPL2JiEEt/wfjkZS503bgzdA0zPLER4oyMHOdkr+PpTDFvE8HKO9nr2Ht/Y1TRw0aWXzSmJodLmaysLGzbtg0rV65UjlxYJqrPqdS3H35NDF0zlYsmQG4zpCex5xvpueu+H4/NDG0aMDhSNJHbGR3+7miyAxO0kVAuhnzD4ek1QZu5Hx2n2rFCGT13m9KQVXkPTrGyczlerEz4SDa+iHZ38kSxFT5FFyayUR4PqySyUcoBBfYuerp43PHzwt0LQ1Imlrf14/FVyltdaOBdGJeKXPswVsdPMTHef0VpNx5KT5uJrgIzbNUbcG2MF4ca/hXZ5c0wWgbJwfZr+FTaTZSwTOcpP6qLpjfh0Wq1OH78OH+W43zp6+tDVVUVsrOz8dhjjylHBRcKMZMumBKsM4zWUTDjH97BZIYxvEFjxuvcHEw5zsnC05li3iZiKtdNxvlg8U3NQWdMTQ6CyExUn+eiJ/yaqV40AXKbuRCRnrvu+zl5DGixFZ6fg85gtmWKDjrjYsg3HKrF61AmdSErSQ11Whp3cLIqbTBb8vgdr4vnoDOYI3ch2ngUW0FCnJSNUoV3xGPDOO7nS++vyGEOee2i1/5XzK/rm7qDziAdi9puVIvxKLtF2lAESauBRpPEHfT0sibkjzrojKm0myhheX96gYUmuKwQTrpAIBAIzhlpYxFWJ34JHI3YZDzeMwRbXw86a2rQaemBfWgEm9nyBcFFwIcb7rDCZjcGvXYxNnk9ysMsL7kwxGJ1+S4M9tvkh8zpz2ofRPvj685/ECoQnAPCSRcIBAKBYFLEIjFZwrIV7P3mEuLFDayLSAzidTokfgFCViUkyg+Z059OvKdc8AUinHSBQCAQCAQCgWCaIZx0gUAgEAgEAoFgmiGcdIFAIBAIBAKBYJohnHSBQCAQCAQCgWCaIZx0gUAgEAgEAoFgmiGcdMEXi88LtzvKL8f5mWy488IHt9OF8anQcbebPsPhxr76VjgvkZ+B81I53J7wmfXQOX7KM4Ddu3vDyEHwReHzUL25x35I/5LH64bD4YDzorfpEILS9cFF7T1a0/W6XbiYWfR5XDw/rghtciKitWeBQHDpI5x0waTpNuVBXdI66rzZD5iQplZDrS7EQGBH5rWhhI4bDziUA5GxvbABSUnPkavrRWsJi8uIcFeNhbuwBJbJ5/gzklKycSTUF3IfprSTsMM23klyHHgKm0qbMDzFfjJUlp8PLjxH5Uh6/nVlPxAPfrs2CdpnrPCefAVbtjwyXg6XKJ6B3aRXadgdrKTYtzUNeeZeZV/G1W2msHk46PpiHR+Pkxy3gOz2N64lHXz+guv/F4XnrV2QJAk5vzqiHPl8CEx3YHcZdCk6lLXa5ZM+N+x256jT7rO3QpOkQ1LBTmodFwMvfveojufH6j2X98w78AS157WNR5X96Ytj33b+40+77Rfb4kXvRwSCSw3hpAsmiQfH97cr29SBOfdBn1OJ5eYO9J/6OZIDX2XrO4MT9KWOv0rej4oakGbyrRlxEpCujvArbmPhLhzBZYq5ZjYkxCl7Y3jeeYM+05E2N+R9ub4BVOXUoqCxGtKUXuUbnO7nhudd7Kcv4y0L5P1AfEMYsAG5X5uFWGkNimHDS//tUk5e2qi0C6j2bHjlr4PKEcL5Cp6staF975EAB8yNP1SXk55lQDqXXzO8YHjQmCKh7ojfJffgmIUqp+AGXC6v5R48dpx/3xNOFy8iYdP9u+yW29v/FXp9Dl7/3AanPvydp2XA1edSsd4PwYY496TNl/enMTFfYQWU8JUZ8v7FJHo/IhBcWggnXTBJvBgZJtu3cC53FOyv/I4+i/Evm1cgYXaw8+o5+Rq66HtmRDPpg9vlgtfnxjHmrN55M2ZTrN8t/08Mtxdh7Aegw4W7kASXaV9FFmwVFVimFIfd6ma3oSPNqTr+XI9mFKDEoFOOTJbgdAPxeoNnmryekP3A814PXCSfoCA+L+0H53jsmjPKdwA8DvIUvJ/iJO0uXaClz2uRlgv8/vC7PMglj2oOltPXicEReZ+w/r6O3Hai6w2cVMTjcxxEKSlu8ZO3I14+BA9b7hBSB6OQrANF7SM5ewMPMNk6wyyXYEu3WL1FUizvCVjoSx3g0Pydsp6+5CauL5GujZpXwud2wj5gh4PVdwB8yYXdAVeYdR1upwN2OucOTM/nofAUjzNwCZiXl1XOlxdOdj7wVgDHB5fDDqfbg08+/kQ5Fp6w6SrX2x3OgPKfe7rJ2VthsfShmv96pQsvNzXT9yrMovKxeoxJyoTVYoFtR+7Yr02GKzsdc7nkARWTJZNxuCUyXi5nutbBbBodoIHxETZWl76JG4JMqC9Yj0LbNNM72veddoFSdwgAAHbxSURBVHE7q55FdjYgD0GE0TWfx6PkXbav4XSJMSVbNIFOJ3y7BEPDPViXGEtBPaPh2DVjsgqsy2C8HjcvX/A5Cs+uDzoY3I9MpqwTtRsZHw/nIh0KE4VAcNEQTrpgcnjexSHyaubHz4LVnIfULaxDq4XElrUcdMphgkjH0vkhM8+Ez9mNEnUcknQ6aOKSsIU6qXT11XTGhWc0Gqyv565TlHAXkIAyMb7+UB8Gy1fQlgu7txr4rW6dlvKQUQ4YNmBeUHG8sDRS+au+r/xktQ8Oay+6u3vR2+v/60Z370DATK1CSLp+2N0JDcnAf0vY3WuCRqvBAWXBu6vbSOcLYKPTttbtUGu00JF8tBo16nvlWW9PfwPtr4dVSdRr383jbHVQR3+yjzr1dKTOk4c69n1GJQ4t1Nr7wfyFeNbhU0c3f2k6D3N5cA3mG8gft9jkuvAO4NnydlQ1NcKAw3CeluX7+p5f0mcu8lcmwksOe0maGlq23IHqoLDeysOM4UVrkQaaorElS/0Nt0Jz6w6ehrO7XpZtCl1P9WPulutnYJ8J6jgN12ttXBp224IdK49tJ12XweuiPCMJ6jQzOTGDOMy8sYHf8TzJ127lesCYOK8sXSPiklKgT9VDovou2T1AR73ori9BnFYHSS9Bl6TB9n3K0g/PAEx5lFaKBD2dS4ozcD109e5EWpyW/xqjlJKEuDwzeOv3HscPqKzaou3YatAghZ3XaVBvVcpHMjca4qCT9EhJ0iKjlNkPA1Lnhwy7I6RLghm9Xi+lUPkNaLWTpM853Vi0lqcgI+NR/NVlRZ5ah1ImdLJpaRSuYI8dnqON0Gdk4Ee/7WcnIpbd+XINtaEk5G3dinSSJZNxkmbr2BJArx31zJ5wOdO1kg4bnqE68o3gQ3Y+LnjW11a/ntrsDmVpkw8HtmmgVfSK7e8rI717+M/wDp+ifQkjvU+TTrF2nIS07QdGnciwuua1IV+rRU1rK7Yq9lUbV4LQlXxTsUUT6TTDtmMDNOlmXobXn1sDbfVOmEtkXU7SbEev7SDVgYa3F21+PVlgGR/VjZH0QaNN4uXTxhXCSml6HQfk8Ox6stEGQxrSCndT/AH9yARlnUy7YTi6d8JA17NwOtKN/AjhBIKLgXDSBZPD9wneoa+FC7TQF/wUVcyHK6iDtb8f//zNsblvxklrD32q5Z1AfA5Up2ShwWBE36kh9HdU8cMZN19HnbC8FOP2pV+LHu5CElAmRkJyMp8x6zX9AFtqh9HY04+hU30oYyfHJmFlvKfwMnXqo7fNfdQRF2WirOwRPPKI/68MWY/UY9DfWfsJSddPzDVzyX2gDnCEdYRetP+skh9/830WgRd/+kU1UPEgrnvNhLT8GpQ19mBoyI66YgmlmU9igC47eYjNwS7HHP+A4tOP6SMdc6+JHZtIJ4+AOYP6TdUoMHdicGgQHVVsmY8BC7Ty3H6YOfdLGBWkDFLY9ne5Q+18hd0BKUPud5djIWw4yuU7gN9UdtGgq4DcngGUS9loWFWHUyMjsDUVo7m0AXa/98Px4cNBkuzSsbshH33GPmfCR7rwVFYpChr7MDIyhL6ONmQkz4bbakbqpkpUtFjpuB1Vkg1b9r7Jr/WjSlmPTnMBbaWjqceG/pY8zKbaYPO/XbXViNvag/6+Rtqrxf7jzOmaRF69VjxOdS0V16H/lA0tJiOyv6GFvfUJZFFYQ0UTrNY2Gp4ANU/+gZxDN+oLU1FJ+m0oM6OtyYSC3DVI+uxlZGcWkcQMqOvoRF0ZaWt7OSrJ4fcOvslnddFcg1ptFUwVLDZgTw8rnxe7H05FNQXIrWqCpaOO6/l4IqR7jQf1uWn8+mJzGzoaKyhsF/IrWuE653R98Ayxb7JTsfNR3iTbGKnYhI7OTlQbdDhpe40fy6A6hvNAxLIPn5LvOLXX1mKV0YQyg0R7tehk9UNuvOlWPUpru6i9dsLSxPIOLL5BDd8Hg2CrydMzbgy6Q/i1pbfT5168w9TSfRg/r6Vvygu/40P7TzYAptIMeF3MKNlQXmRBi7Wf642tpg5HyQmNpmvMNFTn5+NKsh9MlyQ0YP9fgx3rydqirx2fWKeZrJ0nqRIWxZPp8WDARg50TRH23tAGq6WRNL0GmWnZ+GZLH/paSD7te/A2c6TdvcjXZaBaZYJtaAidVSRXKQ3zYz148cEctBc0cp23mHLR1bUK5qq1UAX2I0TEsk6m3RDOA0ZIWUVYXNeJoWE7jJSFd0YuL+somN4IJ10wKTzvHOfLA/jkb+y1uJa+pIULoEtIwOzQNRufkYWVMkJmntmMUz2ZYwltvyhCMl2UsHwd7wjUV19Jn2OGL3q4C0dQmfx4evEEOWsFjTuxXkpA7Owk3EyJS7cvDllq8wkG2ay0fyYwRoey/YPYv39/wN8fMfifTwWv1yfCpsuI/RoyqBOw2Mh7cL2EIj6zB7zG9t2H+H7j3RL+UE0dZm4dKtZLiI2NR/Z9hRTqBD5i/SdDSsQ1yuYHJ9mMqRYzyDE/+dpeVhDcoPKi01RE3oEJ1ZuXQRWrQvLXMyiciodjfA5LRz9X5ixgC16seN/rxh9/XAuDOQ8JMfIM+yHbIFy9+6j7Bn68YTkcL9Xz7ab7voE395nx4Cbykgq+g6TA6U6choP8DvVMv6TYcwY2SPcsxWzvh/yZjBM9r8Dq8CF5xSpI8eToGMtJ5kZsTPFht+lJVJISlH3jevlyPzEqzPqM6lvaQLqQiISE2eQAn6BBBTmuxk48TnWeoJvP2wN7QmNSefWd4WNM28E/4499H2LlfUVYrTuNxqeY9wd8c/EVePmXP+VpSHcuh8q+X55VNpix4/HNWLXuPjy9oxQf/f7nXG/LWn6GjSuW4a485kxSyV00hOCDQUKqgI3C3nfXLXxXTZrkc7wEfuPNYMLPS9dBv+JbILeXeadYEGAjfBHSTTrVzpchMZ1/YvMqrFh/F9gwBiOf4f8713RjT+MES0v6Jq5XqbBwPrNowLy538SKZcugm00C5IMuhg+9zZHL/tGI/KxDLtXPU0X3If/2RXyfYW99mtdzrqmH6m4ZZr3HNAOYO1cD78h7PE51yB1C1XUsl8P4hBzGgfYGeRBC7ryTzKpjfwNdU4E7JBXef+sQP1PXt4fqMwE3SQtpb4QsqSeirnkHj43TpXm0P6rGfiZli5ZMTqfJqT91hIItXcAHtKx7YNfsLF0F3aL5ZJ1ot6oDpauTkZQk1wPVHg48lYl2qQr2HfchMZZdGcf/w/NX7CGhmB4ycJusZo8+SXMxP4Ep01g/Eq2sk2o3Xhsqc6pJfSx4auMyyvv7VH7gzq+Hlk8guHgIJ10wKXxnWDefjgVaMoS+QRwhI7lcG2a2nDoIK1s/Hjf+Ic93j3aQMS3EN5QFv+6jnWgnZ3zBdSp4TowtxYgW7kISVCYFfz6+v0pZZ+47hVdYcULcVt/pQaXzlPHaXoBWqw35S4L24fFvcAmXrowKC1Yx3+NDdO9+Eqhog8VsQPMJO7rbn6NLTMi85l3sp4SL7/rW6C1y3yd+b8KDYz2U2eVfHZ3ddRw5SNelYW7AQCHG+xbY8tvih9bwmSaG9Y/VAeGoDvd2YV7gouhLnGsTEunzHVjafoVSWzoeNrB1yLF8hr39yCvY/Usa+JBzmJEYA8eA/MaRTal6PNF4Ene3WDD49PrgJyw8H+IwffFZVo7stPPHjlXL8IsWI4ZrS8nR0SLP1A2f5wS/84KucuilH+DP7y1EW08/Hl8dfBeKceYzph8BfMoWRUh4OG8Z3/V94OTLYdgzH5PKq+omPFpBbr2tGaU5GdCkGeFwf4jjzEMkKjflYMcRLYyNndhfvgLO48f48eJNaaP6wXTiyCGm8Qas+5acZ+8ncj7Z5+AJNhgkB+3Ju8Ek7Tkz6uHCbZfzWJwv65vPcQTy8CDYRoRPlwaaJ2THluk8V0+vfGeB8d65puuj8rPNODXY0N/j+oDtYeFcv01jbYm7eDQQj4lS9k9wnJ9LRwGvHy+OHGHz48xeAS83sRQNeOB75PHSuTd4nDRAV8fgY6f8/hF9yB1CeRbbhuN/7cWuomaYLH0wSTa8+bYVe2jUUdC4kT8z8dHIO5SMEWuVWYATPWwQvgY30BAxoq7xQY2EBxVdgtvF7+pRqvxzjMnYoncmqdOn8QGJSM3sifcEWPdQ9qM7uYPttcuO9EM0OGbI9UB14O1HHYmu7Mlc5fkQJ16qJMt8+1KoVAtwO4mz9N93YN9uE/RMJo9l8joO7EeilXUy7cbzloXyRu0uR8/3fU55sHyhJ4sEgmgIJ10wKd45wmZt5BlZtpaSmbiFczXs1Hio/xo/80yd/H7yClYlKR2wC78qKqfvebj6qgDTGDPJcBeAoDL5mcEcBzVmKU6t7YXH+YzL7alsDmY8fjc2VroPIyMj4/92rB91mP2ETZcTg6TFBegqzURWuQ11d6/CQikDqPkxyoraUVFxB5cJcw+ume3vKHzobCD5sM6ZTn7MlmAsmSt3Nq6DqK4mWWpZmTw4tKcL0p1LMFuZWU2eK89a+Rz7kMN8Ca3yNh7vSZCPjoxv+h3QS5/YuUu541O+pRJS2aNYoSjn9UvWAORMl1PvW/HwbSRfL/5mo8IXNGKY6q9911PYvFqP2JDb4KO9uVKJ9tZnUUPffj3RrS5Cz8gweuqK0V75Cxz9H3Jk6XhV5ynSix7seKoIq6RrqfZC8eC1F8jNuIecEeWI7AAvGn0DiHeYLSdgz3zETC6vFNPq8l0YGbLBVEDejc2C9/y+bLqR3+7vad+BwlU3sOf/8Olp5YHhGYp2+9z8gTmuNIRcZNK7phf4/pol19M4gq+uhiZevodz8hBb8kY6RPJ495i8hneulumbF+3/QU4fYQixEeHT9eLM/wzz3SuvkGXtOrSfO0uY/1X8wzmmqzotO2zS8hu5nN99Q56Vnj9/zMGU37zCIIFGLPscyGOqxYjnFeaD5yQb/cxDfIC9mkXnfANt8sw+aeICTSyGT8lvmhnn9MXOxZp0ckIzM0mnKnCHPhlfXSWhPDMDlchFwW1sAsGD483szk3qqJ7IyI/rR9I1WZeWg086E553j1GrSEfauOeHJmeLJqXT3g/5g9AZ+jF7ovGX+Yy8HE97jSyrd9+gkGTL5sfKNioxSa5XV3czqulbHkLNRtEf+1C3FDjyKhOoASX84d8AKLrIZZ1su2F2k/odfr0Pf372KfpOx80XeLJIIIiGcNIFk4LP7ikzrWwtJZk4Phs0DnLwXqaToTPPzFFYejv1PLXNODAwgN1bs/mtUUCPr5LNk5diMEczerhAvPZWpCnvv460zdYeblWrsbVVnnELJLBMo/CZuHbsf8UG6z4j0uSnycbdDo65RkvmehgfjTPsExM2XQWtfom8kW7C2kRKZw7r2Gz0rxh3r4gnMV7PZ5Gqq+tgczrRu3Mb8mkUUVXz/dE3knT1HILVdhAlumxeT4Zb9GMduXoWOQFqsJe27Whsw4DtAIqkTfyUIe1mHs516P+RBHKRcWOwwCcl7+kKlZktBmA8lrdS2SJxflVeuwqS78blTIKx+MZ3c4GGX+J3vXY47Vb+IGPctgNyMD800GEct75GemKCPl+eo2Vqb2s1wbzPCrfHTdezOxnkdFx3HdZQvVU+8X9hdTgx0LubZBaHHf4nfAOJozocehPdBw9gwM0m0mlILI3pi7wWmfRoknk9aMyDutCIA4eOwHGCNab5uHrOHFkeXeV43FSPemMJ4pJ0WNtghS7tu+wMajf9CKZ6MwrjkqBbuw/zmedImlHx8HYYt+cjv5biIj29l0Y8Jwf8s8chSk3yuP5meSayvKIc27duIH3lDZoIblTh030Rcd/6Dj9e8+NKmEzbkZ3N1kdLaNn6Hbx7jul63z9FbYpcMM3Vo+MtRlFqOrbWd9NgZRCHWdPnS3JmY3Gksv/jp7B00SlDMrQsIt+QvIyGpKumLMn3Ctrxk5ISrE/dwvdo2IBZMT64PmD1GO4OoQoL2VoTwj9rPn+xvISGPTOh50X1Kqtx/DKkwR0bWbM3YKki65qsS0vkvBJe5S5cuFXWE9uiSeq05yOylLIsPG+9RtKQsOR6eXg2eIK93nY+yYPvkm2UB2S+mBncId/zuz/BSvHqsuQ18WvS2CDYg4E3T5EtU+ParzK5tONl5UHhsX7E327ClXWSbZzTDsvLVhysL8ImVueUqws9WSQQREM46YJJQEbxNeoA+IwsGbuR9+gznc8GjYetiCRjGmbmeX7mQzCgGTmpqWj56o/R2VhM0VyrrJ8mkxyn5rPO0cMF8KmHdxkfnyFPOdI22dNPKWjt2x/J14wSXCY/qkV3wkT2uzInDRlPemGxdpK7mo6FyhtRRolhjq4Nf3kz+IGriQmfrh/VdQspNXK6lZmqmGvn8vW3ueZ8fjufhkYo+G0bcruqkZaSgsyigzC2WFHKOk26Yu2PqoDmUmSkZUPb1AEzlWWE9U3kdLzB+vAl11OkOhSYi2Gr3YLUtBykdVhQR+Fk2JttasgZeGD8u98nI+/pSoyGrz9n65PXBDwkEKu9mT8waTBtUt7SQ87iXVUwFQxjS6YeKfoMNGtMsG6T1zqPoroJD5Wlo6EoCxmb3kabhT14mY4lpCdn/v4eyjdlIEmrQ87vV6Hz+XuoZhLw4M4WGKjeMqQUpGZuQZa5EwX6UActFgtvp4zW0Pnsn+PEx17wlRXzxvRl+N0T5HzcztdzTyavs64n56q5GjnZm1AzXIAWazWSYxJRZm3iZW+oLEVpdQMKqprQVqgn9bgLnSZqc+SgVJaWo1mia3Z+Dxk/fI7SSkdXcw2qa9qRXmyCbc99mE0O4/98yByYRcrssQ9OB38kkjtj8avugZHJvqsBNUcy0NJiIjdNnu0OJFK6sxPXw1JXRv5hMyora2Cj4019+7E6wXfu6Sq+7cK5c/j3vAx5jTlzQo843PD5PpGX1KjlmellkcpOzqRcg0r9+D7lDikM86GJUWH9dvZgJJWooQGLTY0wcmVbDG2sF+9aqUGO5j2YeB1b/pGLgkx52Z2WBmlU6fyZCY73XbBX5+cGyHAmmVD5DViRdW2cLv2NIlF0KZSJbdHkdNrz/lskVQOWjv7OxLzRO5U+D0k5nRxpvu/FOzYbv4s0O1bCtrpidFXnIyPzV6jraOFpf4YPUZ+npbTq4LpChaRFd6GKZFpa0cL7ncB+JFpZJ9NuVNJa3heU52Qge/9SdHaY6KgeYiJd8HnyD2cJZVswDamvr0djYyN/W8jq1auVo+fHnDlzMDg4iJkzwzuKE+HYVwJpUxz6Rx4PeKf5JGHv+CUTGju+XwpmkuF87H3GSqDw217sztPg1Qf78dSqyeeWvQM4lj+sFAkf9pXEYdOVLRh+anXQbNznBctjDOVxXNqTlp2XfMLg650HtiMl5zA6B9tH3xcfyMTyvrhkZWVh27ZtWLlybDb8YsHk44uJLkcWhtXBOKgO2KuXVarQc/I7sMPWWwAR6zYCE+Y1Yn4m0CNfDKlIyJlIxydg4jalEDF+WXaTiiOA8083gHMqO8s3a2pTk9f5MzldO38uYjokb6bXo/F6epGmzcSqFjueWs0mJtyoNyShdH4jhkOfxZgEk2njss5dXAl+3rBnpo4fP85/BfZ86evrQ1VVFbKzs/HYY48pRwUXCjGTLpgyV167EqamvKk76IwJDOIokwwX6BiG3fa+hb/pm7BtCg46Y+JOPQYrCowwfIHPELE8hhXRpGU3/vqPT3+K4sZfhHXQGRPK+zKCyWeiYrEwYaE6COcQ04nI9RbAZMIEMmFeI+ZnAj0KF2mk4xMwcZtSiBi/LLupcv7pBnBOZZ+qU3+hmJyunT8XMR2Sd1C8qhtwjwGozdEhzZBGTiY56F256NhqOKf0J9PGv5i6EwhkhJMumDLxyzbivnUhD+pMV2IllJavU25JX1hm64uw6/EvZhb9YpG88Sk8tX6qv6AqEAgEnwfxKNo1jH5rD/5PRQ06e6wYHNmBFQnCkRZcnggnXSAQCAQCwSVCDBJ0EpatWIFlku6iTMAIBNMF4aQLBAKBQCAQCATTDOGkCwQCgUAgEAgE0wzhpAsEAoFAIBAIBNMM4aQLBAKBQCAQCATTDOGkCwQCgUAgEAgE0wzhpAsEAoFAIBAIBNMM4aQLLgN8cLvd9Hlp4nU74XA44PYqB0JwOx1wON3KnkBw8fFSe3J7Pr8W5fNQem75h92/vPjgcbn4L8OeC593nV1S+DyT1K/zq4NJwfLiunT7K8Hni3DSBZPCY9sJtdqAffbzsV5eOOwOXPCu2PM61iYlYYftHGL22mEuZL9cp4bBbFUOfr4c33U/JEnCr46EccS9VhSlSJBydkG46RcWx77tvN53KzrtocGQ60J0zl4XDaoCdNFrQyGlU7jTphyY7jjwBLWntY1Hlf0LT6is+xvXIinp+c9Bx71oLVFTvRuplNMLr+0FaHU6WE57xuVxvG564XQ4Axw9F56jOkt6/nVlXxDYvj1HG0m/1qA3TBcRGG6sDnwXzj6E2AOeF91avD7l7iq0zgVfBoSTLpgkn9FfF06OnLsX43O+BEkv4a/n4EtHJWYG5rHvM1M3XwN7KlDeHIfGzj78Om+hcvTzZcZMLf+eOYN/hWfezMvql02nAzFfYT8XL+ErXO4eNNJgqC7cQGmK2NsehnT/H6lL9TMDs+hz1hXRKnga4f0QR+jrnrT58v4FJ1TWHhyz0ACm4AZM/Uf/p86MOAlIV0/T9pSOa6+KCcljGN10HUKKlILDflvqeRf76ct4ywJ5XxDUvuWeIY5/hhJsBxhyHVwo+xBqD6LlJSqhdS74UiCcdME54fV6ZGPj88LldIa5zeqF2+WEK2ANh/f9k/SZLu8E4aOwLjjD3QKkdFj8gfH48VD8Tj5DMbHz4/W4KawLbm9gCh707m0HKiqwflky4mcHughyuVyBt0h9LC+BeZTzHRgnX5riGL88xeN2weUaiyt0PxSP046BATtcpz+Z1C/qsfoIKhrlzRN8gMJ4x+U9rMxD8Msu9Bawl8rgJBkFVr2P0vAny24bRyvj5w3LryugvAnfLsHQcA/WJVK9e0/AQsfUo6rko3IHyouVTdH5QEj/uQ6MCseHI39uR/rtC8YczthkGIeG8PTGZOUAwfSarguUKYvfL0ue14nuuYeJg+XHo0TClpAE6wCVKXCfhQ3ZZ+d9p100HCdZzCIXkek8yWwcSrmD6t7jl4+sW+NMgp9xsgb+PkKWYclNXGaRrmVtZkzOLAskL2XXQ+109JIweRsjFt8t/08MtxchQTnC5chtg7I/CrUhVqaQeILaUTQ5sHO0zeIIqgYiuC3KnLL20OdyfFUVkscw8nINvEyfFbhh1DicUb4DiCoHP3JdhdrX4DKECIaOefzHvO6gNjVKON0MJDAOrmOuKcQRPs/R2vffevaSv70Bi0lePg+7dswuBYYbq4Po9oHZuVD7ysoUeojlNdQevMPzcjsWUBosz+GXKJHusfIE6PX4Ohd8GRBOuuAc8ODFW7VILyyBIU4DXUoKkrRxqO91yWcHWmFQa5CkS4EuSQP11n14fWchtBnldLYLmVo11Glmfmvb5+xGSVochdUhRZeEuLStsHKfwIPu+q1Qa7Q8fhbP1lb/cgEXdpekQUvxp6RoKUwayNWOgBv7jHnQaJMorA5JmjiU1HczE4h6gxZF7MLqLH5bM68+cDnCaTzL081Ft+KjHKxeQ3lJQvVBJ9939z7D8735xX4qiAP1hWlIYktTJPqjcGmF9XAyC+u1ojBJB112o3I734PGtbSvyw1z+9WHg6Y8aFP0SE3VU3pZaFbORIbqY4MWmrLWUYNuq8+HVpMPqxK/z94KjUaD39nJOYgo81DcaN0+JjutRo2tu62sgmEqVENDZUohGWnj8nDAIXeYRxs2QBNnQGGemt821um0MBgPBMwqfxF4cIDpAKsDVl71dthJULYdlNd0M95nS7k0GVyHyjOSZN30HsUGrQY7RgXjwQ6m86NLotw4YCqBmvSfyTGJwpqt72NnXhzyqcK6yjO4Tu20kZNmqyfZ34peJSpb63ZZr+k6JlN/u3n96TVYU9OKVqNBzivFaeqWdS2USHF4+hug1RZh587tiKN6K9xj58cZtvr1lI8dig76cGCbBtpbd1DJ5P19ZRpoHv4zvMOnaF/CSO/TVD6WBuny9gOjujWwzzRabm1cGnbbKEavDflaLWpaW7FVLeuWNq4EoSvQ+LK5cbIexGE2Khj4HemlWrl2K2yK0ngdB/lxLcmEybmwXq4DLq+nW7FzKzun5TOMYfMWhAvPUDtYr7R1Z3e9LEduG9Qwd8tylHGihsqUvmNsGZzHyupSg3aHL7ocdu9EITun/TmqaV9T063EwGSgxKEso/Bz5jMqgKTBNQF5DCevv9QXQpdVQ0eqkUI6ZjBZ4TnZR5Y1HanzZvO4JpYDZdV+AIVKXTH7mudvp+PK8JyiMzKyjj2M1lZKQ5PE9SM9QD8i6WYg/jj2HahHGtcxHeLyzCRxmYhxuG3Yqtguluc040E6GL19MxU8AzUQ58AeUyG1C3atlvqTAR5lULjROhg7Hs4+9L24gfK1jafD8dmxlWS14YXAPsQT1h5gJuXFdhy/2i63c9Z3Buqdo3sn9Z9xXN9ZPvNJ321h6lzw5UA46YJzYuY8sjPNJ3CvpR9DgzaYc4HSR/5AZsmD1kfz0VVQh1MjIzhl7UTLHQuxeMO/o6elgl9rtlhhb8vHbNYZ5WShYZEJ/UMjGBmywRhXi4zHmbP5MY73nISxyYJTg4PoNBegNv8n3Okc2P2/saUBMHVYMTQ8CEtjGY83HAM7/xWbqttR1dJHYYfQQ2EbSrNQ0+3FPc1WVEhkkyuaYOu34Wd33KhcxUjAP5moUNT1dR1jXZQDf6yRDXDNH+V1n8deYjeYgQduuRHdNQ+itNmG9GIzevosMBWkk3xKcf8zcufMJz8Clqyo+foc9bh7AB7rC8iuZN1BLho7e9BiZHmYCBVueaAAaNiLft7LurB/B4ujHS//t2z8+3ua6LMMK3WeKDIPhskuv0aR3dAgetrq8I2vzYHv9ClyvsrQ1tePQXsfjIZ25FS18Q5eXrrThVlrOnCK5G2pK0BXdQ7+RE7NF4XH9lvkVI+grX+YytuPjpZ10MT44DxJnuGieFydsp7rF7vL09RjQ39LHmZ7Q2Ym2UwaVX/WzdfRDlsznIScyiE09Z3Cqb46HiRefTUM2xv5dllTD/r7+7FB8k97xYFVvqvbhLT8GpQ19pBM7agrllCa+SQGfB4MnLDBVp2P/MG7YSW5VpFuNh9+V7l+jMhxUDY/YsvSmlFUNIymtg5sN+jki4ivLb2dPvfiHVZR7sP4eS19217DSWX/SdamSjPgdY2wEygvsqDF2s9lY6upw1Fqe26rGambKlHRYsXIiJ3yaMOWvW9SeFnHq/PzcSXlq7+vkdz8Buz/a7BzqAona3KhPqEjXbXViNsqXwvUYv9x5vQOoFzKRsMq2Z7YmorRXNpAzhHJyyrL65kr69DR0Ynr+iPnbRRlWcjtS7/GHaunskpR0NhH4YfQ19GGjGTZyZVJxBoyELYXekYH160VpUBBE7794Y7octhSBKmpDZa+Imob6XSgi1olw43f/ojF0QiDbvReC+HFsR5qs6vmIjYgj+Hklfq9UhTTEalMtlvPf3/h2EQ66Vi0OhrFa8XD+hw0F5jJDgzB2mZEO7XTF5VRVXAZvk91NIZfx/LzD6GFbECgfkTTzUD8cWzK2Y8nrXayy1Si9hcwQEKKFkfv/70ftYvMo33LU7clT9i+Y6jebBaSbVcNimxpsJ3qpzhJw57qpNoIDBdQBwHHw9kH/cq7ab8WR05xgwt7+9O0Z0D196jRjqIKYw+oZe1ntrkBle/eDRu1c9YHvXD4bR7OecAIKasIi+s6qb+yw0jn3hk5g5RwdS74UiCcdME58Rm7PW38KTbqExCrSsR3cslRtu3HCU8MrmB+WkML2g9Y4dMuw+oVOsTEzsaNCdfSCQOkhTrEx1M34B7Afub3zpmJgVf2Yd8r/YjPoA6t4W0yqwm4b8cuFK3TY7ZKhRukJRRwhPoiD175VTN1cltxD8UbG6OC3vBPFGs4KOyLFLa4CaWrkylsLKT15TCxPpMSjlFpcD35TnFqLRITEpEQH9hpAjfe8l3+bTn8JjyOv5ARVqi1wO514vDvyYhLFViuO40uts2M9BObISXrcZ+xmuepa/8bQbNQE3GiR3b8y9qqsH6ZhNWFpRHKFozu2zn02QzLW9RpOA+j0iYhly6spIEIk4PlmXZIVeuQEFXmgYTILlYFadVGbFyRiJjE1dix63GsSk6AKl6HVHb9UZcyWz5IMjHBeN8KzCZ567MLqGsD3v4wOPbPlTPy8xR/eeW/4CS9WrF6GXWfXpw6Qjq8dAHXoVmfDVG+NyBDIj1ImA3PO8Ezk340V18Jd+/zyCeHttHaiHXk1MWe+ZjOpGOBJhazr/oKD3fzwhspHmobtD04egvdjT9UV9L4qw4V6yWSaTyy7yukcyfwEQnvMy6iMtie3gxdfBJuWES74x5UiB7H+8cP8VCNthqsW7UCybP9w0JyGa6bS5/D+IScnYH2Biof4yjYijHH/gZyyytwBw0q3n9LjqOubw9W6xJwk8QcArnttRvLWcPHxhQfdpueJD2jHH/jengHj/E7PgZjJx6nfCXo5vPnRMZlP4ysvYMnxl3LdH4m/Tleqid3Bmi67xt4c58ZD26iVljwHSRRsVitstv/bY9vxIoVN+Ev/xE+b8EEDL68H5LUWJt7BVYaRCavWAUpfkxejOT0O8muWfAOycw30IoiElrjv6zAnyaSg6kHpetWQZ8cjwW3sMHR7yFPtLeglOJo+hfD6IBdxoe/s6YzV0vHA/IYRl4xqhuxmDUqzZjdOvmavITiBlXkOgrE3vYs5dOAzurNSIiNJfuRwWX+2Rlf2DIE4texur4GrCYbsFjvt83RdTMQfxwmyw7SsXhIt22iFmTD62+fjBKHF+/QQBZHD+Ngrx0q3TKsov5nwvZNZ2VdKUaf+T4kzk7AksWyhjHHfCxcYB1Etw+xlDZz21868gF92vE0GQSDeRv0/jG5Qjh7wPNC/YZtx2YkUjvnfRBrKF4bKnOo3zBZ8NTGZRT2fbxGxb3z69eHrXPBlwPhpAvOg7HO5BoyHMxQszWfd/27BVW5IyjKyYBOw5ZIkKUh5MkUCqPMqnj+9jZ3FAyfnsDrrx7BkVdfhX1mBqrMy7kxs3fvRGEae8uBGrqMUjoyNvOcvmT+WCfnC5n1DCE9mTknfjz4gCV6+Bh3nmXjHZ5Y3bfIZWKO9kv4454W2ipGW5uRvmvxp7Y/cmc3/Z7vIMHzLqy8iHOhDuh5ub3uOokhpbyTYcZM2conxl/Fv1nZQux+eOKXwEhGfK/lCGyv/I46uR/j37abyflug83x32B3YX+4bvGEMg8lWHYKPhcOsKVIVC9qdRwyyynGkAdbA4uspj/mcH1RqBZtRGNFLqq3ZCNl9Nb5aa4HamWR6Rk26gyHUijPW6/x290LrlPh2EvkwqSbkamTTx4/xAZW88GWcHv4UhHZYfczegvd8w72U5rFd31rVFa+TxQN9J4Am2ArbiEngh/wwUMOwziixUF89ME7lLwJmYn+s2PEXDOXHDEbjv+1F7uKmslB6oNJsuHNt63Ys6UZBY0bwdyxj0YoDsmItclyGU7wNbRrcAM5Si8zIXSVQy/9AH9+byHaevrx+GpylD5lAxUJD+Yt49fA7QLFQozPxzhZf/ohfUh4WLnW94GTy5pplGOAPcIKbErV44nGk7i7xYLBp9cjxi8vJc/wRMlbAJ4TAYMv1TL8osWI4dpScr60yDOxZXDBxN/8LcpZO9485cSfny3is+iGa96ZWA53SPx6xuz5aVzurx+zoc1Edqy4BetC68cnL/lZrlUH55EYJy/vW3iZwsp3dYKJmaQc3rMfpWxm4Ca/cSE7w1LhmhSmDIH4dcyvH28d2kOfTD+i62Ygfh3LUbxa7ykblVnC1zWno8RBfUtVJ8riGpCfqUdc2na+nGrC9q3oSkHjA0hWIv1kRC6tLzBcQB1MaB9idPgOeekNPWRvD/ySBpK52M6myUMYZw+UvJQ9ec9oO2cM05/nLQsNjqgd5Oj5MZ9THryqr74yap0LLm+Eky64IAR2bjGz9Sjd0c5vPTZVGVC75Sej60s5iqFU3SiR+QIW5pSgtLwc5eyvtBylm1ewtRbQZxXh+q2dOMWXZXSS+WKzNTJdb5wMSFPuYCLR9caJgLCxuJYlmrEk6BZueBKxjvKPrmpsqWyHVLwWq1Zl8hmU8i2l3Nm9O/MmKsgCsMlk4Aje808Yez9hc8pkn5PBbizwwyNjHVb4rktx6IiBk6f592g8EzIbmfcWUN/8CO4nh6ssdznik9Morw24/8EschHKkEGdajSZh3PSu3qOKTPkY9iaH0ZO6RE0Uec/TJ1dD7s1IXtkYYlWN58LMfFYX76DL+0xUXXu+K+3Sa4f8gfBMvRsEOLBay+QW3TP0tEBEXdMyfFgD3ex863MuSJXK/4qD974vY181mQ5rMeKZ0up1zUsgZYE+LGTvTRvPtSjwgy8hS7L4prZ1OlyfOhsKCdnhRwcJeG58Ww1LKE4DIvi2XthgokchwfHKW/pt4+VI4jYuVhDVVWamYkaNmuuT8ZXV0koz8xAJTkZBbexpTEURzOV757UkDjkQRjTxarOUxgZ6cGOp4qwSrqWt63BE2x973IkKBd53j1GOpeOtPmhORkva/naRbja78cMs6UZ6Vg6PwZ/s5EQChq5nrXvegqbV+sRG2Bs5s7VKFuR8xYWxQbpVhehZ2QYPXXFaK/8BV+yEcRsCbnke22peAyb2N2Tf/nuBHJ4gz5XITHQuKjmIycXqMxKw5ZmCS0lq5UTAZCTPERfCwPKI+dxvLyYvWPpJ/p1hcIc2kMu7p2yTZtYDl64T8sTJ35ch/7E7dkNpLhhyzBKBB2TZP2YSL9lZB1LL8wYtcGHdj1Dn3cieU70OGISluHx9hGc6jGTIaqRl1NN2L7lOJfcJL9FC74BNJQzmaZhdmC4wDqYwD6wyll6WxlQuwlpObUoqPtXKGOWIMbbAxlNvFI+70nufC/XsnbOpjLm4WqeiI8GhU/Rdzpuvo4dCK1zwZcF4aQLLjBu7DNtx87uAXh8M/AVbh71uI4ZKX5bchhvHrHi4IFeeGLn417qvGqyN2M3hXc6BsgZKoRh+wHyTdl1dOVNCxDrtaO+PJM6fTaTrsI3N5AlbtiEmn1WOOy9MG7I5B3MeFRY81Axhc1HTWsvnGQwD5gf5bebjbfdrISJzk1r2K1qmTv5zJI8gyLDHF9mQMlBvltev561uQT1u+tRsjaL56ng3pVQqeZx54jNbj1qNMNYkgvm14Vjftoa/l276UFsN5tQmCTH46fbnAd1mhHhlngnr8ymTxt3jtZ9i80v6pDL1tRSBFLVGnnmJorMg6Nk69xJds1b8MTOg3A47SS7Ev5w2Rk+C7UY8+deA7dtH0xMoHGsWwlD2IOfJ07s3G7EgQEXPKc/xADJfd61V1O/+xGfvRqd4af8dw29ie6DBzBA/f6seNah78fBXit2b1+DIjalhYXU2c7GzVkk08pf4qCtF6bcDD7bBc0c7qS8/+Zh+ozDe0e7cdDKZvR8+Jh6V34LXXU9bicVqq6ug83pRO/ObXzZTFXN9xHLZ+olLOANhV32CV+KsfRmxbHwEyWOeHK++OAv4m0LFRZmMB1mfq88Az1/MVtTw/SjAHqetBIHtTQZclD2Uv3eeTNmq67DGrq88on/C6vDiYHe3UhTx2GH1YNPPzxCkdBARXF+vcrsZ9h7XCGylq9Nw1yl6PKaeHZtLL7xXVLWhl/id712OO1WmPLUiNt2QLmzIWHJ9YrbFCVvgcjLQmSHz9ZqgplsiJu9vch+kPyhNRg3piApffsearztpDjFTTCwGfCocqBak5KhUeQgo8I3bpeNhlTxFEImtTlsyQ8zCVp1TFAeOSHyYm2KzfU6ThyS7SgPRKjJ0ZuUHGKxMI3yY9uLP/Y64LC14gfZ1XL5dLERyuBH1g/WdmQ8sNIAAVk3k52LppuBUBysTKWNlEcHunduRXaNDRVt99AgL3IcKvsBGI27YXd7MOxiy0yAr9/gmbB9e95is/TUmve9AofDBnNRKhpowF2drw8KF1gHE9kHRuLyb/MJDxIcSu4KeHNTAKH2IPCOnIzsfC+c72/n7bC8TP1jfRE21bKBlBpXX0X5iVTngsse4aQLJkXMlXOUrWgwM8J4F0VZqdBqdciuVKOx55+5kY69fglyyYXckpmB7B+/hNM+FTb+wgoj9RdbKHyKlMqfhL93nYTZi+4kBwjIT02CJkmPgRuquEFknb50z0/pnITqTRmQ9Jnw3i6fC0fiuifQYS4mg5yJlBQJOeVHUdXUhyL9xPPoDFVKGl/yAsr5bf/IShGDb+dU8SPpfseXSN78C3SYyKntakDpllI02CQUmzpg5K/dm43v/byR57G5uhzVJxajonh8jmfOiIFKfw86mECoW6kprwQqjChjyyf9sNuutt/jvdDpbUaCni95QcED/FVjjH+8ja3nBH645h/5N3MYIsk8tE/Wrd+GNgpYW5QNKUVPshtCznckLLztIeriapGq1UCX9jukGancankm7co5Ie/WjpnB7yR8kXz27u+Rk6qDNiUDR8oaYd6cDM/7b5EmGrB0LhMUOS23k5BrtiAr++c48bEXyWseQAHVQT7p6s8+/SHa2JNm6YnccfnmfU/Slc3ITsvE2/d2otNkQPpCeaZ8fua99FmDrIws/PEkczZPw0EegnwLPR4Fv21Dblc10lJSkFl0EMYWK0pX+F2YeYhnHTLDyx6lDOdvR4nD+y5/uPX2pZHfbx6vW06fuSjIlB8o1ZJzTC0KP97AjhNKHLmp/MlmDnsZRbqaHB8k4MGdLTBQ2hlSClIzSV7mThToVeBj6nljuR3+G0WivGYumPGyHnftu8xJlK/V3VUFU8Ew2Qw9UvQ0INKYYN12ixJyHmYpjn20vAVDhYlT87o68/f3UE42JInsVM7vV6Hz+XuodYxnQSobqEtoekieRY8uB3LtFskDtkDitDfQp4Saf14lHwjBx5f8GDCX3Y4JyGM4eSFWjYXkyNbkZyO7rg8fewbxBhtHLWHrzicnB936H4PMIslVovFRPtTULuxPreP5jlQGThj9uILph+ZqCj+Rfit4KA7Kr2Q4QnmUkFVUi4rGHpSvYqOXyHH4fH+HtXoL9Ela6LMr+fFV8f9rEu2bDSvSodqfA4n0vfxoAVqsO/j68cBwgXUwkX3gxLI2wcY2D0FZ+TaO8faAwe7IKRcogwG2qkYlreV9XnkO9Y/7l6Kzw0Rn9OD+fGidf+GTH4LPi384SyjbgmlIfX09Ghsb8cgjj2D16jC3Sc+BOXPmYHBwEDNnjncBLhjsPbisP1HFhjf2IbD3zvooZGxscGj2PuGYGIojTCT8GjoXckkE5HdEx8ROLj/nTrR02HuXfVCRTCaEv3N3vDw8NjO05FcNjhSFdSimQiSZjyNsXuRyxlI5P0+ysrKwbds2rFy5UjkyOSZTVq5rQfXGykg6HPYaOsdkEvYUyYs69mhiHZ/W1LkQcZwb59+Wppr3ybf1KeZNsVOTapPjmGxaThjVKfh9VSd6SpU1+1NkarrJOP86Oh+i1q+7F4akTGzoG8R9yTGU0/DhwsdB5SIbGhPSr0zWlrE4z9VmhebHWp+HjNKFsI08PjpZE5ZJ2INAZLsaLvBEdT55tFotjh8/DvZc0fnS19eHqqoqZGdn47HHHlOOCi4UYiZdcHGgDpV1fJM1J8z4hTM+zKCGc9AZ/JpJ2ytmwCefn3MnWjoxk3cGmEMSpnAnjwEttsLzdtAZkWQ+jrB5kct5qTCZso6vt2idPp2LeGpivbwQuvj56HM4zr8tTfX6ybf1KeZNsVPnxuTSsrdWohrp+D/3n5uDzhifTjTdZJx/HZ0P0dL2vPNffPnJYq08Sx0pXPg4qFxh+pXJ2jIW57kSlB/XAXLQ21HW8kB0B50xCXsQSFSbM5WIBJcFwkkXCC4hpI1FWB3mzR0CgWB6ovl2Jaz9zVh2IUbWlwGqRffDZrWNvVnmEsQXq4fV2o+KcA8YCAQXEOGkCwQCgUBwkVDFJ0Lnf+2NAOzd74m6xAtyN/CLIkYVD50uIcxMv0BwYRFOukAgEAgEAoFAMM0QTrpAIBAIBAKBQDDNEE66QCAQCAQCgUAwzRBOukAgEAgEAoFAMM0QTrpAIBAIBAKBQDDNEE66QCAQCAQCgUAwzRBOuuCyxet2wuFwwO1VDoTgdjrgcLqVvS8KL1yTyYPXzcvijFQYwSWB1+2G2zM9f9Pb53HD5faM2w6EHXeHOS4QCASCC49w0gWXLcd33Q9JkvCrI2GcYK8VRSkSpJxd+OLcdC9aSzTQpSRh+0Gnciw8nuO7eFlyfnVEOTIeDxt0uIQTP33wwulwYswld+CJpCSsbTyq7AfgtaFQrUbhTpty4POA6Z8aarWRcgb0N66FLul53h4CtwNhx5PCHBcIBALBhUc46YLLlhkztfx75gz+FZ55M6fFD1JM+GPVM2byr3kRC+NGIxt0/CayEy/4nHEdQoqUgsP+iWfvh2C1c0/afHk/iBmYRZ+zroimrBeeGXESkK6mNuCDc4gGCIavkS4GbgfiwTELHS+4YWJ9FQgEAsF5I5x0waTweb3wBt2l98HrCZ619bhdcLncATOHCj4PXE4nXCHhx0HhnA477PbxS1T40hTH+OUpcppjt99D90PxOO0YGLDDdfqTiX/xzp/vkNv7Xq9HLqPXDSflJ7S8Po8LTp4HL5x2Ko9TuZ4tWaH9sTLEwrDdhs7OPjy0auznpVlZ7SyPYeSlUs+gunDxMjgDl024jsFCX+k4Aw/lzxNcWQLCG0E/wx33eZQ65jrgGj3Hlns4Kew4fF64XS4EVcnAy/RZgRsURfOddqGLvtWzaFjI4g2MJzYZxqEhPL0xmcfl8dc96Uy4PHM9j7LsxEvtNZDQtiqfj8V3y/8Tw+1FSCBdPXWY9CdjAR0N3A7m7yN0fMlN/HhoeUdRZOH2pxlYHl7uMXlGPRcAK+9ofISP6bgSkNdfSPkEAoHgckA46YJJcbThVmjS6zHqFniO4latBvU2OuJzwJynhjZJB50uCXHqQnS75B7UfsAEdZwWupQU6Ci8wbhvLI4APLZWGChciqSHXi8hSaOGudvJ464vTEMSmyWW6C8lCWmF9XCy6L1WFLI0sxuV2+8eNK5lechF77hEfDhoyoM2RY/UVD3lJwvNyplwOA6ax/KdpIU6z4QBHqcHDbdqkb51KwyaJKRQfkZnShWONv4AKTq6Rq1Bip7Kk6LFVpMReRReon1WhsL6XjnsrgeRmZmKRiuVwOfkcmRl1bM8krzS0tRQG8z4iIcGmovSEKfR8TKkaOOwm+TvsVJedVlop/NdlVnQarTQPv26fIGA8OCAMQ+aUf3cDjvTH5L3zpK0seNp28HUmS09yddqsa3ejDyuAzqsJ73t3WdEnJbqnMKW7B7gMTMG9jEd1yBJp4M2Lo3qxA1bfSF0WTV0thopajUMJiu8w6doX8JI79OyblE8adsPcKfUY6uHRnMrekkNPP0N0GofRmsrxUs6w8KlK+EAJ7UHpa0xvTTkIU1twD5HgAPr3EdxabDbLh9z95qgIV06wBsNDR66jXS+ADYa7D1D4dbXsyU2p/EBjSDUNAgM3g7AO4jDbJQx8DuUkF7K5d1K8cin2d2cA6aSUVkkUZpmK+mnUp59B+qRxsutQ1yemUoyVtZw5xhex0GeFisvi6+w3sqPv/70GqypaUWr0SDXH50zMXshEAgElxHCSRdMihkz45QthRhgHn19dsYHx5+fRXm7AR32YYwM9aOt6fu4QRXDnQV9TiWK63owPDKCwb4mDFdvQs0BtgI2AJ8dP0nL57OMxaYWWDpbUJabC238VeiueRClzTakF5vR02eBqSAdtuZS3P9MN7+UT1IGLFlRs0xBjdBFAx7rC8iuZG5sLho7e9BizJVPhMN5AFJ2OdLLGtE/NIxT1hbktlcitWIfd5TUiwBbbS0W17Whp6cPN4dMN/qX2UgFRnR0NFKKQG1lNd4pMKFT2W8u/RnIfxkNy7C3P0VyJBmYO2Hv70GFgdIh/6niR7fjaiUMmys3NnWgra6M7235SSuwKA8d5mK+z+TU2dkBy8YFfF/AHODfIqd6BG39sn52tKyDJsaHfdtSUNQwDy3WUxjq70CurQb3Py8Pnphe1ZaW4/ZOKyyNZfj/27sfsLiqe2/0395LZGrHKRLEwxwhOo2QupPj1JKckgaiQk4wI42SpiSm2JJIj6A1VG4l90HRUPMcaS89+LaFvicGzpGbCs0xNm8kjW+CjwEbGoMGm4wGjGiChTZiRJzqpJnn9v7Wmj0wwEDIvzoh349m9szee9Ze+89kvmvNmkmrXLfpK3qxU05Igxz6uv98WTc2B6SBlLyiDKVbOzA42I1yw401z7+FpG8VQZ0Ro7gB7k43nvr2LHj7B2WOGyUFLbLNTjTXSFCu3IRDQ408eY3Jhez96KTcb0Ru7j5sbR+5XveWMnk95KBZXmvH3Q0wWpuQWf9j/Ev88EUYceUMyKWD/kF1tXrR9NMyPf+tP6s07cULP9sgF9W9MHzvYZfMuf2mf5TZH+hPYtKcM0beH+EUPpHb1uoNiF7Xhs72enlUjV2HVRPZg21rE5BddhwN7cdwrH2TegJibBFD+7Miexd+1NGNtno5Mk1Po6t/eF9DLYO3CyVGFuoWbsIx+fvD3VAor5s6aWB50HXEDfeGXOT23oWO7nY57lLKK++pTRIRTRkM6XTWVORQPv+FK+W2Cf9ry/9G14dXYOGShYiTzND54nN6+ZWX9eGlHTvw+2N/UTEEOw/9Sc8P8HS+JG/1Iq8ej6/OgHNuBh7duBFLEz9G629UdHdhw2OrYCQ6sbpigw4grbteP6Mvrx1pU3EEKN5ejqVzDWTkF+lyQul6UfWxp+Kx4qWyHxGIcmTghzUSrevqdVA62SuLi7fiieULYRiJiBpnUHv+9/Iwf/5SfLs0VT9e93+txtz5LtxsbviUfzLE51ERSI7XNdcgJm4GZs2Q5CG1XPzP8Xq+4qr4MQqWzMfCO7+pwz4GT8IXEYWb5s7Ry21yjObOnQ+nI0o/JnFKBcFW/P7l36EPcZifMReWniaskIuueOtPkSHHyhI3H3mlhjQA2/Hn3jf0pyx5m9qxaq4D10T5A3BNewXmx8djRrycwBNy3CWYNlWUyKVSgeVJPmyp+hHKpFFV/NVrEGH9Euao0x5rR3xcPOJiLPjz2/t0OZvan5VtxuHLxix5NKivg96ONrmdh3+Q1sGfDwfWq0NGYhzmOG+UR2o9H7pfbYRRfh/mxkTA8vkvSOQHnDcljfxeheUfkSaXTov7uCT1F1Gg2qbiNfV4YJ9+XH/X12VO0BXo+QgnZKK/+RB8P4i394g+Lq6KZjy61ECcY6Z+Dan1BvY/hdw6KbejHksS5Xie+ljmpuL6WNlvc3+qWjbKfsfAWLxClrhx4J2BCZf1vFgLKRINq7+Kt3bU4F51wvJuRYLs7EndsCmG+8lVcMQk4DppOE/85RMioosPQzqdNZs5jVn4r9haUYjqkhVITrLDZg5HOaXfSeVt/J1DePXgQbz6ajcWlZfj/nn/4H/iKK4bZ44MG5730KFSCGbAFrRA9563HsVx/6f3kzItUj8L8TFX6Cl8p8Ydk/7JoErhi4bGEit24ya59QcqJTU2xrw3vpOn/OMAYq5SR8qFGaotg6GxAWN6+xOX3qdDz4asJNhsduRWuyUQfR+zR/TUmzWQ+mtStDo0Ph1Excmg4EWadfZy1JfmYMOaLCTF2lC7vx/eD9Q5TsXSrwW+C+DFH4/IxXZtDP7PT1XANJCzKFEv+fPbLfKwAq5EdSI82PdsE4ycGxHlOYKX9BijEjiN7+B//2kWtrd14tEMKdP7Nl6S9mXmDVfrMpSPBt/V5dymy1ENx+flsf86068VIxbqEvnofVkvtWpovbf3PSu3ar0IJMzJgbusFJt3bMP672Tp9RbGj3jVCCuuX6jabx9g75YfAaXb0VLjQuORbuxt+qV+Tro8x3OkXZouqUi+NgqeP78h0TgVN82wjrg/wqcfyI2B76+cqx/63u/TQ6zU51hvqIZtag3SHf66HN6nGsUzoYbfB/Y72+kvz3vMLds18JXroiZc1tPl/xL0imQnHqs/iru2tqD3yaWI8B7BLvWJ09bV8DdfpbmkTicR0RTDkE6T4s+AZhA0BXrSgShkFDyBwcHj6NhepcZyoPHAAGzTY2WZFbffX4SSkhL9p6ioCKvmD/cMKxHmL5c07do31DuuvqgK6/VI053QB/En3XMmvJ9Avx+nJkINFNGzB4frNbKGw/wNBqDr6Id6OlROCJfHqF/f2IX3hvM0jr6mBgDYMG10HjqfvB/pY2rklaO+YSua27vxTMH8kQ2X8Qxlc/YmjhERg6UlGzF43I0qaQVt/N075gIROLjew9gqOTMn+0YMHnldZizUvdrKR++fAKJH/wqQ+i0W6GuovPmYXPtt2PhEARYaV5ljx0/pZfExumUmPDjc6IZxd/KoxqEq14s32iR1LpwBi1rvNxKRb79p5HqGf/uJq/4dzfXL8H5XGyqlEVDx42/Jq280Febz0FqUjswSNzbdtRCzjDSg8hEUFzShtPQbI8uWgr0fqSvP3+wOvh+s94gahz8bXzQbjd4Tb8mthPmZPrwudTakUaPL9XTgF0WyP64bYbf49zs1P22onvue+bnc3oHEmImWSaPJLTuYV6+HyjU98wRWZThhCWqYzwgcW59/rPzsGP85ISKaKhjSaVKuvn4e4C5B/e4u9Pfsx/plaXoMudK3pxbra3ejb8CHaeb75FXyTu5I/7a8hTciJbcK+7t70O3eg4qVLlSN+k1wS+JiPaYUTRLg11Zhc+16RMfGIn/LcaTfpQZ1tCJz1VrUbqnF2tsy9XbzvrsAVuu1WKRCfGsJflBRg4q1OVDZIJSZKYv0tHrFvVhfU4X8BH85oSQuypF6t6KgpBZdfX3o2rsZD6mCi++Fc0Sv9vnlPfGerpO7rgy5K7KRnuxAimstdncHWihBJKwEz7VeO0vqrIbzPo51a9dii7tTfwnVVRH4wuGlqg+b11dgd1c/PB9+gC45jdde9UVYrlbjrVvxi7o96OvrQs3309CEHNx3WyI+/eCIhOJExOpUPio0q15cOUmZX7laDvrVWCTXbdlj/xMdPXKd7N+CFFs0NqovG8hBVzG358g+7Nm9X0rxmg3IQCPKg9eel4LuuEECqg8fS6I3Zth1YFfrSbPA5EHHs2qDN+jt93cfwft/jcRVts/rpc/vejXk+bXrITJC9chLmzhiutpft/xXiLvm+z8FOvracE/+e6+rTwsWYeao+8E+/eCgzE/BjEBI12PsVXMkCjdkGnCX/Qf2uPejKidND4tB7HT//kTLkS6ql2PUg72b1yGr0o3S7XfrX5QZf5kFX/0XNcTsP/Dc/m70dXegSq7n6Id3w/P2a3KuDFx/tVkR3yeQM4abbrDD271NzkEKtnQFtbCJiC5SDOk0KXEZ96Emz0BJdjIcRjo+XVSqQ6Ey7fJI7CzKRlKCHUZ6kf7iY476qN46F5vb6pHzbhnSnQacKVn4Tewi3GwEehcDYlC0vQXFLgOtElALiiph5JTjvlsSkLjqZ9hZVSjv5HUoWlOEOreBwqqdqFA/VSfh4Fv/Xq/r0bihBBuOzEFpYaBWwyKnRcDqvBs7K/LkUSsqS8qA0grZnn/5GFHzdb2vrStCclISkjMLYCvehM7ShbIwAleM7WQMaXhM76i0o42cp+p47E0VNYBCaXDUVFXIvrjglv3OXlUPr/lpw1ChEZdDfU4xJOoGfFftu7sJ1XV1eKP7TzgugbT1yIeXeEgHTr73G2RLg8eelIaDxfWoWZWIiLglaG8oRWNJFpKSklHSW4idnT+DGnXxyaBE5NkqYPpF6i8jB0zTZy72i2rYVBzu3bwVrtYNSDPkOklfg0y59vNUIRYbZkmAr8zNQtamdnzseQ/qJ8ZzkocLi5TrKNWmvhL8IXokh8+zywzv2PUuU+vFfhHHtq2Dw5mGF/4IXJnwdWwqd6G17Mc4EKINZ73a32grN3vNI66aAXX159TkmkNEFCk42qZ/TnGaqoz53fDg+8E+UZn82uGr+sR7qjFzO66XDfzz6h/BJdE8KyUd73y3Gc1VLqTOmgGL2m/ZN8N1UI6RgcyCapTWt6FE/eToRMuE485yVOWdwJp0J5Jkvxtjq9Dx8M16mfraeswV5hny+r/LoWv2qUc3RT4+dalf9UQ0FXzub8K8T2GotrYW9fX1eOCBB5CRkWHOPTfTp09Hb28vIiOH33AnS/1GOCKssAQSTBCvR5ZZxlnm9SIiwiJ/zBnjUMNcfLKSZcyKPinDhwiLlGHOGeaDx+OD1TqJbm6f+r13KT9UJUPQvyct9Z7k6ufAg1qXHUWtLjS0/wz/4rCi78Cz+FZ6Adx5DTjx5JIQ+z2W+j3sCDkOF7y6n5HMzEw8/PDDWLBggTlncvR1JUdlzHn3yXUleW6y10No412bav65lh0wgJqUBJTcsRODJfP1nK4t+Uhe40HL8Wcu6Cc8k6eOpXrtmg+Vgf1wJaRjWXsvVieqfzIp6BhNtCyI/++Eyb8GffpcnI9jTjQ12e12HD58GDabNMjPUXt7O8rLy5GVlYUHH3zQnEvnC3vS6YxYxgnhisU6wTIVYCbxvqmCztiArqiANV74jJhcQFfUm/0ZvIGrbf593u+tyH6sSqZNWJHsQHR0LAwV0I1CNK+fXEBXLFM4oJ8LfV2FOpGqQXjOJ3i8a/N8lB0QhcXrCoENmfLGmoIUeXNNXtOI0oYNYRLQlVEBXXje/Z0ewjXHrvrzRx6jiZYF8/+dYD6YBAZ0IpoqGNKJwkTU3NU40duNjvY2NDe3oK2jE8fbnsBc/poiCcfSJ9Db2YGW5kpUNreh89gJlCxxmEvDk3X2PXB3uPFllcNHmWgZERExpBOFlQhrDByJBubOdcJwqK/PEQ2zxjngnDsf8+caiBvvB/rDSYQV8Y74kN/KmHAZERExpBMRERERhRuGdCIiIiKiMMOQTkREREQUZhjSiYiIiIjCDEM6EREREVGYYUgnIiIiIgozDOlERKH4vBgYCPFv7l8kBvp60NM3YD4axTuAnp4e9A14zRmfsXOoz0B/Pzw+84HJ5/FgwPPZ7ttnUofzcF59UsbA6ANKRJ8JhnQimsI82Jxvg23tZoyMqx5sWZsCV9Ve87HJ1431KTas3eKG++llSEh4atTzJqdfgtJnm3M8eCbbgJH0TMj6ew4/A8MwkP2fB805n62zrU//3iokOBywF2yBP5Z6sKNiJaLtdiTYb8H+z6SN9dnV4dzPqwdP35KAhKcOmI8n5vP0SUPw7HdwwL0NK23y+pQ/NR0Xb4O4a3O+7MNKXMS7QGGKIZ2IpjArjJtcQN3P8Xq/OUvp+z1+WudGa1kj3EGdjp5DL6HSDcy69h/9MwzbuP9c/fikASBB6RcHzibenz+2a+UmNTJ0/adF6sm1kdP09DN3nurjcf8aKzY0yX4XYtPW/4HrP4N/DewzrcP5OI7R6rKZ3PMPPZUE4+k3zUdnqg//MyUXTTkVaOnoRO7si/iftbrscrmJRZi8mmgKYUgnoiltVnq23Lrx21d6/DNE18vbZY5Sh5aDw2H6zZeeldscpM2J8s+I9odcT38/+vvHdpN5B/rR19c3stfcdxSvycQfl0bxetDf148B7/ATVBn9wcNqzHWG2w5e9PV0o7u7B/0jNuTFQH+fzAus6dOPxx+qIOV0d6Grux8fnzJnjaKGjvTLnxGDJXz++gwXO059vANyLIKeaz5vRFkjTFwfn6dfD93o7ukbt4yYed9Fe0sL3D+5ExZZ6w+7dun55aVrsTzjKwj+R1kns2/jbnPS+zZ+Hc6qbPO+qp53oE+OeTf6xpzf05/XIfrakmvmDIfDeD3+OgZft8opGDBCXuhB9D6obY56/XjeQ4tMyu/LhdMRB+uo1qTP64V/c179/KEqq/LkPIa6zEPX0yfz/U/2mcvH7r167chruX9AH2vN54Vn1P4GlxUscXkleo9XwpB2xnC9x/97g2iyGNKJaEqzJH4NxTKtfuE18815AM0/rYOrvB4VOUDJs+3mG3MfXixrBQrvRJLu/bQBrc/jsZU22B0OOBx2uCp2+8vwdKEq34bYBAeSkpJgj16J3T2yxNuB/OgUNMoqZekJ+mP8zV3Db+q+3t/CkeRAQl6jvxxfF0qkDEdCjjkswocdj9n1Oi9IeZ6uHVhpi0WS4YTTacBhj8a6LR1qRXjcv0KCIwlZT5lDGzwHsEoeJ+Q8jTGxwNuF9S4px5mMZKfUOa3IXDDSG5uyZD8dyKv1N2FUfXZv8Nfn152eCerjxZa8BDkW38FBc+OeQ/X6ecNlBTlNfTq2rEO03aGHbjiNJMTaVmJH99iw4zn0DJLT0nDvfx5CR9UtyCxr0vPLMpPk2Edjb9BTTrdv429z8vs2Xh3OtuzA/dSVLrnWkuSYO5Ekx3yL21x5kudVSsXe2nWwxar9TZLrLRbrtoU4L2MM6KE7sXZVR7luY6OxtnavHDkPNsvrIr3MDXdZur7OXTX+6zJYz54a2KID27TDtrIKXarqng647OmQVxvK0mT+qNeJcqhuGWLltbQyJVY/PyE2H1t21CJFlaeGOEW75BgGnjNePYX3EJbZZX/X58s58C+PTVmPwCH09e3F2pRoPWwqyZGA6JR16JB2e/dz34c9NhV7gz4Q69nxsGxjGTpGVlV2Z6Osu1QPd/HX24X8UH9vEJ0hhnQimuLisag0Fah7Hm+rd0p5Uy6RfJK9zIU7bs+T9N6ITvVu3nMAG2RSets8c4iI+vi9CZ8u2oljJ46jZVMeWjdkS3j2wffhMXmTL8b29k70drejwtWE7PLt8Fpmo7ytAbI1lDa0odPtxmL7cBdhhGMByg250/QS3pZtejtfRp1e0orf/UGlgWNoqZaJUY6vx/Xi8eQVUgMpa9NOtLc0QNoUqF6ThtpAwhBDQxsipsGuptK2MDvyhux98juolERk5FWhua0Z5aqgEOaveULXvanov6E/d5Dgv6lSplKfbyQdn6A+H+Fjtb5sfOgjf3PoBU6O7d6dqD4DHbVIW6MOQg4aWtqxc1Op3G/CCmelv07BzG3YZOK8fzvqC1Xt5ZkVDWiW594UNIJion1beOrXE2zTN+l9C1UHx5GJ9uc0ZZv33XLQKxp2Yvsm1dwE1jy+TTfEJnteIVs53HZUymjBsd5eNNfkoTr38dOOoe7a/EM9dKd8azuOy2ugrb4YdUWZqNzrxdKftaFUXcuF9XB3duK/cmf7nxTQtxtGVglSi+vRefwEjnVsRU5TGZJLd8BndWKzPB7vdaJMi1RXsxvOR2TbvR0odzVizYoi5GzvwPFjbdLwbsWKf3tBh9/x6+kf4yYvCVQfNtDWfVzXw+WuxOO/Vo2Ufvw8OxN1s6ukjoMYPO5GRXQ10h7dhoTbvif1c+NnWwONmX48+yM5j8UPwTl6CFPgnAl/vVtxeYi/N4jOFEM6EU15/7T4drltxL5jHvS88pzcL8bX4iMQNy9Lz285NICe116Q+y7c+tUYmSq9kn6qULF6PqIiLHBm5elQ8c4HHkTEZ2DjM49iYWIcrDEOJKfJkkPqY3Qp80szdCiwzZiBuPh4xIz4HD8ON9/tkmkjOro9eLvFPzRCaWx9A56+g1BxznX3zbB0vqTvI68BxcvnI9G5BP+2XQU84NmWiccBj4w7/XilRQWNVFRuWI25xlzcW1TlXzRazNdxX6FKXpV4XhJc/+936FBe+Miy09SnM/TwnpAmrs+7beZwkeafYIkzEfOXr8UmHT4r0aK7YccREYMvz9HNFKSk3Yq58twRWWqCfft4wm3+ZfL7FqIOfzoPZbsqfoyCJfOx8M5v6oYRBk9KvD+D8yrX3eqNz0gZTkRZrbjOuFHmDWLi0TEevPyrRjlADSjKkGMprwFjaQmq5FLfsMst1/0MXKPGr8+Yifi4uFHXuQTnF9XnSal4rHgp4iwRiHJk4Ic1Uvu6ehyS0xhlj5vgdaL4X39rl8i2rQ4suV1eN0YF7lnogCXKwDer5PGhXnnNTVxPZVD+VDx8L4wYi9RjAW6XZe+qRtBAF/Qq0yPR9fIO7Hi5EzHqtVz3DjzWuXhIWiFNRfXollV87hdQJuvWr/66KnIC4/+9QXSmGNKJaMqzzkpHnkx3PbcNzzY0wihfgni1IC4ZFfIO+vS2rXj++TpJQ9mYM+r7a8H9XypU6FDl68duNXxA/zJFNNJLWlWXthmOT+lQgFOhe878Y+SBl5p/K9tskro0oKE8Fe7f7MJvf/uiXpadPktPFdeNM4ZCtzXuGj0N6nc9Pc872CfVA+y43Cxo/D69CNy6+n597+lfVOL/0V3Neci9VR8tLXR9InBS35ODNzprjXaa+kyL9J8AW2ChRO3r1Zd/xeBHE/dGnvJXAidPhRpcMP6+nW6bk943MboO56dsM077zKlciBFndF6B7r2bkZ/i/yUVhx4WM7mrKDVxhnlP8eB9tc1X3tC/GuSve+io/8mghFUswnX+3dfsxk1yG2gcTPw6CQgsPXVSrR3cpPE/Dhy2ieqpDV0T/mMu7Qt4/viOHnLj+vQIDrx6EAdffRXdkWkor5mnG3hfv+sRua3G/9rfg9/9d4GsWIN0adxPRvBeDf29QXSGGNKJaOqzOLC40EDThgKoIcP3L5ljLohC+ncL4a4sQkkjUJz7tZG9r6PoUCHcjd9HdtFBNLR14sTgINpUt9275sKAaaHfzPUYeQNoLFmDDZIQ7r45DWk33y6FVmJNkTQUjGJ8LdGCCPMj9KZdHXpog9L7ZtBP6wWyUWC4iwS4kH111uugOgdVD99H5gre/vf9d0KwJLp0w8XdWIlqOVauim/DkIMycX0ikTBL9VI34qhZtO+jwNEa5TT1OXXSP7On70M9VYGrTRozin36RGfn9Mbbt4m3+cXJ71sIF6zsMziv3q7NcGYW4Jp1zTimh3U0wxgKyxNrff1IUOC04Cq1zbQb5ZVjGueXYC6PmSm3u/BeUHvp6Gvqq6LSOJhczj0jp61nCNYvGbqXe1b2WhSVlKBE/SkqQdGq+frvgYj4W/WnHmXpBrKkTVf+/cV6ENyZmvzVQjQSQzoRXQIiMO8bd5j3i5EmITggcUGGBBYlFTfPG+4xnsgpCebAHMyccSUG3DtQVSRpO9rsPTOTwtE3/oD9e3ajK+iLZ37xWJSj05XIQcosK6yzUvzDGERqziLdy29JXKwDJZoKkL+uCrU167EqVw04MbDmjtmwTJ+uVkfTxsdRVVuFfHu6Hr4xVgxumKf2sBVZ31mHmqp1cGSp0ffjicLy0nLzvtrWV/S9ietzIxw3+MckP/HQetTKNhIyy/TjsSauz+zbc/W0MvtbWF+7BTXr8qE+qEBqFRY6zi2kj7dvE2/Tegb7NtZ5LVuuLTOPi8mfV98n/pjo/PL1sHi7UVuSDvdpe9KtWHRfIVCXi8pt+9HX14PdNT+AutQrFt8gyyNwhV22vqsF+zv2YE9H8G+cyutqUY68olpRUFKLrr4+dO3djIeK5AotvnfsmO5zcrp6TsAyE9+VF15l1ips2duFvp4ubKvKh2v9bvNlbMFt9wWGEBVj2fzAULjQQjZ6hlsORGeMIZ2ILgkx/3Qr1CCD1MBQl4C4ZNytwmfqMtw44j3Y5v9MPIj+2HpaBGYtvk/KqkayPRaOlOeQUiEhwWZ+9G6die8VGqhek4n0rEfw5omxQy/+adEyPTUK78RsFVgss3B7nr+psGzRP+mpCmEFje0oz0tFU3UZikoq4TZysKllOzLiIhARvxQtNbJddxPKisrgKS6H+Z3FYarCYmHJf6FU7XxrNUrKDqK0olT3II73GXxM4lf8DZe8dVgg2/KbuD6OO8tQkWNIdSpRVLYHxaWF/jJCbGOi+kTEL0F3yybkGG5UFq1BSXUTUvMq0N64evxe0VHbGGe3tFD7drptnsm+BQQWnUvZgU8vhgu7HLHmXWWy59U6+w5USRjNTU5AbIITXdeV6/VO15Mev+Qx7JRrbENuOpKSDGSXHEJ5QzsKnKrmFizIKZVGWwnS07Lwy5e6/E8KiJqPzW31uLauCMlJSUjOLICteBM6SxeaKwxdniFNUy2AIKMfB78+J67ntAm2Y8Xyn3WgIg9Yk5mMJCMZuY3Ad5cYQ8NorLP+Wf+9kbNp5ci/N8bwDzv6/HT1CUKQwBe6ic7C5/4mzPsUhmpra1FfX48HHngAGRkZ5txzM336dPT29iIyctTf5ERhLjMzEw8//DAWLFhgzvks+eD1+mCxhO4W9Hq9iJBlgTf7c6F+e1l1yIXclizzyFasltNvabJ12l/lQnpZK6paerHaOfYD/onq4/V4ZIEVk6jOaeujliMiQso6H0fR73T7NtE2z2TfQrlQZU/2vOr1ImS9M96G/1o/2+vZv9+Wsz5uk3f29fRf03JuRlWyb/d6JGUfRkvvMwhxuVyU7HY7Dh8+rL+fcK7a26XhXl6OrKwsPPjgg+ZcOl/Yk05EdFbUG/r4n9urZecrk6jQMe62ZP5kAroyqTr178ED6vfi1c8ujpNKJqqPxTr5oHm6+qjl5zOgT2bfJtrmmexbKBeq7NMdxwC93lltw3+tn+2u+/fbfHBBnX09/df06Gf24MnsSqD0+1MmoNPFhSGdiIiGWW/E1s5OHNt1PyYegXsRmsr7Ruef70rc196BY8XzzRlEf18M6URENMwShbi4OESN+d3qKWAq7xudfxFWxCc6EMXLhT4jDOlERERERGGGIZ2IiIiIKMwwpBMRERERhRmGdCIiIiKiMMOQTkREREQUZhjSiejS4/NiYGD4H1gnIiIKNwzpRDTl+Tx96OkbDuXup5chIeEpDJiPzz8verp7cKGaAf09Urb6Jz8V3wD2bF6PFJtN/wuCrrW16Paay4iI6KLFkE5EU96hp5JgPP2m+chk2M76X1A8HV/fizCcBt68ICndgy2GgV8cMJsYA69jXcFO3F2/E83bN8FWVwRnyTb9z/YTEdHFiyGdiKa8UzBgRJoPAqIjdUj39Pejvz9EmvZ50N/Xh37P6bqlvRjol/UGhtfz/vmo3Kb6H2g+eM1yPKPX9fSjr69/uGc8SMhlvqN4TSZDuxOzEG2DbShYOh9zFy7H+irZbl3vBevFJyKivw+GdCKawjzYvNKG9DI33GXp/uEgNR0y3wa0Po/HZJnd4YDDYYerYrfEbb/u3VWwRdvhSEqCwx4ry3aEDL2erm1w2WKR4JD1EmJhW7cDBzbnw55WIktbkW63wZZSgwHvASyTctZXyDK97i8xIP9tW+9CrN2BpCQH7NE21Ozt8xc83jJvB/KjU9Aoa5SlJ+j92dwVFPh7duMHRa1wVaUgypxHREQXJ4Z0IprCrFj6szaUGnK3sB7uzk78V+5sPR9owqeLduLYieNo2ZSH1g3ZeKHHB1/fDjizy1C4qQ0nBgfR296AExtWoHJ3jyowiAfbfpCL1rxNOCbrHetoxtZvzMKcZT9B29ZSvUZNSwe6t+dKYJ6mmgWo3OBB/c4WtLXn4I+bC5BbacPWjl4MDp7QdSjJfBBuydzu8ZZhNsrbGnQffWlDGzrdbiy2+wftDLi3INbIRmvhJtSsdup5RER08WJIJ6IpzRozA9dEA6kzZiI+Lg4xVhVqewGjChWr5yMqwgJnVp4Ovu984EHni8/p5115WR9e2rEDvz/2F8jTsfPQn/T8YRG4zC6Tuq1o2t0Bn30uMuY7EGGJwpfirpIFLhizHIiJUQ0Cv9KdNVg63wkj8Qrs+1WTzInFX3t+jx07XkL/ZdfJ4ybsOvzHCZZ5EPelGTrw22bMQFx8vLk/wLu7fiqbrMHxJ5azF52IaApgSCeiKe+kvj2lb4MFD/VWwVeN8z51Ug1scUliP4RXDx7Eq692Y1F5Oe6f9w9qtSAW3PmTFpTnDKIgOw2OWBvWbXHrJf5yB0dsQB7BdnnQV1XVBl2fR9eBV3Hw4Kt49TBQXlqBeVdLLcZdZpEFp3RZODVyELtt9t0oX5MitSIioqmAIZ2ILg2R08w7oengK2zTY+XWitvvL0JJSYn+U1RUhFXz4/0rBImIcqJoYxMGj3eiodyF6jWP6+EqQ4Iyud+o1B6bJmX7t1FSUoSikgLMj5OYPdGygGkjC3dkFKAow2E+IiKiix1DOhFNcRG4wg607mrB/o492NPRb84PzZH+baSiESm5Vdjf3YNu9x5UrHShak/gS50BA9hRtR6b93bB45uGL+hk7YS/s1v13Z/AWwc7sGf3/hBfOrVi0Q+KgboVWFu7G919PejYXQtXyjp0eSdaJk81c/7RN/6A/Xt2o0v/EqMX29alwLZ229CXX4mI6OLGkE5EU5wFC3JKgaYSpKdl4Zcvdck8G/RA8yB6uIvqnbbOxea2euS8W4Z0pwFnShZ+E7sINxtX+lcc4T0UZCbDbncgq8yG+rZ/RYzMtVxzI3Lgxpr0NGQ98iI+lBCvyg8Wn1GK5ppi1BVlw5lkIC27CHPyb4NdQv5Ey2Cdie8VGqhek4n0rEfw5gl/cvccdQNHPMF99UREdBH73N+EeZ/CUG1tLerr6/HAAw8gIyPDnHtupk+fjt7eXkRGjv7haKLwlpmZiYcffhgLFiww51xYXq8XEREW+WPOCMXnhfoJdItV1jNnnRmfbMeHCEuo54+/TNct5HOIiMZnt9tx+PBh/ROu56q9vR3l5eXIysrCgw8+aM6l84U96URE47CoEHy6FCwh3nrWAV2J8G/HfDTS+MvGfw4REU0FDOlERERERGGGIZ2IiIiIKMwwpBMRERERhRmGdCIiIiKiMMOQTkREREQUZhjSiYiIiIjCDEM6EREREVGYYUgnIiIiIgozDOlEdGnyeTEw4IF3zL+j70V/34B5P3x5ejqwe3cHPObjM+UZGIBnzL5PgnncLgY+zwAG1D8HewnwDvShp6cHA+Ps7kBfD3ouguuaiIYxpBPR1ObtQL7NBpstHx1mtuzbWwNbdCwSEuy45ef7/TM1L7atjYUjKQHr9/SZswbQ3d1z1mH4wvCiuTwN2dmleNOsmEeFsP7JBlIP6hMSsGhjh/l48txPL5Pj9hQudNzrl8B52kaErxvr1bnN3yJHZKxD9bchwV4XZufuwjj8zD0wDAP/eTDEmZHXQEGSASP7mQt+3s6OFz1h9xoj+uwxpBPRlOd/8zcjgK8LZZklcicV5Zsa8F/fnuOfP4rFnLp/tQpO57eGwnB4sCD9vgrzvjKAehXC/t+D5uPTi0wFos37Z8ywIcK8e2F4sEUC5y8OnC5STsMXZT8w/TL/w1GmRcoeGpHmo6ltWqRdTyOn6Ulo10Ze4PN2dnx9L8JwGmH2GiP67DGkE9GUZzWnivf9Pn9cL7wP9yxfAkdMII4rFrjWu9Hc3I77FsbJ4wG88XqrTK/FJx974B01dEINp+jrHwjqxfVhoL9vxJAD70A/+gPDQ3wD6OnqQldX99hhCZ5+dHd3o7unX0pRpKw+syyfBz1qWdBwhTdfel5u52C6qn7/G2iRSSpOweP1yJ/QXdC6vlKm1+dDpA04Yc7X5Hn9sqx/RMV8Q/vskf0auSzAB48n1LAhk9TdX+7IBOaT7XmDnuTzeocf+47iNZmMjddefXyH6hERj/uf7cXxJ5YONarUOmp7A1Ke3snRAvWZxDCYMz6/wmeex56+wHkch9Sjr0fOaffoISreofn9Iz5KMPd9qN5mXSb4uMHT162vtf4PPxnxGhhD1UVdX93y2ghRnB4q0zO54TJefY31yz4FFeTzyjU58nir8x9Yw/vno3KrWltEFIwhnYguHX/Zj9ikLDSp+9UrYLfZULl/ZPA49My9SE9PRn3HH1GTkoA1dWpuE7KS7Ii1/3LEcIHOXxcgyZGAx3b06Meejo1IcCQh4fvb/MHO60ZeggOOhKewb0cVUqITYCQnIznZiYTYldjT548pfXtrYbM74HQ64TQciLatR/fAAaxKkrJibfI8Owy1LCkBK2vU8Bwvet8BSrfeh9hDNbA5MvU+tZZlwh5rh/3JA7rcYF07KhBtT0CSlBkr9SiQJ1yrl3iwt3YdbPI8hyxzJMRi3Ta3XgLvASyzx2J9RT7ssl+OhF/iY/8S0wA250fDbs/HwRC9oD171LCiQLl22FZWoUuv58HTt9hxyy8P6fWUQ3W3IPaWjRLmOpAfnYJGmVeWngCbnKPNXRLyurbBZYvVx1fV0bZuhxwFDzaqcmr8w3Z8fXuQL+uo7SXExiJleCe17t1Vw/WR/XJV7PA32MZxJudXRfL9m9fJMfafRyNJzuPKGvSECL0et+yL1CPJkHPqNPQ5rtkrAblrB1ZK/QPzHfZorNvi3zeP+1d621lPmZ+WeOT6UHXJeTrEPviwp2ol7ElOfa05kjL18QxFH1dVF3V9OZNgj1ZDw2xwVcl2fT2ozU9BgvqUxpA/cv2l5NfCvGxHGcCOipXyGlHXmEP2KRpra/fqIO45VCfX5bKh4WYyR5+3pbVuuDfLtZWmPtlqRbpdtp1SM+I1RnQpY0gnokvHF76Cjp01Zp9dKup3NmP59SP7GAPDBlQ/7h1PbUWhoe6nomrrTjS3fGNEj2TSzSv0tPoFf3D6wwuqd1s0Po+3JZ14396nw7Or6mb8H0clkBh5ss0WbK8plrlNWPf0KzL14LcbitRaaGhzo33nJpRWzEW0ZRoCNZldvgnNMt8l95tKfiphx4KlTzahJCMe1tkrsbOmUK+XWliD5uadaFl+vX48pG83kldsgKu8Ad3Hj6O7vUGXNagXfozDbUdR0dCCY729aK7JQ3Xu42agmgbVF125waPr3daegyvUbDk2Folf29ZJ2G9MxfbOesyN0guGyTaNrBKkFtej8/gJHOvYipymMiSX7vD3oEbL/0Fd5Xpoiuo7t8xGeVuDPkelDW3odLux2O7Fth/kojVvE44NDkpZzdj6jVm691w9zT9sZwAb78lCo1GMls5eHD/Wgaocme3fSQnwO+DMLkPhpjackDJ65Ric2LAClbv9ATyUMzm/ERLg0wuqYeRVoK2zEy31pepk4aGnzQZPgK8bj6fIvsjdwqqtaGneiuKcHNiv/ACPJ6/Q5ZVu2on2lgao6levSUOteziGXxsYzxJhXh9ygkZnZk/H08gqUyXloL65DVsrVEmhePBrdVzVa6FFrs/mGvgv92JsyJmFvZX3oqjRra+rtvYWVOWlwt1YhHt+vlc/O1jX5h9ixYYmlG9tx/ETx9FWX4y6okxU7u1XJ9dca5g+3SdPIWnZT9C2VY6VqGnpQPf2XIy+lIguVQzpRHQJiYBjntMfblx3YfH8uXBEjTdKNwJxxgLM0T2xNty0YD7mOh0jxvRGOOahVKWauv3o8fah9TcqeimN2Nc5gGP7dulH2TfPwtyCjRhsexKum2bhxpSv65Dsbnk9qNewCc8934KPYm5BScGS4aCSWoV/L1qOufOX495iHaFGiojCTXP94+ptiU7MnTsfTsfImNP18na5TUXJvUsQY7EgJvFW3C4p2D/cJQ6rNz6DgiVORFmtuM64UeYN4pRe5lcqDZul850wEtUQIBXbD2Lj+qXIrU7FVvezWBg39hh2vaj6blPxWPFSxFkiEOXIwA9rJCzW1ePQRN3X6rh/aYbeim3GDMTFxyPGasFl6qTVbUXT7g747HORMd+h1x7ifRfPy+Ev/x9r4YyzwhLlwIIUOcrmmJ7OF5/T0ysv68NLO3bg98f+osP9zkN/0vNDOZPz+26bGnAk5/STkzjyyit46wP/8I6mZ1tG9Ax7Ol9CtbqTV4/HV2fAOTcDj26UgP//vWLOb0Dx8vlIdC7Bv233h9dnW97U0/GMPvpH2vz1Kt5ejqVzDWTkF+nrbXwzMXNmPOKvudp86MTsuA/N/XVhw2Or5Nw7sbpCGnoyp3VX8HWrePDyr+R8FzagKCMRlggLjKUlqJJrbMOuUY2UUSIsUfhS3FVyzwVjlgMxMRMOzCG6pDCkE9GlxReInyfH9ECONbzGqZArx+HWu1Vs2YldL/wGGySPVGzfDtWv/ezzTdjRpvtFscBhQX/HNuSn2BAdG4sEZ7buMYVNfZHPiuwfb9I9x40bCpCe7IBtZS361XIlaFh1zMzZ5r2RfKdO+u+cDI7Ww059fERuF+GaoYHbPtn74S+Odu/drOumhjk40lSvvg2B7x+qjmjb5cExUEKUuxpPV6oANweOuOAx/cM+GeyV20W4Lihz2Y2b5HZkAyC0U/4O8KGDbsGdP2lBec4gCrLT4Ii1Yd2WkeHP13tU904H19UsRTt1UrUM5Fy9cwivHjyIV1/txqLyctw/7x/8K4Q0+fM7LdLc0cZdeP75Bmzd9R7y8nKQlzYjaLz8MNeNM8eEa8V144yh+da4a/R0+GxMTqAu8TH+zz3UNR86+lpx20OqIVCHFDXUJCkb6qhu+l46IjzvoUMfYmkwBVVUl9N6FMdDvB5SE2eY9xQP3lcn5JU38JF+LBdyqB0W/qLkXIV8jRFduhjSiYgm4fLQWRRz0m+XWzeKctW42jwsXrgQtxUaaJXAXdYooav8VsR53fi/03LR6M5BQ3s3jndu16E8IMpYjiY9jGMnilUmbHoW74TqbdZBM4Sh1Bs6zPmH8OzDeyGe7u3aDGdmAa5Z14xjxwcxeLwZxpggHZyeJHyn1mBXbwtyUA1nwRaJY2NdHjNTbnfhvaDvCx59TfU2S+QMhLUJf4pEDK0o+S7KiaKNTVK/TjSUu1C95nG4g8qOsM/Qx/T9cX6G0jY9Vm6tuP3+IpSUlOg/RUVFWDU/3r/COCZ1fvWa/qNQ2PBLbNz4DJ55ZiOefLIGT5YsGRHSI8yhH0279g31RqsvzQ7PH/7t+943g36tJ3BCAsdMgvc4V4PZIAG6jn6op/B+os5aSL6/+I9XYUUNGrbuRMexE1huSBS3Xo80fZEexJ8CGwqUk5oIe4jA3fr6kaArxYKr1PPTbsR0vW9N6DWrM65xQjzRpYohnYimvEDGGBE8J9lxd1J3xr6L/3h4LdbX7h/zHEtiiu5Z1fIWI0Emxm13+B+L2xd9WTYUCEmX47KPulD3xDrd6+uvQx+qXDa41tXi9T9JbNPbCwqyk2C9dpYOqE1PP451a9dii3vkYARHmgqaTSh9fDO6erqxu+YHKJIK2CQ7+T7RG4Tzy9fD4u1GbUm6RNLT9N2ekOdYnfj3thqgcQ3ya8f+3nriohypUysKSmrR1deHrr2b8VBRE1B8L5yWCFxhk1C38b+xv0ctq8U9qkKBrn3zIB994w/Yv2c3ugYGsKNqPTbv7YLHNw1f0AfJiauD06/laqTJZEPWj7Db3aO3F1ymI/3bUp9GpORWYX93D7rde1Cx0oWqPX3wdm+DzZaCbd1jA/6kzq9Ium2NHs9dvcLAWgm8tVXrpMxopFTs0csDLImLUa5WbJIGwtoqbK5drz9d+f7rM1GhT2IB8tdVobZmPVblqgEwBtbcMRuW6dPV09G08XFU1VYh357u/zQmhJkpi/S0esW9WF8j6yZk+q+3ED798D09rS4pwIrsTDgTorFy3Wb0eKOQfpcay96KzFVrUbulFmtv85eT990Fo3rmrVh0nxylulxUbtuPvr6eoWusYvENsCQ49TCZXzTuQE+/LKvK919//ierVoXcnMBbBzuwZ/d+eb32oWalvCYqdk/qNUo0VTGkE9EUNw2qD1V9bP/F4OA7Z3rIYQgBkTolW3HzfWo4gBt11XXY2XYQ749JDQ58o1xFEKA8Z57uDIz56mL9pT9JpEhJUr2SX0FpVZ48rkN2eiae/3yOv8fcfoXUYRquS8tBa3URsjJXoLLVQMX2H0uQ1QWMEnrQAqJuwHcLJeG5m1BdV4c3jo74cUVExC9Fy6Zi2UYBkg0nHjl6EyoKDQxKNrLOvkN/wTI3OQGxEqa6rivXgd/foPF/cXQkmWN+49NqrEJHfbHkzTRsGR1wo+Zjc1s9rq0rQnJSEpIzC2Ar3oTO0oWy0II7f7wdOe5KpBtqWRvurlDHx2Sdie9J/arXZCI96xG8eUKV/R4KMpNhtzuQVWZDfdu/IkaOtgr7fnG4r0N9IVaOcYohZb6E/KqheC1lztX1yXm3DOlOA86ULPwmdhFuNq6UhX+VP268Y44jH2kS51dExGVge4uULwG8bkMJisqqYeSUovKur+rlw2JQtL1Fzr+B1royFBRVynrluO+WG1HQ2I7yvFQ0VZehqKQSbiMHm1q2IyMuwn8O1ReE5RyXFZXBU1wOdcpHU9et1Xk3durj2YrKkjKgtMJ/vY3Rh5efb5R2QA6qampQVVGOPKlXk1wnzx4cQOKqn2GnOoatdShaU4Q6t4HCqp2oWJ5oPn9Y/JLH9BeYN+SmIynJQHbJIZQ3tKPAGSWn28D6+lK0lq2A4TDwyDtOXR9/81AWX3OjHE831qSnIeuRF/Gh91MclxZI65EPGdLpkva5vwnzPoWh2tpa1NfX44EHHkBGRoY599xMnz4dvb29iIz0v9ESXSwyMzPx8MMPY8GCBeaci4zPC68vAhZLiG5yn0//TniE1XLWn/qr3zSf8PkTbN+rhlxEyHPPduMTUGVDyh67WfU77OPvs66TJWiZ/r1tCXUTHiP/cbTI88YzZl99XciPTkZO9wlkxIxf8mT591eO82kOphrm4guxnp4v05D7IMs8svfWUNfQaBNdb4pnP1z2dLTm1cC9YRmuivBiX90PkVXSiIqWXgnYgUaheW0Gn4txTbCuOn9Sn0nVnS4Yu92Ow4cP6++gnKv2dmlYlpcjKysLDz74oDmXzhf2pBMR/b2ooDpeQFFh7RwCunLa50+wfRUIT5Mpz5oqO/RmJ95nXSfzvib1t572GKlQOtFnJGP31dv9JmZuaj8vAV3x7+/py1JBNtR6ev54+yDzJx1yJ7reFOsc/KDUBdQVwLDHIjY2QQf01OIG5A4FdMV/TCe31QnWVedvsnUnIoZ0IiK6tFkSl6IkxBCOqc+CjJJn0NvpRltLC5rlT0d3L5oeXTLewCoi+jtiSCciIrqEWePi9b9oO1f+OPg75URhgyGdiIiIiCjMMKQTEREREYUZhnQiIiIiojDDkE5EREREFGYY0omIiIiIwgxDOhERERFRmGFIJyIiIiIKMwzpRERERERhhiGdiIiIiCjMMKQTEREREYUZhnQiIiIiojDDkE5EREREFGYY0omIiIiIwszn/ibM+xSGamtrUV9fjwceeAAZGRnm3HMTHR2Np556CtOmTTPnEF0cfvSjH+Gb3/wmvvzlL5tziIjoTNxzzz146623YLPZzDlnr729HeXl5cjKysKDDz5ozqXzhSE9zF2IkH7nnXciMjISn/vc58w5RBeH3t5eXHnllfj85z9vziEiojMxODiI5557Dpdddpk55+wxpF9YDOlh7kKEdCIiIqJzxZB+YXFMOhERERFRmGFIJyIiIiIKMwzpRERERERhhiGdiIiIiCjMMKQTEREREYUZhnQiIiIiojDDkE5EREREFGYY0omIiIiIwgxDOhERERFRmGFIJyIiIiIKMwzpRERERERhhiGdiIiIiCjMMKQTEREREYUZhnQiIiIiojDDkE5EREREFGYY0omIiIiIwgxDepibNm2anv71r3/VUyIiIqJwcPLkST297LLL9JTOL4b0MDdz5kw9feWVV/SUiIiIKBzs27dPTx0Oh57S+cWQHubmzZuHq6++GgcOHEBLS4s5l4iIiOiz89prr+Hll1+G1WrFrbfeas6l8+lzfxPmfQpT6kXw6KOP6vvp6em45ZZb9IuCiIiI6O/pk08+0bnkhRdewKlTp/DQQw/htttuM5fS+cSQfpHYs2cPKioq8Omnn5pziIiIiD4bahz6Aw88AJfLZc6h840h/SKiWq+q5fr666/D6/Wac4mIiIj+PiIjI3HDDTfo3nObzWbOpQuBIZ2IiIiIKMzwi6NERERERGGGIZ2IiIiIKMwwpBMRERERhRmGdCIiIiKiMMOQTkREREQUZhjSiYiIiIjCDEM6EREREVGYYUgnIiIiIgozDOlERERERGGGIZ2IiIiIKMwwpBMRERERhRmGdCIiIiKiMMOQTkREREQUZhjSiYiIiIjCDEM6EREREVGYYUgnIiIiIgozDOlERERERGGGIZ2IiIiIKMwwpBMRERERhRmGdCIiIiKiMMOQTkREREQUZhjSiYiIiIjCDEM6EREREVGYYUgnIiIiIgozDOlERERERGGGIZ2IiIiIKMwwpBMRERERhRmGdCIiIiKiMMOQTkREREQUZhjSiYiIiIjCDEM6EREREVGYYUgnIiIiIgozDOlERERERGGGIZ2IiIiIKMwwpBMRERERhRXg/weM7strUYs2wQAAAABJRU5ErkJggg=="/>
          <p:cNvSpPr>
            <a:spLocks noChangeAspect="1" noChangeArrowheads="1"/>
          </p:cNvSpPr>
          <p:nvPr/>
        </p:nvSpPr>
        <p:spPr bwMode="auto">
          <a:xfrm>
            <a:off x="155574" y="-144463"/>
            <a:ext cx="5330825" cy="533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data:image/png;base64,iVBORw0KGgoAAAANSUhEUgAAAukAAAJCCAYAAAB9H1kmAAAAAXNSR0IArs4c6QAAAARnQU1BAACxjwv8YQUAAAAJcEhZcwAADsMAAA7DAcdvqGQAAP+lSURBVHhe7P0PQFRV/v+PP/su5Fg4GSqt04pGJtYksqbt4gpG6EZORtm6aGpFrhTWJuZu6Fq00vrZpn2zC+0mliu0S/hnKYsMZUsqoRVLKUQnkVUCSWiRkHA2ppj9ze91zr3D/GFmAEUb6/XQYe4999zz93XOfZ5zz71zkY0AwzAMwzAMwzB+w/+nfjMMwzAMwzAM4yewSGcYhmEYhmEYP4NFOsMwDMMwDMP4GSzSGYZhGIZhGMbPYJHOMAzDMAzDMH4Gi3SGYRiGYRiG8TNYpDMMwzAMwzCMn8EinWEYhmEYhmH8DBbpDMMwDMMwDONnsEhnGIZhGIZhGD+DRTrDMAzDMAzD+Bks0hmGYRiGYRjGz2CRzjAMwzAMwzB+Bot0hmEYhmEYhvEzWKQzDMMwDMMwjJ9xkY1Qt/2CuhNfoPOrLnXv/DF4UCDCrrxM3WMYhmEYhmGYbw6/E+lfd/0P835TrO6dPx5f/CNMGn+FuscwDMMwDMMw3xx+J9IbPzuNGQ+9rO6dP9Yu/Ql+FjdO3WMYhmEYhmGYbw5ek84wDMMwDMMwfgaLdIZhGIZhGIbxM1ikMwzDMAzDMIyfwSKdYRiGYRiGYfwMFukMwzAMwzAM42ewSGcYhmEYhmEYP4NFOuMXWJpNeH59MZ5d/0+UN36tujIMwzAMw3w3+da8J33szVPw0kPX43La/mjzq5j3crtyoI+cy/ekW2r3YMnvDuKS4YGqiyAQl6ALXw4dhjvvmoZ4/TDV/bvJ6aoiaH9RLbczcpbjiSlBcpthGIZhGOa7yLdiJj3h3jgUqwJd4CyF/YGuL0/hpY9b8ELZCadPPbLE9+vVuPXedbgj+wCsqv8LAWvzAdwx+SlcRJ/nqzpV197xdt6QMZNQuPwnyFseh7nXskBnGIZhGOa7zQUu0gPw67Q78cztoeq+fzIk0oC2f8xCrLqfsOinqPzrXJQ9PR3J6siiKP91/KPuwlnmYW37DEXq9lfqd1/wet7QUfjZgptx34KpGM8anWEYhmGY7zgX9nKXS6/C3r/fJGfQzQ0ncPqKKzFSAxza/Cru8qPlLhLLUSyathkv0eb6v6XhAf3Finvz+5g4+02IhR7JafMxveJ1GOsBsfhFO0aH69CE35f9F9l/XY5HIq14+ZmtmPuPFnkqFQCMGXfisVlXqfv/w8EdJXjiTx+i6JTiEnvdlUicF4t7yQ8VDSyNJmSsfgO//1gZEERcdw3+9NsE3Bw2GDWF+bj2hZOIHQJ8jqFI+8UY7PzTv/CSCOvyEBQ9twC3jwtS/IlEOhEbMx1Ff4xBYPMn+Fv+O1j3jxMyT4KFt/8Ev330ZnTt9HzeH6IaMNke7/EuLP/bI7hPP1getzTX4A9rdiB9/3/lvkhH3po7cd/UkD6nl2EYhmEY5kLjwp5J/+8nSHmuEu/seg83PPo26v6nuvs9TgkdrJGCXPDlaStO1/8X1cf/i3foU1T2bynQBcO1X+P5e/7sJNAF/0Va+ktY/lqT3GvaXYiIdIdAF7zz8Qk8mP4qDphp5+QBzLpzW7dAF1R//G/E/TwHb5/8H7pOfwGcUuKuPn4CC9JVwSs41YKEu1/FMSul8/OTqqODd1rFYp1O/O2el/Cgk0AXvPT6vzD2ziKc8HKeS7z4Gh1dSvlYmyvxo9mFDoEuoHQkPfI8frOrpc/pZRiGYRiGudC44Nekf/R2NR7M+TdtaXCJ4uT3NPy7AcfqmlBTdQBPPfI63lHdb70pDA9s+yWynVbvLLw9AuuX/xQ/bKnAgx+rbr+4HW27FmP9ZGU2Puu5fWgigfzuZlEOxOXX4sT+J2B7bzFWKS7E/1CSU6LGdSkK/roUJ/4Wpy7B+S+e3X4cE+5/GC3PRkgXgViWc2LXAyi8/VLVpR7v132NiPseRr2Tv1UZ96Er92YMoe1B4g+RSm62/b9C6SJ1Pc+pGljiUzye92MZ7yTV1c7/sOvPu1SxfzHWP7sYba/OQbLcB36/8p+45J6+pZdhGIZhGOZC41v1CsYu9dvf+f3vCjH25xtx7S9eR7oqvDH5J7g1TIjuQdDaV2iETsK69AQ8sOBH6Kz6RHW8GBO+b8VHB04Cweojsqca0WgejFFhqjg9dRhpGcUoOfglbn36p9iZeTvCNF+j4aiTYG39FDWt38NEVUN/8mmHfHBVc5lYFKNw64wfQjc0BLfNi1Rd6LQvv0aA5mJc4eRvtG44AgLE1mDct2k5jv5tPhaN/R4amr+ETj9K+gG+xrGT//NynohX3ejmNGpr1PTGRGPxVB0uH6XHkxnXKG44iYZTfUsvwzAMwzDMhca3SqRfMFx+KWJDlU/C5DHIy7wPXetv7n47TTdBDuEaeLH9nTVfI+13OxC34nU8+KZ9GYgiRKOTZiFVDeSl1z/ErSmbEbPyTbxa9QU01s/wnn1AgP9iwcrXKYw3kaUuD6l+vZ5ksStfdSnhdnX1HP44u3zltHzn2Hu7seTezbjh7o0YM3sdrl3ptPCFsuDtvB6YP8Pbx5XNhOtHwl4SwWND1K3/Yn+9WMPjwFd6GYZhGIZhLiRYpH8DrM9KwdvbHpWf19Yvwn3TR3WLUG90fW0XnhcjO+N2lGXejlL6lD07h75nIUwDWAJH4OHn5pPb7Shcei0SVMH+Qv4O5By8BNO6l9FcjkJx3tNOYTw7SS5XORMG4XvKhuUoVqz8UFlSEzoGRc9SWtLsM9896T7PE0EjMLV7lr9N2SBON9u3L0XED5SHSxmGYRiGYb5tfEtFuh8+LWi1ds9Uf/Wl7ydcu19NaHbk5Ptjh6tbX2PfcSBy+kTc/JNxGNr1BTAqDCNI5X+85W8Ye/dmvHAiGD+7/2d4bdPt3a993HPwCwyzT0JTGObA7+PmGRMRc8NI/PeEGeOnqgMFl0loVUR7cnN6G31L6ylYLP/D6WPHul+vuGrpLNw+9SpcfPpL1YVEeaA4t+d5kh5xDEHYBGWv+vXdeL22kwYBTViffVhxxFCMGUH++pxehmEYhmGYC4cL/hdHf3j7Tdhy71Wkgf+HgABVkNE2aPujvxVi3uuuSyK8cW5/cbQMg+/ere4pJC9fiOcX2F+daKcTmx59FgvKnNZRT/4JOtaLhzI/xzMz1yHN6c0t3Vz3E3T+/WZ8vP6PuOGvyhKYiNBLAfm2FIWCf6RhDvZj8M9LVRdXkh9fjOzraiid/1JdBGNQljMaD6fsdnlbS97ffoX7rj6BO6Zt7hblwm/9u1FYdpOzmxuTp6MjSydfRel83pG/X4nwe5zjVeKYF7ivR7nZWUjlt2HKJ31Pr/pKR4ZhGIZhmAuBC34m/bT5/ye/uwW6QN0OvLi3RSTnh66unr/I+Z/TnmfTv251e9DxS/u08DA8tn0x1v/U/uYSldAQ5C0eL9+BHjHvTjqurBERr3FUhOrlWJ+5GHeHXQxN2FS0bfpp9w8o2YmNicDCGy73vPac0u4seAVypl9zFdKXj5H7Cl/gM4xF5tOOt62IpTnJt49Bt8uXVA4ezjvx357xijg042LQ8tc4LHRJ78XISJuPPBrg9Cu9DMMwDMMwFxAX/Ez6QHHOf8xoALGazThtFQOTizEkSP1RJGesX+OUWYj972HI0MEe1rv/D6fbO+VSmsGaIGgcL0jpN1ZLJ05b/kfhDKZw7HcylPgDKOwhXsL2eJ5XnNIbROn1j7EXwzAMwzDMOYMfHL0ACSChevlQEsCeBLqAxLs4frlHgS4Q4l0J42wEuiCARLYSjvOdDCV+bwJd4PE8rzillwU6wzAMwzDfAVikMwzDMAzDMIyfwSKdYRiGYRiGYfwMFukMwzAMwzAM42ewSGcYhmEYhmEYP4NFOsMwDMMwDMP4GSzSGYZhGIZhGMbP8Lv3pIvkJK35p7p3/ki7dwquvWqYuscwDMMwDMMw3xx+J9IZhmEYhmEY5rsOL3dhGIZhGIZhGD+DRTrDMAzDMAzD+Bks0hmGYRiGYRjGz2CRzjAMwzAMwzB+Bot0hmEYhmEYhvEzWKQzDMMwDMMwjJ/BIp1hGIZhGIZh/AwW6QzDMAzDMAzjZ7BIZxiGYRiGYRg/g0U6wzAMwzAMw/gZLNIZhmEYhmEYxs9gkc4wDMMwDMMwfgaLdIZhGIZhGIbxM1ikMwzDMAzDMIyfwSLdzzl96hROW9WdbzlWyymcsmfWasGpU6eV7bPAQuXXHeZ3hV7KzqWczzcDVK9ni3/ZhX+UybeSAbE3q9IPW75j/cgFzulTTWg4dgwNJy/8tmUReWloop5C4dTJkz51QW/HB4JTTQ1oaDql7jHnChbp54GaTctx0UV34O2Trq2m4fXf4KKJv8ExF2cryp+5Axfd8TxOWj7EtOBg5FReuA3Bepo6l6a+dJKnsfFHwQjOqZR7BzfOQnBwDs4u56fxApWfPcyBpu95O/fUvLhI2tiHlBzfZedazuebganX/nOyocHponV2duEalmvZnwk1L87rd5lYjm2iOC/C8tcb7C4kSChd6t7Z4G7XZ5u/c4l72tzrpn/2dhovLrpIluumGjXAUx9i+cRAaMletIP/eN7tljkDrA14/oGJVGdXYszYsRgTknXG9XZaCNGTdmn8zfFx/kKMGXMrDpBZnix/BsEhIdAmbVJFuxVNNBg5qQ4iex4/F5xG/q1jMObKfG4T5xgW6eeBMT+aQn+LsHW3/YIqOIWirN8D1b/HK84i3HoUL6UVAdeNxuW0exV9NIHyyAVJdQ51lBs/Vvd6YRgQ65zZiMsQoG6eKYNi3cIcQPqVt3PNxZfQnyvQnVNfZedezuebAajX/nEam8eMQZZTOztzu+gZVo+y7yddX3X0v0wCghBBX8EXK7vWpjdJkIzBxwMgpHvY9Vnm75zikjYPdSPoT9mq5df6pRA8Vry+8gZkVQMLM9ajtDIRQ5TDjB/z/h+T8OAL1YhYaERZ9WHUn3hYXkv7zynkXUlCNO+Auv/NEThIS3+v8tgGrQ07cCUNRvKEgj+PaIU4iR10nvvy7x4s0s8Dmqt/glX0/ULR+46RbdP72PiOsllA7vbJH8vRvXiBvo0JP5LGT5dvDLqEtiyn0NR00sPI2CpvbTWdPNUdhsBiOa3sWy042dTk89a+lfy638q1nFbPV7FaLHD2YjlNcVJ6erul1kVSImKQuuOE5ZQ4v6kft+SsOE1p8nXH2WuYg0TXZvVeDtbT8thJt9violwsThHKMnDa95Y3Z+z+rT7Ky3JaqdtTHjJ3mvJ00q1uBe7u4+9+Dh2dz2GCXUUMGyQ79NPSNnrrvD3bkFe8lFe3zUlb9RGWU9pOOqVNlrf7SWS/9jLsS1na8+HSTqz12EdfPapK2oWP9mHP52mn0DyE1aPsCXudOp8q6L/dK4glSiedwtOMvh3vd3TiifjRcr/zs3r6SyMPO1Rup8lenRHl6xIt7Sv16OrP3a495a9XG/DR73izaTsiDFc7oLbvZhgWyptwcUmbt3r2Ym+9YjmB+n+LjQQkP7gYN0dceU4EybnsfxW8tW/h3nRW1w7hp1c7ozYm4nG3M+/p8oTntPbA0oA3C8SFNRZ/Mj6C6GvG4IohAWRzdpsS14GTMozTTcdQc6xJDc+CpoZjOHasgfph6QCcPIS36SsWX1Mee9aRM6JPOnaMzm9QwnbgCPekUznKPky1xZPq8R6WaTmJmpqDaKC0dw1yNL4RUUtwuLIS9c/+HBrabzleoxz4ukO2i8vdjtuRy1Ma3JaoyHaspFksqRF5aHKvb+spNNTUUFqOOcqmH3jskylGpThVG/NRtt95bMx5Ya8x1kadvW1vh7J/OG+hDREZtqK8VHJfaKvuVNwrsxMc+52VtgSqIsRGkBt9i0/EKlu1GkbXiTJbcoTqLo+l2irbxJEO23pyj1iYbKPLdvfx9Xtb5HnuHC2gtFDaKu3h1hdK/xmldv8ttgzaj11fTdtttsJVIi+OcLPLTijeXOiw5SU4/IhPbHYlOR+2GRc6uyfYdtaLzFKaY1U/RPV6iiNiPbkK2mx58hwqP5k/N3yEKdMQkeBSDhlFR5XziPrSbKfz6JNgtB2WkaplaFTSI6jMpnqIyKYjXvLmDtWfiDd1lShfu9+FttITXaqHNltRhqhvRzjJ68ts8mhXvS3bJY6FtrIWOuLFvaNS5CNW1mH1ehFmgi3ZyV9EcgHFJnAtZ+825Blf5ZUtyis1tbusy1R7csaetlSntMVm7LR1UupEeSMhj0Kyo5bzwsJey7KrZa8t1TkfVBYFlWS/dN7Cbjflk3f4pBJurKtdOLePozuNLufEZhTZOjyG1elS9kr7cK3T1AJfdu9u6+502fbKPsJxbsbOegqv0hZB29kUabXoS5yOCxs97pImgVI/ShvusJWtdw0ztVBx92TXrvnrQ5vx1u94s2kXFPtEcqHSDgi7zdjj7zqq9E8FR53KvsVz3Xi3N0848p9dWWczqv4dH6PahgaWc9P/KnS1uLVvike0mbbqQuXaYv8sXG9TQumlDt1wtw1xvsPOaO9woUs4SC2SZd+ffsd7Wt1p81Bnjo+RIuioXi+3IxLsbTTCtrep2q3vgG3jK//nsi8/GXvVeJwR7TPZzW+yba/okw8XuaabPrIvICqzlTqMcCmDDNtR1ejbKvNk++4+Jj+KjShlTmVM1yZ7OM6fkjLHcQm1u/ULnTQEfSJEGVJc9rAiElzDKVBFxuEio1s6FPsR9az0od76LWF7XvpkQuofCqv7GuV0nWVcYZF+nrB3DsYy0RO1KYJGitZSxV2qzxabURi1/QJlF+l0EaxuIRlzdKfcT5AdoOpXNDbR63XSBbD74ma/2IhGccLW2VGviFxvQqClVDZEo9oRV+epHRh1qCIdXfVFcr9AXPTkMRIYR0VIXbbKAtFBJXQPMpzpaKm2ZYg0phba6k+csLV0dFFYO20LE1bZSg+foOOHlYv2wgLquF3FoyJc8iiGLlthqpIXh7h1xVeY9nIorBblcEK9wKmDpRM7aZviXFVIZUgXLipfeaFPFvl2TY/AWUx5ylsPuusv23a4raO7/uz1q3RUVO47D9s6u6hsC1fJ/YyyFlt9kRBRCYqI6TxhKy0qlfXszV2xL+ViWb1eCTc5r8zW1tlJHW2G3F9VKi5tzvnyZUMe6KW8lIGUuBCV2qqrD9vaPATSnTYajLRRnhX7ga2wvouCV/IvtgV2u8sWV2+fZdmipBuptrL6DluXsPdUcVESFzUKt7pICoWMomrbifp6qqtTPttH1wkl3tSCalkO4mIr2seqnUc9hEU5dyp7lzrtJAFdWmArKKv3YaOudtUDEuMivoUFh2mH6rJsp20v5dFeHqJsujrbbNU7lTrOqzxqa2mhYaRTmhSc6/0EXbQTbNlFlba2jg5VZKgCwINdu4TVmw34KFdvtuvO0UKRHvvEhWqjFIeR2oVA6YNWSaHmSJuneu7yaW89sadfKdeO+r22VTLuWNv6nWW2vVS2ns46a85R/yvKTmkXydQu2mR9FOXlkRjuojJeZVuYUWg72tJmO1FZIMNXrkH9u3b4tjMKS/YnygRB29G9tp1lYoKkf/2O97T2xFFn5KeozFZZuZf6AkWAyjqV6VWOxyan2jKyd9oqVBtJIBs5QednrzLaKptabGXq4Dg2Nc+2dy+FdbRnnB2V9vAWUjuvtJUVZdsWLsy2HT191JaqxpNRUGY7XFnUPYhcTwLYbpegPmEnhZ2timjR99MotPvcVXmltsqyAqWvs7dRNQ8JVMYdJ6pt69X8peZR37C30nb8I8dxQVmGclzko/pwpW19srpvLHMqj1jqD8pspQVKH2yfLNmbTemMSLYVUt5K85RjERllIueKnXgV6b76ZMd1AMnrqV1V2uo9XSwYCYv080XXYVuyMEoy8K425UInZnqkYBfGnFpq62xTBPuqneo8AV2IxUUnu7sH7pSdnhT3bWXyGKjhle4sshXt3GkrkI1RzPbYO0plNkOgCCClgfSkTfrHqlK5LTrQ2GRxMVhoE9KgXs70rLLVq+GKTr+odKetqGinbWehMuMoZil6onTSzulwpYs6AUpzRLZTmpWORc6ARaRShynyFNs969g7nsJ0xN91VOnkRYetCKrY7rsbAvsIv5LEi3N6BK5iqre8ET3qzz6DYqQuTC1LuhA76FTcqB5aShXRlZpdZDt8wpFAb+7OF0slnWLG345SpxFGMRPklC+fNtSTvpQXVu1Uj3jGXobdJaKWkbQfujiJNqJcBMTdJ9GpZ1BZOfx5LMuOvfKYvMDZIeEj7VJczDurFUFrvwXVXQae24d9ZjqjkOy7qMi2c2eBDF+WX4+wnMveU516wtlG3e3KDVWMY6HRVlpNYl917i4Ptd11yjRQ+tXicbYHBad6d6NFCg17vfa0a+ew+tZmPJerN9vtgVp3sq7lgCmCBjhUBsnCttQ7NtKW3fLpoW582lsPVOHRXa7U38p9R7meG85R/+upXXigi0SyjFPahu86dMe3nXXaCuTAPcGWt7PS1mIvw372O864ptUT9jpz3J1W7FOpUyW9ZD/qAEig3G2hc2JTSYxWUw4UOg/nSXdlUswzyp1v+wSIA3s8yuBVwW7/sdl7KU4lTevVRCrtV8mX41zHoOWw090k+3G7CLfnzx6W6/ETyqDb2YbtfUpstu14t181j13VymCCxLdzXXR1djomRug8cW31KdJ76ZOVMk+2HWZt3iu8Jv18ETAWd4qF6S/vxD/+8SptrELseLFi7HL89BfULLK2Yss/ttN+LG79kY6+nejqtG/gK/o7jD6nPz0GsfIu4cta7N93AAf27cOxQbEw5kVhsPAq6VK/geArxdpVscLdE5djhkjD7/+FmmPlSKtOwP89nYlUvIQ3PzyGf/3jJUQYEyBXv4rnVxIuQc3+fThwYB/2HaauNSMbUd93xOqMSK9zOmA9iZLnxdtuxFsUAvHjZZSLqzw9fDIEqM7Cxt+LXE7ENVc6r65zo9cwHfEHBI+SD9wJvuw4QX/jEea01vbKCPGQb4dzir3SI2/e6K4/8QDQlfR3D+rUBYix48XTN3ZOo0Vkd+8hBNz8MHZmpyJrWQKuvVKLixY9jyYrMMKLe0+cV+YORogwGrcHJftmQw76Ul6x3w9Rt3zjXGrCpGTtBlyNh/MWojr9BRw8eRC5adV0jbsHI8QxOx7K8rDpsMxHyFAnGxkyAnRBUbPcpVh+l3tBOVLh3D66vhKVQ2fXVWPfgQPYt+8Y4o1GLI/6vjjqJSwHrnWq0me7d0MzCdlleUioTkNcxBgEXnQHXj/Wc121khNKmYs5Usm6Vnk3x8pfxKKJyptMQm54kFy03V592XXf2ozncu2z7Y74IbLpCv/aOwdw8N1C0ltP4Y9P5wEvvIqDDVXYWA0sv32i6tkZ73XjnJtue+sVp7M8F8cAcW76X0u9h3ahYm36EM88cLOs/8DBYyhOJWgHnuvQM97sTIOfP1sJ48IOJN16A0IGX4Tlmw72u9/pPa3O2NN9Gl3qZpdi0C5cRW3U3vYm3JsJYwJdFd7JwtyYCGgvuhlvk2F22U/8ynvlB6prxUePcGoQTiRMcsQzRDdKfjtamgha6c/sMTjnK2FSePe53lPgyJ89LBdON6KSyks8dHqZU2cjU/vOJ2j5n9wl1Bis6jclRHg/+eHLsp8IHDwYwWNvRZE81nu/5dH2XPpksqfYSbiyt4AYfnD0/BGAH91qlG9zWfDgC0jIVjtdYvxNC0g4voCkB7PognQPIvvwKPqQayLkY2LXJf4ajz3xBJ4Qn8eewGP3RXu8APlq5IKrZRrSsXQJNaOFP8eky6/GnFURWJa0BAuoZS6/9TrFo+irr4jFYxSXjPOJxyj+RxCt83HZkw/oKRx8aQluffAAiqpPgAbRqF5PufhEPegCiYHYPLzXUYmFyMLYpE09H6xR6S3Mz506RcunH0P0WdpLAnDJ8GtoqwSNTk+01O8TjwpRN2o/xSntHuntODEo0HHp+fILij3iZoxT+/R3Pjzi9KCRBiGiUmN/SJftyxH/yJ9gs3XiaOl64KUH8ZJ8a4U39544UnYCFdRjCp3uTH9tqE/ldQY4X/4nJCRTmkiUhIgWkYyHf2pvJQqeynJCpJKPlnYncdb2iXJBcSbQ+xXBuX1cNuwK+jsEdzz6mGrjVCaPPYb7op3S4iOsd9476PaQVH/sviejo+/Dawds6KgvoxIpwhOv+HijkFoPgYFikFaET9uUfWcsNS9ibEwSRj2xF22dNtg691LbdxuYerHr/tqAa7/TV9sVExfJeGdZMhYueAmrFkRhxPhoyvsLWJgUQ+3XPsHhBR91I/AlN/uPBU3ioT/V9MQr+5pOKTvO271xLvpfjdq+a06495wNSL/yBqQhEYdbOqk+OrCeNKq3cvF17fBlZ4KAyyfhsfy3ycZOoIgGGlkLnkD9qP70O/1La59xFt6aq/HYawfQ1VFPaaTBEsnL371MfUu3F++dmzKgBz48KAavCuIBd6VcqGR2VnZft04c6t9bYoreq1T7EStONPTeWTj3jd0MGYebRWHjALrfqtr5X3F1FbMJ0H1PunjGchCP3jAXL1UvRNHhFnSeKJX11hfstuezT/5c/WZ8wiL9PHL5lBkkOBXu+Kna6Qp0P8Ji1fqTE6JdXvPldcZAcw3k5EvcXdhUXoOmhhq8/Mwi3PybEreny/uImoZ3SMytSrpJOkXOX0qDCjEepovitSJVQxD/2CrghQQ88HwJjtFF6MOS53HzxOWocVclkkAMuZLC3PkO3v/wbbz94UnqCEX3OhHjxgTj1MHX8cyDinr0mObPye+QSVhXnUcX9AVY9PyH6gFXfIUp3lxVvewZlBykC+axcqxaKGYNM/DT8UMw/taF1JG8g6Rlz6OmqQk15S9i2YPUjax6BJNouD+Ezn1n3Wa83yCOPY+FargKPfPmCVF/63K3yPAPljyLH6dVI2HpNJIhVJapqVSWc/H7l99HE5VlybNLIaLINlyPprefx2+ojJtOdSHgUiWskMsGe3W3o1xXKGHVD+IPItyTx/DyUyvkG4OWGpxsTtBPG/JdXqqns+XyaDyeoTSGWOP9mOAUrteypHzcQ9omPeYRvH7wGBpq3sczS8WcTTJ+eh2NeNWL7ScHq/D+2yWo8TymkQivV99yP+WTBgo/ewbvkwA7dvBtPHXHzXjm7SafYXVRnc5YSnVKtrrqxbfR0HSM6vQB3PFUSf/s3pmT7+Op5c+SDVJEl1wK8cLBYZ5eHSmn0z5HzYEP8XbJ++gac4Octcp66XU0nCTbonoVUYoy7PpSkTiTrh+HwZ3H8PyyH5Pwtc/vebdrkfWzsYHebNeZ8TfdSX+r6V8sEn4i7qVcjYUZEbI7ijDe2j3BYUdWSz/q2RseJl19cuzlZbhy7BgkrKO+6fSHSLhyDK4MTkJNq9M29Y3lz96BiyY+hQZvFX4u+l/NVbJdZN26FC+/f4z6P7KlO+7AJlMrGunwwkmRGHN5Fz7c9Hs8SJpU2EZ/0fiwM/EKw9ef+Q1epL7ldFcggqS0vgHfH9qPfsfaecZpVc2hVz58fhHVzQP4x7+OwawaQPwPR2HIVdeR9ZFY3vgElj/wADYd7GlQ1xmUK/oLC67F8mefx7PL78DgwYF4Y/At8m4QipKwaPkzeP7Z32DO3CxyiMCDP7Pfy/XMkGunU89FvJSEeb95Bs88cANu/T1l2guBQ0SvAGz9yyo88MCz+MTFiGnAe49I4zuIuesBPL/peTxwUwztUe/4i+lUJ25QoXUP6bq+VMQ89ToXf1GDF9Ysl+eJauy13+qtT2b6jrrshTkvdNoKk8X6sAxbvepi57B8ACjCVur8tgN17Zh4YEjBbV1p51FbtvoQiPxELLQV7HV/OFBBWafmeV2hHSUNTn66DssHWMQDJg7E0+zKAyT2T+r6Us/r0ogT6gNt4pNA4XQedX7ifaFtfXaq+pCKa5rlmjWn9W7i4SFxjnijgzu+wpTr5iJiHU+oR6TaypyeVnN/c0DCqgL51Lugq760+2EfEW52NpWPU5rc89YDqj/H+aq/VYVOa/06ux9OUj4RNmORWIVqs7XsdX26PzVvr1yf6M1dqV9lHaay3jHWlkDlafdn3Gl/o01fbcgz3sur01ZAZe1sc55wr1e7jYuHqey07FQe7rM/miHprSw7Dnc/fCU/sam20u7nGDpshfKhJXEswlZ49KS67tq9fSTb7E1N5HOhXMupfCKSjbZKuajWPaxOl7IXx0uFnajnifYkytO7jXooE2faKm2rnOoR4qE0EY9buYm3eHSXTwT1L1Qnhwsd9hmRnGFbZa+fLvHgqOqXPqlGo42kcPc6c3e7ds2fLxvw3e94s13PqA+eJReSZSnYH9LL6/E8gKPs3eumL/bmoNNWpJ6/Xq7xtq9RX+i13zyhrjNOFg/2dlYrzx2J8j/ttE2ZLDOKNhbhspbfnXPR/1Jl2TJkHpRPBNmPeBNPdYGj3xG2kUFtR+ahlzr0hFc7o9ZZZFTWSyufBFthtdpi+9HveE+rJxx1ZrfX7vXfTmvSE9Y78ne4KFtZI69+EsSbnOSRNluB+lCm+KxyeiuYM/Vl613OT87eqTw0L97o5J5H9e0mzmkSuKerrVJ5Dkael5BqM8o3Ril14O7Xpe2Tn20lf3Y5Luza9W1OEWQzdC0WR7rX3at+Ow8rdpsg2kwXnefoy2JTjbJuXV7KIP15wUef7LPPY1y4SPyhAmQuYMQ7dK0IgEZzPhd4WeVtvQCNptf1aT1RztXQuQNHb2H6Pi7eL0uZQc8ipPNOUz6HnEE+LR/i5sE3IPFwBx4YH0hxeKsj72Up3peMwUN6pMubuzsiX32po/7akPfyOlss2LRoMBagEF35P3Oku49l6SsffS0LZ+Q5lM8At5N6DUu8393qno4zt/szbuPiPdaUjiHeysND3vrKmdpAX233TDmTej4brLLt+o7t9MFnoaURSoftEZc7pWeO9z7DE9J+3OvKo42eIT7sTB7rFFXeM619tuuBTKsXxPvhqaPvYZeW02RPvfb/3utDySPOoN33p79QfktgiE+//bOZbs6y7M+472IkLNIZ5lxx+n1M1P4YP9vbhid+xLf4+oL4ufvBYxdgfTWJcedfz+GyZC5gDm56Fid+shTxo1moMAzTd1ikM8w5w4KGYydwyZWjMYJnEfqE+CW+hpYujL5a5zbbw2XJMAzDfLdgkc4wDMMwDMMwfga/3YVhGIZhGIZh/AwW6QzDMAzDMAzjZ7BIZxiGYRiGYRg/g0U6wzAMwzAMw/gZLNIZhmEYhmEYxs9gkc4wDMMwDMMwfgaL9O86llNoaGhA0ymL6nCecYtfvCf75Gnx+2zesOBk0yl1+9xgOdUk0/RNFcl3BevpUzh1emAK+fSpU/BpNgOOFadOeo/TSnZ9qt8J8h2mL84sPoZhGMafYZH+Hef0x/kYM2YMbt1wQHU5v7jEb6lBkjYEIdokHFS12+mmBjSctAs5C15+YDBCrgzGb95uUt0Gno/zF8o0bTjQn8GA+LGdBpxW9waakzRo+GY02Em8/MwDuOiii+Rn4h3L8frBk+qxs8tzdd5NCNa+0O/zradpENXkdJblQ0wLDkZO5dkP3vpczqercVOItzhPY+OPghGcU6nu9xGfYfriDONjGIZh/BoW6d91AgfJr6s0gfL7vOMSfxcukXt2TiHvyjEYk9dzADFY/T4XBA66Un73p0isTW9izNgx+PicqPTT2EyDhqwBEKH9w4q3n5qBuWkvIDW7EDuL8vDjT7KQsKyY5PnZ5zlw0DAgQqn//lCdcyXGbPxY3VO4ij5nb8L9KGeKy2eclLXY/iaotzB9cSbxMQzDMH4Ni/TziJgVPnbsGJq6Z4YVxBIP4d7QdJJkkSv2Y8ca3I9Z0NRA7scaXJeHWE/jpBqOWLYh4+sxNUjnHqtBzbGTON2lOnmDwrPH477845SY5W6gj8vyEyu5Nyl+6dwGkfYey1O8xK+ZgKePVqLy6B8xQUP7Jw/hbfqKxdc4bTlNnwDc8XQ99u49jNSbdfIUgfwpeUrHsYYmKR7tCPemk4qCPKnmwVVPWqX7wYM1TrP1vSOWFogydl6p0flZPf2NVXYkVlhUD6dPNuEkFYjVYoHFpSocfhyIJQ8i3adoS8Vaj3305SxnrVQeFqfAZNjd+xSu3BRLg0RdONx7hO2TTvz75WpEGCvxp0d+hvjb78PzBzrRseM+iOrpkWerhcrENT8ina5x2dNE/gZpVTfFn2vZEBSecx7tdCGih7bvoM+gSwKE0aOJ6sa9VPuUdw/lLKG0iTSLOnSm9zhdsQh7FHbjo/AHJB8qltNKGI76J7ce5WylOnMNyUJ101vYDMMwzHnAxpwHOm07MxJsorjtn9iMnbYu+rc3L9XFHQnZtvoucY44lux6DMm2vS1dto7DRbYEF3fYUgsqZUwdldlyPyIh1uV4QXWHPG7rPGxbFet6rvgkZCvnO9NRXWgjCebiL7vsBCWt3rZ+YYSLe8TC9bYTIt0de7vPiXA6npC9VwnUZ/wdtvXyWKzt7TIlHy6fjL22ymwlX9mVbTK4ygK38kOCreiokle734gIp+MRGbajlM6O+lJbqls6VhUeledVr18o9+1xOOhZXxk7623VeYr/7k9Etq2tUymHVRn2Y0bbO9lUZhHrKZcqHZWyjNarddPVUmZLdk4r5aX02Ae2hd37yifv8EnbevJH4lmeJ6iUYWfLsA/L9CTYkhPUc8hf1wm3sCNSbT2y1wO1PiJW2fbWd6da4inPx6XtxdoqHRm0ZVOcseur5V7XidIeeUGCKI82mR8k5DnKhrbyRPoXFqr7AtXN6fxYYTedlUp7iHWySUqz3eT7lHcKw1M5l613re/UQiUv3XFGOLeDhbZSpRHIcpNpk7TZCle5tkfZjtzxGaavfPSMr8itv0leX0bWq9ZnciFtK1SvF/4Suuus62ih9F9wtFNxYBiGYb4xWKSfB7rqlQtfRHKe7eiJetvO9Ubb+tJ6W5tdUCdn26pPnLBVFmbI/QQSNR2V6+W2uEgXlFXayoqybQsXZtuOnj5qS5XuJBALymyHK4u6xYUQex3V9vNibdlFZbbSglXKviqAyjIUARCRvN62t3qvzbhQObeHSO9yxJO6fqetcu9O26qFC22FhzsoDEVwxKbm2aoPV9rWJ6v7xjIXsbPQWGDbW1agDigUIeA7frsII79tbbYyVRCLePbuLbNVHm1zEdBtTmVUVHnYVlaglB+wylZPodn9ImGVbSedn60OLDLKWqicCkggR1AZllLeCtU0L7RVkzbxKtJJVAvhvbDgMO102g6X7ZTitauT0rVTiTuv8qitpYUyahdclJdCqr/qwycoXConZ5Gu+lHiabFly0FDsq2svs3W2VFvK8rLo3LotJ2oLpLxZhRV207U19taOk65iTKRZkfY3fkWZVxZaatva7IZhbgTAymhvTrrlbicxJo3TpQalbDoE5GQasvbWS3P8ZRnxfZcRbojnW1KnCSeK0902DrbjtJAj/ZjlTSf2KnYaaEyQqU2UyT33eugo6XaliHyklpoq6c209JB/u1lnWC0Vbd02tqO7pT7oh2Jcu1b3rs8lHMDpTGB2lGlra2jQx00q4LWHie1ycNUR21H1QEIDSrsYtheP9V5ihDeKQePXTSwVMIRtuaCzzB95cM1PmWQBptx52FbZ1enrbpQKVth90cLRdyKnXeXjfBLxwRKWlfZPAwhGIZhmPMMi/TzQNcJRXCIC7OxYCeJJkUeVGars10LjbbCwkJbwXpVUMdm295Rj60qdb1cdovw5CK6OCu0lCpiKTZ7b/fxhGx1xq+rWrnQkxhqExdlcWEnIVWmCqnObv8OwSdwxOMuZk4oIkmIFbvIsIsLSncbbdvjs2u10lVCHAtx01v8TiKdjncezlOOqTOxAmcBbS8/4167kOu0FaiiP48GE3a/61U1ZI/LWdwK0dRBglFJV4JtL8XrVaR3iyijrbS63qVclLB7lklGmSMMTyJdiEIZj3oHQgipHnRWy7Cy7VPDbqJM4CrSRbkk2w7bE9hWJsMGDXZKdxbZinbutBXIgZaRbKJ3Ok8cthWuz1DyTp+IjFKZd/c8+xTpal4ddUViUqTTXh40KEyWYdNAj9hrFDaTQRbrDtmIDNNhE93l2K16O6WfCBFvf/Leo5xdaZGDwlhpIz3jVPNDaT7hUj/KtqiPotKdtqKinbadhcrAx+jBvryG6TMfHuJLLVICkHQqbqtKRWch45ZxyH4pwrZQtLnkneRPufMRYVTvejEMwzDfKLwm/TwQoJuFsvUkQVCEtAW3YkxwIJZvOojAQUMUDy+VoKjoJfxjZyOSkxciOXYMgtRjo0eoftxImHQVAtTtIbpR8lsrnjzrRl3sbVW/tZSO03XY847YuRKXql57W5KeMCm8Ox7J6UZUVouNq3CZ0wGZync+wX/si1kdy40xYlyEsmHuX/xdXV8pG1959mUvv8vEGl6JBuOnkMwiOr5wrKr9qqtTfttDkUk7XYNnH7gZF10UCG3wWKTJdMln97yjmYTssjwkVKchLmIMAi+6A68fU1a5K2F3uGRIrC++7FKX0uuBvZgs9YchkhAyVKz2dqdLhoWuvq4UJt+xk3ClGvXpT4/JsBO+rMX+fQdwYN8+HBsUC2NeVJ8ewNXoxuNnDzyB12wdKMqIRXX671BJ2faUZ5kjD4VoPVEn0+Coq+5cKQRcjYfzFlLYL+DgyYPITaumceg9GKEedkaxCpdIFdR6FseEn2H06V/ee5bzsfIXsWii8mabkBseJBfXVuaIU5wtqMRn7g/SikpOuAQ1+/fhwIF92HeYpHVGNqK+76X0PYRZd6R/dRg7XjyCauc0WsTJew/h1IgfIpvU/mvvHMDBdwuBhU/hj0/nAS+8ioMNVdhIbXv57ROV0xiGYZhvFBbp54UARD/wPGy2ThzemQ0hWbOM75AgUK7mqUV5yM9/Da+9lo/nn8/D80/cjv/vK+XYhwdPyG+BeIguUH0bStHOyu6HIE8c6uPrE4eE4Wa6QNMZaFdPtpxsUTbccMSzB/bHPsXDiRgyTg3jALrfgtf5XwqRiB3fLQxdUPOCoL7HL+nWYZ6lc5cabsOJNvktxMh7rxXJLd1wX/LzK7z8q2ux7IV3kFFYiY6uE1K49IXR0ffhtQM2dNSXIZkGXU+84vqWkZ5JdQg+ZcyhDjxU7DJVc02EfASz5oS9UD0Q6Fa4g3wMKT5Xv4khatjXJf4ajz3xBJ4Qn8eewGP3RcsHQL1jRVOD/XWLgiHQX3sNfbsJVXVHsZkifGqvDicCrgyTaWjx8YDuhIRk8vMSIkIi8AKV7sM/Ha0e8YCvvDtxRnlXy9lS8yLGxiRh1BN70dZpg61zL7XdDodZEoMCHXb25RefABE34xr3cbWo5Cti8RjFK+N/4jFKyyOI1nlOgacwJ0b2Lx/vfHjEyfI0CBEnx/4Ql9O/n/4iGe8sS8bCBS9h1YIojBgfTaX9AhYmxaAaq6gZ+7YKhmEY5vzAIv08YKl5GRMvmoinXnwTTWZVpEToMHH2g4pgTxiDB556Fs8/s1zO7E586m1cZ1govb2w4Fosf/Z5PLv8DgweHIg3Bt+iCMqiJCxa/gyef/Y3mDM3ixwi8ODP1BlrZ0hROGTfCFz/Y+HnHcQlLsezFF9IXLpyyA3NeAOMwmvRg7jrgWfw4vO/QeDgwVi06T/46T0ibe8g5q4H8Pym5/HATTFyli/5F9OVGXWv9D1+IYSGXHWdFCZFG5/A8gcewKaDrm+JiUi4X37//tbb8ZvnN1EZLcIykZDY9Yi72rfQ+PpL8TcClwV14V8v/UE5rzdOvo+nlj+L9xsoHZdcKl8XOcz+2jupwD9HzYEP8XbJ+05l7uD7434MVC9DXkkNTja8j9/MukGWm0RzFe5JIFu4dSlefv8Ymo5RXHfcgU01FJKqCj85WIX33y5BzalADNFSKa7bTGlpQk3581j4IIUkpo49obkGv6Aq+33cXdhUXkPCuwYvP7MIN/+mRMhwPHvHRbj5KbHtiqXmJVw5JgQ3U57ffp/y9fIzZGsvUEXfjwhR0W557hpzA8R9jKyXXkfDyQaUUBwiWfJugeb7si7T4x5HycEGSvOLPdN8eTQezxC+qAqN9ytv+OkB5f1KyvvOd/D+h2/j7Q+VQYT9jkQPfObdDbdyNn2mDKEmXT8OgzuP4fllPyYR6xigiDjX5W5BTVMTDpY8ix+nVSNh6TS3NjAE8Y+tooacgAeeL8GxpgZ8WPI8bp64HDUexitew+xzPii+1FSKby5+//L7aKL4Sp5dKush23C99DH+pjvpbzX9i0XCT8S9iquxMCMC1eQnwngrxNDI2vA6br7oIjxbfu5+j4BhGIbpBXXZC3MO6ThaaluVoDy0KD+xq+RbWgQtlYW2herDW+ITsTDDVqa+SaO+bL2yDlX9JGfvtMnl7B2HbUb1YU35iVhoK6hUVu861nGr65U7D8u1vspbNJT9jO43ZMTaMrIzZBzd/p1pqXRJd8RCo62yRayX7XR760WELXV9GbmKQ+qadHt8hLLGW1ln7jt++5r0ZPXBtjZbQaojn6uKjnavF7e/EaWlssCl/GKTs22H1Yi7/aprf7vX61Nc4sHR7rKNSLYZ5VtYlDS6x9FNG5WHXF+sfsSDvOryYfFmFplvGV6Grf60ur7ZZd1xiy0v2VGeqUYl791+2qqdykaUtz0vHbbCVPt5EbZCirSr3vlNKQtt2dnJ3c8ByDXpTs8ESDqP2rLdbWaveFPPURtJSMpLgVJ/LnTKh5lpWNV9Xmzqelu9tzyTbR5WH34Wn4jkDLIf+1pp0Q6c30q00LZe2JBbOlt2Km802unjycUT6gOr4pOgPqwswi04bM+B8xptwlvee+BWzjV1ysOt6nmpRiPVl/Lcgj3O5GSxZlw5HruqQF1D7xa/TbwVSH3eRP2kri91rR+BzzAJr/lwj4/ap8tbiCJsxiLxsLMd9SHl5MLuOrc/qJ6n2ry9H0lV33jEMAzDnH8uEn+oM2bOA2K5iJj10mh6ThGKdxMjIAAa+rhilctcAuicHkd8hNcbIj5PYXpCxtPPtPVGf+IX7xIPGOLbr/fy84WS/v6Wn1LuFJemv7lWEO+qpgxRWlUHN5Ty1vQ43rPMxHvWKSW9lI0zZ5Z2EU8nMNh7ml0Q70u3BmCIR8++ytyCTYsGYwEK0ZX/sz7nqa/0Ne/u5Sz3qT68mVbfy7Tv7cVXmOciPk9Y5blncibDMAwzELBIZxjGL7Ac24TBYxdgfXUHHpjge+EUwzAMw3zbYZHOMIxfIH85tqULo6/WndHML8MwDMN8m2CRzjAMwzAMwzB+Br/dhWEYhmEYhmH8DBbpDMMwDMMwDONnsEhnGIZhGIZhGD+DRTrDMAzDMAzD+Bks0hmGYRiGYRjGz2CRzjAMwzAMwzB+Bot0hmEYhmEYhvEzWKQzDMMwDMMwjJ/BIp1hGIZhGIZh/AwW6QzDMAzDMAzjZ7BIZxiGYRiGYRg/g0U6wzAMwzAMw/gZLNIZhmEYhmEYxs9gkc4wDMMwDMMwfgaLdIZhGIZhGIbxM1ikMwzDMAzDMIyfwSKdYRiGYRiGYfwMFukMwzAMwzAM42ewSGcYhmEYhmEYP4NFOsMwDMMwDMP4GSzSGYZhGIZhGMbPYJHOMAzDMAzDMH4Gi3SGYRiGYRiG8TNYpDMMwzAMwzCMn8EinWEYhmEYhmH8DBbpDMMwDMMwDONnsEhnGIZhGIZhGD+DRTrDMAzDMAzD+Bks0hmGYRiGYRjGz2CRzjAMwzAMwzB+Bot0hmEYhmEYhvEzLrIR6jbj59TX1+O1115DVVUVLBaL6sowDMMwDHN+GDRoEK677jrceeedGDdunOrKnAtYpF8gbNq0CRs2bFD3GIZhGIZhvlnmzp2LlJQUXHTRRaoLM5CwSL8AePXVV/Hss89i8ODBuPvuu3HTTTchKChIPcowDMMwDHN+6OzsxHvvvYeCggJ88cUXWLRoEe6//371KDOQsEj3c77++ms5Uv3yyy/x//7f/8P48ePVIwzDMAzDMN8MDQ0NeOyxx2C1WvHyyy9Dq9WqR5iBgh8c9XPKysrQ0dGBqVOnskBnGIZhGMYvGD16NOLi4tDV1YU333xTdWUGEhbpfk5TU5P8njBhgvxmGIZhGIbxByIiIuT3iRMn5DczsLBI93PEbSTB9773PfnNMAzDMAzjDwQEBMjv//3vf/KbGVhYpDMMwzAMwzCMn8EinWEYhmEYhmH8DBbpDMMwDMMwDONnsEhnGIZhGIZhGD+DRTrDMAzDMAzD+Bks0hmGYRiGYRjGz2CRzjAMwzAMwzB+Bot0hmEYhmEYhvEzWKQzDMMwDMMwjJ/BIp1hGIZhGIZh/AwW6QzDMAzDMAzjZ7BIZxiGYRiGYRg/g0U6wzAMwzAMw/gZLNIZhmEYhmEYxs9gkc4wDMMwDMMwfgaLdIZhGIZhGIbxMy6yEeo244fk5uYiPz8fjzzyCGbMmKG6nh033HADRLVfdNFFqgvDXBicOnUKl156KS6++GLVhWEYhukPX3/9Nfbt2weNRqO6nDn79+9HRkYGZs+ejUcffVR1ZQYKFul+zrkQ6cOGDcPu3btZ6DAXHEuWLMGDDz4oB5oMwzBM/4mJiUFtbS20Wq3qcuawSD+3sEj3c86VSG9qasKgQYNUF4a5MIiPj8fjjz+OadOmqS4MwzBMf9DpdKipqWGRfgHAa9IZhmEYhmEYxs9gkc4wDMMwDMMwfgaLdIZhGIZhGIbxM1ikMwzDMAzDMIyfwSKdYRiGYRiGYfwMFukMwzAMwzAM42ewSGcYhmEYhmEYP4NFOsMwDMMwDMP4GSzSGYZhGIZhGMbPYJHOMAzDMAzDMH4Gi3Smn1hhsVhgtaq7DMOcHZZ2NDY2orndojr4Cf6aLoZhmO8ILNKZPmLBvoI1iNIGIyQkBMHBWixZU4BG9fptbm5EY+u5uphb0VxXh1YLjwyYM8BShSVaLbQ9PlEoqvvmBai5ZjP0ej3mvHhQdfEP/DVdDMMw3xVYpDN9onmXEXEpmTBBj2iDgf4CWzNT8NYxM221Iz9cD/1L5+Zibm18E+GRkXjpoIiLYfqP3XKiDYlITFQ+hugx+LrTDwZ+gYPk15hBgfLbb/DXdDEMw3xHYJHO9AEz3tuaKbdy9r+D4s2bUdFSh7KyKtytDwJaP0YZHYtGF8wWM32ssJpb0Spvk1vRWGtCnZhlt7SjubkV3XOXVjNanfcJcV5dXR3qGlvpTIWTjbXKRtdpZakNbZrbKfxWh2h33bfKcKW/5jrU1jV3h9Xe3CjD51v43y3ISgkD1uZtwIYNymdz8WbMvdoqbVKxVRXVLtvVOzeW9mbUmkyodbJJYWPtzc3khzYtZLO14k6PcsTc2ixtrNXs8G0h+1SiMJPfWrewPEBpEHeP6uoa4RSMRNy1kjbs486VxzSr+RL74rgMwz1wao3NdZS+ulac7lKdPOC7/REe2rEdboMMwzB9g0U60wcCcOklytam3E0wNdPFWDMckZFhsFblQBsWj2I6Vp4eD12IDrrsj3Ao/16EhYYgyhAN/eQoRG6sRGFSKMLD74V9Qtx8KB9h4WFIyjXRnhX7CpYhWBdG4UYiUh+GYO0ybPq/WQiPT5f+0+P1cqnNB61VWBIahrDZ+WiXR8zIv5X2wxKxj8I2m/4uw42ePx+68EhMjpyDj9rrkDNfi9BwvQw/nNK2LHefPJv5DmM+gDlkK8JWixqFnDSjYJFO2s/zHx5D0Zr5CAkNx+SoKEwWNrmkQLE580dYEB6O0BAttCFks5MjERayBFlZy6ALC5c2FqYLRmEtGaTFhF+SvUq/Wh35nSzDil65w2WAasdcWwRDsE7ePYqM1EMXbECRCId87zIKm1ZtOCwEBuMuNxHc6jXN9vYWPd8gj8swRBpNaoO01GKNIYTipfRR2w6PSVXc3RHLh3y0v+Y9udC6tOM1qBOJtHIbZBiG6Q8s0pk+oEFMco7cKl+XiqhwHbSGZSjc14yg6+ejJGepPBa9NAelpSUom3sNAgfppJup3ISlK1bAeMNlOC1dtOi+ea7eTsdXXTBX/R1xKXm0k4iNJWUo2WJEYuJ4RPzsD8haGi29Lc3ZRuGX4TqNOjM6ZhANHxS0Y+RfR9iEqbgY0UlLsdr4FD5/fgHSaCSxNKcER+r2IytJj7zUOBT6wZpk5nxRjJS7DDAYDIjSRqFAiNPh07Ft+2p5dFHG37Fnx3NIITvRr9iOtKmXoOYDsqGlWSitKIUxUQ9sTcHmKjovIBCKhQMryC6354swtiI9PY/2t2BLltImFj9XCquV7FvuAYbV+SgryScrJ/tcNw+v1LrZn7UWqycvQjkMyC8z4UjFNvJbjkWTM1Hf+E/MWVsMfVIOqo6YsC0rA3f9OLy7DSh0ek+z2t5MlD/jlhJs37hC7i/+XZFM357se5FZTnlPUs7NEIn0gvf2Z8bOtULcG7ClwoT9JRup/U1BMHncncltkGEYpj+wSGf6RJB+AZqqSmBcoV65y/OwOC4cOR9ZMWnKBOmkHReJKVOmIjJsqNwXrN5+BE8/+SRSZoyBKsk9crTiLfm9YnsG5k6NxNRZKdiwIQXXj9Fj2gRFDo2LnEbhR2Koqyrxin7pFhRlP420JWF4f62YrSe+OoEP3jkM6K6Xu62fs0D4LmFqIzvVahGsD1ZdgJHTl2GLGAhuTUX8vLVCoaNg9XQ6MopEZQeKn74fE0Zfi7g771BOcJ67js5C2oIZmG64TQpvRBuxYsEszLpnkbJ/9HOYyV6lqKVjG9ISEDk1Ab/OUdrRu/uOyW875kPvQQxV5XbDh3jv6Cn8wCD2PsBnXytDUFPeG3j9vSMIn/Mw7p8+Sro56D3NBuMzSJk1FdPv/JmSxo6v6GgrPqBBgVi0lrn2fkzRT8GDqVni6BlSjFffKMMXw2ORljILQ611eJfbIMMwTL9gkc70maCwqUh5cgM62o5jmzrN9sa/PoG16yu5LWbE3Rlx2RB1iw7LvyRXPIjswEFSxmDUcId/O47g+3cxHzNutBKV5XPUSBc9GirexJZtW/DWUSDRkATdZX1U/My3AAPK3inG5s2bUVxRjAXieQqJBlPvmqluk5XE34QwxXCwp2CNFPUhOh0mCwHvjlaVv1bV9rXqUNRi33cyd/sxIvgq8eg10NTxpfzuRr0VpKcxw7tvbMG2LdvwaZB40HUmgq/8KUqykuhoMdIXz4E+NBgrC1Xh200f0gw1bd1ppjSaP8H75WJHh0vUBLsuo+krQZjzzEaS+jTmWZuCuMlh0M7PRSu3QYZhmH7DIp3pE3W7C1G4p07ZCRgK/fU/kJta8eaHbm3uvNhEQczRKWgQOl6+EwYNJxUX6xcdygbR9ZWyIODAx03yW2Bxe+XioECNskHO0neHqt4Jx5YT9kFD0DWIkStmgvHgHzZIkbZZPDyYn42EcXahxnxnsdbi6TjluQeBKXM2ck1mtO/LQ3xKJqJXbETV8RYcKclQffQBT7rTyV5Nbyl3jm68RmlHdgLsS1J0c/DnDWSnZKviIdecDakYpwnA1Puz0dHRgv3bjPINS+v+WKauC1c44zQHXaW2kSZ8oa7NsbSqDdWdXtrfUP1cFHd04HhVCVaIuwDFr+ATcBtkGIbpLyzSmd4RD77NXozF8ZHQGpZg2bL5CJ+jvO1l0W3XI2jMeDlzVvz332HlsmUoNDnLBjsBCLtOub399GNrkJu1EqHqA6GC8bfMk995iydjZU4uclbOR0hIsHyYL3CI8tTqKy/8luLOQV3AGMwUEZanYbkxB8ZliUgVT656ZSji7hMzkOWYHTofWbm5dI4B2mAtCtzXBDPfShTdWYzVv1yCJUuUz3yyZfFg5+7M5VhHR5PyTWjarzx7kRqViYbTyiBSd9nF+Pzj7XjUyV67haqd3vYFZK9LVmaR7S/DbLH4GwbM+vFI5ZiKZpwBWcK2ty5G7BJqJ7lZWBKlRbB2JQ5/XCTX0hsL3kbzf1VZfL2Ohr8OrF/6SLM7LmkcjutuFLKf2si9K5FD7TNstqdZeCLIV/trRpZBC8PKXBz4jPoBmRwtAmlgz22QYRimf7BIZ3pHo8ffKrZgqYEu4uVbkZcnnqwzIKf0CGaNCiANfB3uE2t6TcVYl5eHjxvaEDhIEdbO69DD7kyXD7KZijORmr4bK1YvlbOBwpMmLAGmkiwp9telpSJtXTGSjNswfSSJ+9hEuXa2PG8dxV2GupMa/PxP+eot9TSsPToBq9WHS11winzcXCNK5MN8xUhPTcXavHIkZWzBLWHOEof5dhKIEHWrfOtWbFU/xWTLzf9+GbPXkmA2ZOGJhFEIGpeIbSuELWXiL8enIMNANpa+CHHxizHemCFtTqLRYrS6KdFc4rof4LYv0aNjdzrZvlh1bsDGsj9jilj9Fagu8ZL2OhT3b90PY1I0TFupnaSmYyv5zdp2P0ZqhiKe0rM2ZR5mL0qHKXoFSn9vcBHpw38012ua7bP03e2C0mgvF8H0tL9htZj5Ll+HtPSDWG1crZzr1I4Uhvpof4G4KiZRPmA+O34eMsv1MG5/BpGUSG6DDMMw/eMiG6FuM35Ibm4u8vPz8cgjj2DGjBmq69kxbNgwNDU1YdCgHlffXrFaLRCrUII0PS+sFrMFAUEaj3f6nbGYzSRqgqDx6NEql7kEUPiuh63y/euu8ZKbmdwozr7jLXzmQiA+Ph6PP/44pk2bprqce8S7+QMCyF7O1GDEKwtDYrDVkIOmzQsQIMLrg/1Z5W8CBEDj1lAUd2pCHtqgnbNJszy3T+3DR/uzqu3MY3/AbZBhvkl0Oh1qamrksytny/79+5GRkYHZs2fj0UcfVV2ZgYJn0pl+IS78ngS6QNMHgS7QBHkT6AIhSjyFE+AhXnLrl0AXeAufYTwj7eVsDMbaBfmkRX1Ht7juS3BCxLoLdIHi7tvuzybNfW8fPtofRe69P+A2yDAM0xdYpDMMw5xLgibgb0eO4Mj2RXC8nJRhGIZhfMMinWEY5pyiwfCRIzFyOL/FhGEYhuk7LNIZhmEYhmEYxs9gkc4wDMMwDMMwfgaLdIZhGIZhGIbxM1ikMwzDMAzDMIyfwSKdYRiGYRiGYfwM/jEjP+dc/JjRZZddhsGDB+Oiiy5SXRjmwqCzsxMXX3wxvve976kuDMMwTH8Q/ejx48f5x4wuAFik+znn6hdHjxw5cka/OMow3yRz5szBr3/9a0RFRakuDMMwTH8YN26c1AAs0v0fFul+zrkS6U1NTSzSmQuO+Ph4PP7445g2bZrqwjAMw/QHnU6HmpoaFukXALwmnWEYhmEYhmH8DBbpDMMwDMMwDONnsEhnGIZhGIZhGD+DRTrDMAzDMAzD+Bks0hmGYRiGYRjGz2CRzjAMwzAMwzB+Bot0hmEYhmEYhvEzWKQzDMMwDMMwjJ/BIp1hGIZhGIZh/AwW6QzDMAzDMAzjZ7BIZwYEq7kVrWarunfh0d7ciMbmdrnde14saFX9njMs7WhsbERzu0V1YL5tWM3taDdfWPVrbm/HhdjMLZTu9gu4f/oucqHaGsMMJCzSmT5hNuVCq9X2/MzPhdlSixRdGMJ0KTD1W3NY0VxXh1bLN9gbW6qQEq6Hfs5mtHvIi1kI+FZ7xiwoWhaCsPBQrNndrLoNPOaazdDr9Zjz4kHVhRkIWvfkSLvNOod111cO5d+KUF0ezLRdW7CE0jUfVWJnAGmlgd6ZCx0LGuvofHVPtJOZoaH460fneIA6ALjm24w8SnfoXz9S9wcYSx1ylkRJuzLkVKmO/ohbfXrDWoc1om9fUkhnKJydHTnos533YmtWczMamwemsZyrtscwAwGLdKZ/6KORmJiofgwwjB5Gjl24RDnab6yNbyI8MhIvHfSDHnLMIAT0yEs78oWAf6mnWNao3+eEwEHya8ygQPnNDARm/PPPaXIrff3bvYuVc0zgoGBqT0o942JhdSEY2No2o5AGes+doai2Nr8NfaQeh50Kagx9/N8ke+Z7UDQQfY4SXvvKaqRtDUZ+6X78bf541dX/8FSfngnEZVReGHaxsnuWduRCP+zcl60d+ms49H8/rO6dJeek7THMwMAinekXhiXPYMOGDepnMzY/nYAgjR5rqspQVvV76Em5yuUicpmGFY21JtTZZ6HJva6uDnWNrXRE4WRjrbLRdRoWi6Xb3R2xHEWc29zqeoWRy1QaHUtVFKzk3gwlCWY0ijg9LE8xN9ehtrYOrae+RJDqBre8oPVjlNFXNIl3s8VMnwAY1phQShfkh6aPlKcIRJ5FOuoam7tnnwTC3Z7m1kZKh4eZLEt7M2pNJtQ6lQsz8Fgby5BSDCQmJQLFKSht7FnaFnM7mptbqZ5VBztkR61kU4pdu9LeKuq43aXe6QQoN4fE0ihhi/a47Pvke5BWdQPGzc1EU0sm9NIQ6Vw1AWJJjEhPj1hFeihen0s4rA34kL7UYYALntPsiuU/DfRXqDUHHfQZdEmAMFrP6RJtTw3bW8os1I5cb5xZqbxdfbv2BT7CpLB61Iu3fEvFp5a/p3Kz17FL5Tvqwtzqqf7N2PcGGdXq1UiYMg7DhzqG7nZbctS9wHt4FtFXCNvzkDRvdmlpF+c0ezjHQmXmFr6H+vRIwCg8/EoTWqhvl7nxYUcKlCc1j655UurNuaxd7VxB5E3YspsJ+LS1Lui7x7eeEDYmg5PnOuzGU3k5p8lKdmdPh5nS1Op2vWGY8w2LdGYAMGPbL2MQE3kv9lGfdij/XoSFhiDKEA395ChEbjyI5j250OrCEBkZiUh9GIK1a1D8nAHh8ekyhPR4PUJCQvCBe59orUPOfC1Cw/Xy3PAwHQzGXbBaG5G7JEq6i2Uh+vBQRC3JRbPoYM0fYUF4OEJDtIgK1kEv4qTj83P2KWFSl707az504ZGYPDkSYeHx2Koecc5LWUUOtGHxoEswytPjoQvRQZf9EQ5tfhBxcZORX6UI/6rClQimvIl0ROrDEaKdjx11SkZEWYg0R0VpEaandETqoYsyok5eCFpRtGY+QkLDMTkqCpNFuSwpwADMVzEe+OiV5+jvCqQb0+kv8PQrzssf2pW60IUiPDyM6lqLlYXK0oW6XVnQkh2FkU0Ju9YKOyN3a+s+rKR6DQ0LozoOpXo3oLCqVZ5TW5CCkOD5WDZfLI0iW1x/CNbm3ViiVffJ1qPEiEFMFxLmqg0UZ4Jyy91yCHfpQrByzRKyKyU9IVFrYFLbRrNYsiPSQ/GG6oJhmD+f2toa1DqrGEsVlgRHSbtOjwuVSzEKyIOvNDtjKlgCXYy461COOJ0W2qgcaZdiWJG6fCa0IT3TZW3eg2VRwd1hB0ethNpEnDBj0106hKwo6hZOptxFlPdF3csNrHVFsi94tY7S6zVMM/bkrqR0OOplZZHJa77FeKj8ld/BYC9/KrfcfY58u9Qxlb3BuINiICwfybpYY6TyCBPxrHdqn2bkGnRy4Ie18TKu+bmUBvKxw+iwpdCQYCzL3aOKRk/hCdszkH/Ko7C9YC1y9tiXY3mxS3MtspZoqe8Q54TTOfOxq1ExAHNtkcxnqAyf7HXlDnzkpT49Y8aGWB1ixdIdL+XpgrBXyuOSZQY1TyEwFu5A1nyl3kRZrywU5UIhO9s5xWMvJ2HLIRTPfAOVoXG39OvZ1swooOtBXLoJpvQ4mZ6eS4zMyKP0R69cCYM8NxQf/MdHeTml6VDeXZQOA5ZQHDpKU5h6vXHLMcOcN1ikM/2ieEMWXWDWYM2aNVi5MgtVrcqlVpkU1MpbhoGDdGIHpnITlq5YAeMNg7FzbSq5GLClwoT9JRux2jgFkXOeQdZSZWZnac42lJaW4Tq3NSR7MhcgjS6C+iQjSspKsXF1Eib8YDg+yHwQqVtNiF6ag4r9ZchKioZpayp+8Zc9QEAglBQA12dsRCnFZ6Dt4rQ/yo7YXPV3zE4XV9ZE5JdWYJsxUfq1Y8+L9tr5KMlZKt1EPKWlJSibe013/gTtVbmIWbyOthKxpWw/Sjaupu1izIvMRCNtdZfFmBXYRucbE/W0sxaFHwiB0ImaD4op7CyUVpQqx7amYLNdrTADh7UWL6WXI9qYgFGaUUgwkr2kv9QtbGsLfo1FmcXI2LYfLS1NqNi+ETdcOYwU8S6y03ToV+TjSEsL6qpKkHPT1RhCA6wN98ZhnWkpSkxNaGsyIWdpGxbH/FLaWNdXItRi5IVQ3ZaVwXTfD7DhF7OxVb8CZUea0HK8ClnC7MR0oUBd3mRHmOC6Gj0q6lpwvGobDKZM/O4fQoSaaECbhsScMrR1dOBIaRbKi4txz2OLEObcdjTXI6Nii5w3Xb2lAkdMJtyia/eZZmfC7/oDKrYJWwZyyqpQt30Rhso9QpvYM11UHn+ZE4+867OonDrQ0WKCMXgdYp50iHGFINyUnATkvYEjsuxb8dYG0RaL8W61IpqPULrFYGpamNlHmKdRU9EA45YyHG9qQmlOEtYt+h2qrJ7yHSDDRXkH7is7ghaRbyr71Edel0Lc2rxD1vHSjRWyTJv2b0Hb2nnI3CVbsKyLzLVm5JeUUV+T6CgHyss9W6uwmpqtfvUWmI6Y8Mfbr5a2NG+takttLajIX4G81Hhk7hH56xneCRrQLcrUYltVEzo62lC2MQlp8Y/KZ2K82aX11HESrCuwff8RNNXth9FQjDkZ20lMmlG0fBHKkzbiOOXleFUptt0+HhN81acHxEos+u/FjtTydELk6dDg+6ieRF0sxdrF85A+Ph91LcdRQv3rusVUN6KwnezcbPqHLKf8/ccp3y3YnhGM4vJEPLr4R6oPooetNSDhzxWyzLE0n8r8CP626HrFrxNacjKtW4cJG7ejomI/xn3prbwIpzQp/XU5LplZguNUd6IuytfOwT893HVjmPMBi3Smf5i20gUmE5mZmVi3Lh3vfuJdUK7efgRPP/kkUmao04V0IX71jTJ8MTwWaSmzcOVIPaZNUETsuMhpmDIlEkNd+v9mlL8mBEA0xZmCqZFTMDctG08vuILcy8ndgLW/XQD9uEjcb1wrhXj5WwccM0TRWfhT6lxMmToXD64QvbrC0Yq35PeK7RlImKLHjCWp8tweBAzFpCkT5KaW4pgyZSoiw1wvbfVqWBmlf8CsyHGYOncZNkrNn4myWkfZZD2ehhl0flLqErlfduBT+juKBiAdKH76fkwYfS3i7rxDHiPZoH4zA0Xzv15FHn0/dEek3I+84yH6m4fN74sZSzPe27SVLvpbkDpjHDSaIOinz8XcqaNQ+7aYQ4zGsysSMFKjwfCwqViwYDqCzJ/gDTLB1SW/wtRRQQgIGoUFv3qa/JLYPCwsUNR9EvZn3o8pkZE0MPhU+s94dhkiRwZBMzQM06LI6trImweEdjc+/iD0wzUYGjYNt5FKqv+qi1y70ER/x171A4imMvKa8RCWrR2pk/sOAjDy6tFSPGlHj8bIUaMwnIaNvtPsIEAzFFePHEFbBujHh2H4cGV9gtd0tdfiLdFUhw1C7Xs7sOO9IxgeQwfzPpEl4UzYT+bQ360oO0YSqfkDpJv0SKSiSCfBK8qt7C/F0GfMwkifYY7E/Rs2I2UW9RlBQbhKP5E8dlDpeMh3UAC+ooRHG5/B3MiR0FC+b05cQX3ZWzhKiTvy9qvkG7j84ma8u2MH9h7/rxSoJYc+k+6C1SU5SJgaSX2NY4mbICAoBD8Qglarw6iRozByuNXVlgI00CekIYuSvVZmRsER3hC8v0kMUkLwdeNe7NjxLlovvor2i/FWzQmvdhkwagY2bH4S0yk9QcPDMFmUyyGxJCQAF4suNW8bindVwaqbghlTw7zWZ+94Lk93hF0sWTSb2kgQJqh9Zv79BgyneCfFRUkfwnpdkCNZPUboRJ+qQdhVY+l7Eq4l2xJ4s7Wg4aNlmUePHktlPtJjer4SjWTFNjw9dzr0+nEYfpW38nKHTtRnwXj/VLoWaRA5O0kOUD753Pt1jmHOJSzSmX5hyChBW0cbWlpa5OfhKd7nY0ZcNkTdCsKcZzbKzm4rie24yWHyrTBiXkmZcaROtatndwnzp6gS1zX9jSBN4cDuDrp4OPXP0kt5A1rsGldcWVSGj3XMtgQOUgIbNVxNn5U6fmWrB1ZHApVvN+xhacXaSYkG10xSJH/HFw6xbc+fa9Is2FOwRt6yDdHpMHneWunKDDRmvL1eKdt54VpZ3trweXI/c/3ObhEZPW60uuWgS1zt9TNxlZuBWBpqQXqXbNxp+jpouBzsKQ+7CVU4EfZJR2tTg/TvsBMht4UM8UF3m7BCWKF9ZnN1RjTWxodh/rIliAqNh8mQA8M4t1tQEjWGLsXqek+zK8pZFILDjBU8pMt84hMZtqHzKD6qPIiDlZWoGxSDjJwbez5gPXwijNQZvFF2EKb3SCAnPoHfr8khYbkdpsZq/J3a9sOzJvQaZt2eAiyJUuozLEbcqVPu5Lnn24GjDV9OglqRgeT6lbAAKoVPDqHy4EFUVtZhZkYGHr7x+/K48OVcb+6oPYQLrrZkxkmRkQ8+lhMIPcITnYFhMGo/qsTBg5WorKHB3GojbrxCmeH1ZJewtmKXWO4jbFkbjLg0ikA++K7BnX8oQ0ZiB1LmxCBMLo9RBgde67NXvJWnK919nOwzDRg9Qskjda8SdxMLGhtDw1gT4nUGLFtGg4dFeUjaGOfaF3tqA4RS5p77ZDvRIcPVLcJreXnGOaeienwsf2eYcwqLdKZ/DLqEOja6FGg08uP90iU6UkdXN1Q/F8Xy9msJVghVUPwKnCfhBwV6EBlBV0FMeMBUgoPizrPEAovmGsUdB/GZPQzLl3KGka5o3cLIBXkhVlAuykBtwyn53X2uJ7qvAx5UDGEPq7FZDYsuyBXiQTJCN8yTcHLQvi8P8SmZiF6xEVXHW3CkJEM9wgwk9gdGk3K2o6KsDKWlpSgrq8C2rCSyw9TuB0jLKz7uMbMWOGSsvHtkclvAq7laLwedJ50GYjjVAKXmVZxmyQN0oxX/3a/yPHO+/IICNmRg8ZyFeLbChI7NC3wuXUCg0iD6lGZP+GrkKkFq2OPnLENqWhrSxCc1DakLpvYU6ZTauPuSUJ72CH6xeCtWJN6I4eOiSLDl4RcP0qADKxBDgw5fYaK2AJHxKfjBylIcl0thSqEnKeki29R8e8JFhA0Lob9BuO3hVCUO+qSmpmLBVCHk7Tif0TvlB446naHBCJGRmIlO9eQUnlDAITEUp5rHtFTKbwqmjlRKzpNdmrb+EnNSD2JLxRG5RKdCTNXXK8cChkYidUMxlckRbMkwyKUmLq/G7UN9esRHefakD4MBzWD5tWLjcsyZsxr7j7Qge+446dYn+vG2Hl/l1RtygMIw3xAs0pkBxfPcRjOyDFoYVubiwGekdmSvp5V9fuAQ5YWHr7zwWyxbloM6l6vRcMTcLdaOmDDv50uQU5CLZVEhCAl+HhHSvRzxC5Yht5Dcb42Xs25J903zOituZ2zUTPm9bt6DWJOThSWhyrnuiLwEjRkvhULx33+HlcuWodBNrV1/2yL5nTnn51iTW4iclUsgJmnEUpvpLouEe2L9Uun+dZddjM8/3o5H1YdomYFFeWA0Ecl3TZcPEU+ZMkU+wDvj7mRyBV545WPclLwU2LoYvy3YTQOuOuzKWYb5xl0YN3MOiT8TZv86B1WNzajdU4D5hjWoCxiLu2mwuTb+19hhqkNj7T5kPSpm55MQN96DZNZcgRj6Wjv7KewyNcpwfpFKhmKfGlTxPTcosOI/H5jIINPxp/Uv4aUXnsMaYy72NTqNeO2oIqnh42rs270LtZZ+plnOiLbh3wersHvXPnnHwenmlCuasbiPCjNz9gIU7qlFc2MtirKWwLBml0etNm7abPpron/RmPVjMeMZhsTVVNJUJPqMmZDy2EeYFrXtRF57DTSWOuSmxVFY6ky6e77dBljOiPIOi1tIqdiKqEVZ2FfXiDrTbhjnG87wXfpBmPkQ2VLeImQW7UNzcyPZ0nKIqjbecp3qxxnyv3wF+Z+HZbm7UEf+q3blwhC1kupLrN/3bJddJDSBCRg7+nK0m3YgS7UlK9qxI2sNCqi8zNZAXCo720hcIboit/psrSuCVhuFItdOtyd9KE+vdiFR5r2dUey8Ey30N/OPf8L6l7biuWwjsgp2QX3MyUeYARiio97/rTLsq9qN3R4efHbHe3k58Nj2PBkvw5xHWKQz/cPnfb8QiLu4gYMU4e30OA6uiklE+bpUzI6fh8xyPYzbn0EkXTjCYhOlUCrPW4e8vDLUnXS9YOgX/AnbMpLkbGZaSiryTAbklMzFTxb8GSVZdAErz0PqYuGux9KsEhi9zsQ4pHtQ5D0oMVKYJM0z00gYrzYqs/suKHnB0Otwn3i41VSMdXl5+LjBMT06iEYZAaNmoa5sIxL1JmSmLkbaumJEJxmxf+v9LrObPYqNHIb/aC4yKN6t6YsQF78Y440ZckAgCAhUl+Lwfdazw/7AKNmQfKWmMxo9kjKiUZ7+OmB4HNvJJtalzIY+PBJz0low52Y91f90bC/NQfTWNMTowzE5PgWj75qJkIAgLNiwH8bEQ5gXFQn95DikdyzFdpMRysoTkhguAnwkHqraAgPyMCdKT+G8iyXCfl3QKTZH7cWrQGk/KNeVGzI24qF5P8WNE7+PmrWpiPt5fveynW6CxiJ5qR7rFscjbvYTONwW0EuaXdH8YCK1TRMWx8Vg9hNv45QqWIZf4sEzta+5f66CaFaL4ycjXD8Zi7YC983Se564HRkpl7wgKRkT1KYZcYvyvMbDMyPkt68wh15/h3zwdtHkUISERqL2KqXtSKHVI98WL81oLC4TiQuagoKKfCTWpyOOBm+RUbPxWshM3KS/nA76qAsvjJr1W/nA+dpFcQgP15MtHULGlv1IiRQ9Qs/wRs1YjdIc8XDpHESS/5g5qZiw5FboRP+Y4Nkux9/yENnSOkzWhSAs6lVEGcmWtPblG58ihcpLpwvD7HQt8isegBgGuddn+/++JlcTPvncXaSTCHZOpIfy9ISrXTgCCBisPHfkQLHz5nffAPWWyFr5EOb99EaMv7wN6SlzcO8Gx9taPNuaBtMSV9NANQ1xMbOx/l31Nb7duKWf8F1eAiVNg4eJdfFOOL2EgGG+CS6yEeo244fk5uYiPz8fjzzyCGbMmKG6nh3Dhg1DU1MTBg06zwrQqrxPNyDIfZmM8p7kII2nDlnFqry/ViyxcUUNs5elNx6RYYqlO72fKd5t3DPdroh3OyOAwqNPfxDnBQRQ2P3OwHeP+Ph4PP7445g2bZrqMsB4tQnvdiberUxH+mRH9nB62nHfMO/Lgi7uLZQcL8ZUdRS4JysK8en34HhHisdlL9K+3NLdvzT3j3MRtrcwfbUdT/nujYFti/3tm3z492iXPmyJ/It3qmt89Vk0gF0SPBmJdW2YMbz3FJ5Jefqiiuw25pMn0JY9Sw2zEWu0epQYy1CRojzgPbCcXdv7NqHT6VBTUyPX6J8t+/fvR0ZGBmbPno1HH31UdWUGCp5JZ84fQsB6vGgE+BboArpweu5cxYXrDC8cMsy+nenzYqci0tFfgS6Q6T+jDDADjleb8G5nQrj0XZAq4ZwpQRNmYYW+HPGhWmijlJ+ij083Iadsvtd16Z7S3b80949zEba3MH21HW/15Qtf4fWf/vZNPvx7tEsftkT+g3qbVKg7jLEb9/dJoAvOpDx9Meamh+Uyn2CyYfE7EloS6Jn61fhb0rkQ6IKza3sM803AIp1hGOZCQTMOT1a0wLS/AqWZmSgtq0BdSwcWyKUUDNN3NOMSkNafBzUHmKGRC9DWdAT7y0qRmVmCsv1H0FKR5nHpFcN8V2GRzjAMc0GhwahxekyZOhVTIvVQXyvNMBccAUEjMS5yCqaSLUeOG+nhTUAM892GRTrDMAzDMAzD+Bks0hmGYRiGYRjGz2CRzjAMwzAMwzB+Bot0hmEYhmEYhvEzWKQzDMMwDMMwjJ/BIp1hGIZhGIZh/AwW6cw3i9WC9nbPPzN9XrC0o1mN39Lejnaz8tvnzts9aN2HgiITvBw9D1hhbm2VvyjovN1u2oUdVa3SB+MHSNvu8WP9DMMwDNMnWKQzfWZP1nxolxXBLqnrdmUhSit+KW4Jap11tsWEZeRu3NWoOnjH9Pe7EBq6Hu3q/vnAOR+mTQsQHpoHM1qxPjQUoX/9iFydt90xo/CXcUh542i/RLqltpDKaRlMzuXUDxp3rJG/LllYZ6Hi/Tt0YWEoO2V12a5/6wnMW/1Od/0wDqzmZjQ2D4xgri1YQnUxH1W9BKfY9l+92vZApolhGIb59sEinekjZtS8Vaxuk8Bo3oHIOem4MacER47/yfVX4qxdOEpf2uFDlH2faAH9IHX7fOCaD+33xwLRWgSYP8VbtG+86Rry4rTtRntVPhYX67H99wn9+uGNpsOV9PcovjzD6feAS0VselwaqOxTojFiiP1HupXtsTOXAOXbcIxVeg8O/TUc+r8fVvfOkosvoT8h6K4KX+jJttRNdwY0TQzDMMy3DhbpTB+xoKON5OD40VKc1r33Kv1dil8tmIqRQ4OkDzvmhg9RTt+DvMoTK9pbW2GxtuNjIZjvuA6OHzVXjrWesyUwTvmw1iJjXh6ynhGCu0s9LnDedsaMYmMasOJpTB+uOvWRzs8b6O9MXOVaVLBaLFQO6g5htZhdZsLFcXF45E+WoaWtArNGaXC8qoJcbsT3KSzn7aCrJ5FcL8bRJlbp7nTRAMfTWNBibkdzcyvanSuBsFA9SBerBa3NzS5Ln8bNzURTSyb03XVpt1kPs+LBSisQS5JaW12Pe0sTwzAMwwhYpDN9w/wp3jcBY4dfgqqc+Zi8eCs5roNeLGvZ3az4cSEak8a6KVLC2rwHy7TBCA0LQ0hwKBaTRo/WXiaPWep2YYl6LCw0BPONuwZ+6YZTPhAQgl/vP4L7SW2ZG/bTwCIak8cMddl2wXwYf6H0blz0I7nbXleFPXv2YN++fd0fsV/X7ir4xMCgoZZOJEXmOmwx4++xIYjdQAkSWExICdHhrlz7fhUSQkKQuacVpg13ISQ6h84gcfcV/dWH4HK3bWiuQAx9ffI5i3QHZhTM1yIu3QRTepxcMmTIqSL3duwwzkeILhTh4WEIDQnGstw9ijCnczbF6hC9ZBkMwSEICw9HqC4YufuU9f7mqg3QhSQoy13aq7Ayym6zOmij5sMQZUBhrTioBcrfwG8pfrEkKSxMB4O0aW9pYhiGYRgHLNKZvmH9EvX0Nf4aHSKTnkFGNO0kbUTVkSN44EcjpRc7DXJ2lwSKO9ZGrA2PR57BiP3HW3CkJEM6x1x3hRSkv4ycg61JOTjS0oKq7UYUr52DTSYhdgYQp3wAQzFunJp2++S5UNHO204I8W5CEiaGKgtdTlTkIT5+BR555JHuj9h/t95dJFvx2UH6crljINDg+9MBU4MyyGl8Ox9i6NPWaN/fQoOFpZh741A0N5QD1w+nJFnwcQUJ/unijobztmAIRujpq0/rML4rBCHhzxVYLcplaT5MZK9/W3Q9agt+jXlri5GxbT9a2lpQkb8CeanxckAkGDSG6mXrUdxXdgQtTSbkJAKpj7wuB0kIdEx/73k+hYaqGahq6UBHUwVWmIpRfv19iA0TA1TxKUbnzBIcpzjKNiahnGz6n40aj2liGIZhGGdYpDN9wlxfQwIVEBPQ0IzACPrSj78GYSNHYqj74mw5uxuDMW4T6c3v5iITemz/cwrG0Ukjb5wFA7lrLxuMuu3PkUA1oHTtAozUaBD2kxh57Ksu91nps8MlH040fPgGpfk2uRzFeduZpqoycp8InSrer05Yi6amt/DWW45PU9M7uD/S7URrCxpJY9vvGDgIwOgJlMvdx0lut+OVp9ZR+CQOPxD7ZrxB+9FZixAWYMFxEvnRk64hMW7F103kbbSOznbeJiwNeEudhGccBA0fjR8EU/mNHotRZK/Dgyx4bxMNh5ZuQeqMcdAEaKBPSEMWDTzXqgX4VQf5Nz6DuZEjoQkahZsTV1DFvIWjLmNGK748Rf6nX48w0QaCrkQI1Z+e6mm4rBBROVkw3j8VQymOyNlJEGPbTz43e0iT24iQYRiG+c7DIp3pE9YuUi0kMa7RkQC1NuEgic4bdR5my0lcVol15sE9F9t+eqiERMsS3KCu524/VIpiUqXXXBGEz+oO0bEYXGvXt9YuiBi/UvYGDJd8eMBZKrnLpi6h3LrzZUbeTB10OvdPLPa5T/5bO1BDXzdec4Wy78RoyjNMtTi4bxvSTUtR9td8oLwCH1aVIs2kx2O3i+nWUzhJ5a3VBsqy/8Be9s7bAssX8i7BOCpPxhXFjlyfNYgeN1rdEphlGeODj53exuLwf/nIUfRX2I4zAZg8zwism4Oo+UuwJCqU6iwaT902Xj2u4DzMFDVltyBPaWIYhmEYOyzSmT5Rf/B9+qtDoFCuJDrF6o3xo0PEoZ6QltHfNsFtaYcZB8Us5fRQuQhAvObwxZQ0+h6Dy4ZY0S5mJJ1off+f8uHTq7Tu0/Rnh0s+ujHj/VfKob9jIqXZeduVLqmq7MOGIKRUdKCjw/1TgSluGtl6sokGI0DI8MGKgxNBV1xDw5R1eCQuFdHGRYjUX4tEbEV8zCIg6Qn8RAxoLJ+jjL5iIklU0uClhbZl2TtvE+3/LpfLccaP4FlZjwxyXQdUfsD5NZoajBDT3DE9613g7X6O9UthDwasfHAhkjIrUNdWjBmjvNusu8x3TxPDMAzD2GGRzvQJOYscHYXRpD+E6BQCerjWgxi0NOBdOhjcY2F0ECbdRipo3Vbsqq1F4crZSJe6PBLfD9JgfFQSYHoDO/c1otFUhHtnr5XLEQxyHYGDfTlLoI1agzpSTZa6IkRpo1BYa3HZbt6TBa3WgF2NPR+gdM5HD7ROa2Cct1WGjR4LtKk7/cDS8Zn8FncMenB5KG6kLxNJ9cfmilnzEEQJsUjkJMcos/nmL2S0YgbW0nRUCn4dlb3zNh3B7hdEmc1GqFu1OJeZt+1vNwEYoiNR/lYZ9lXtxu4qC2Y+tBTIW4TMon1obm7ErpzlSCW7Nd5ynXpO74g58I4Tn9DfYjz9zHrkbX0B/7fWiMI9dfK4b9zT1IraopVktytdf3OAYRiG+c7CIp3pA2bUfkgKRqfcqFdEZzSuCfGkdLvINzBz8hhl14mxcQ/BgK2YM3kytn3/CZTmk1CKHiHfTBKW8ARyaHdxnB76qEXQrshH3dOzeiw5+aLlECnaT9EphGWnmcStCafFunWnbWV4UI5Dn7mrHdd8dGNpwgFyvmPiD1y33RgxluS06S009FNEWeUUvAHDu99r7oRGhxvF4vul6qw5DWZCbxQLm424RX3Hn/k/xyhnBkwaHQRr5+fkYsBoncZ1u/ltLNpKwv7+H/ssM2/b3240mJa4mrR0GuJiZmP9u7UYNeu3KCGDW7soDuHhesxJO4SMLfuREulpHt2O8/IuHS4JsKCmMo9seDVWPrQIP71xIga3lWFxfCQK7G93CVZ825HLXeRtnJ5p6pKv6WzAl8IjwzAM853nIhuhbjN+SG5uLvLz8+WbQ2bMmKG6nh3Dhg1DU1MTBg1yE6t9pHHHMujnBeNIx5Nwfa9LH7BaYCGBovGgV/uGFRZrQPf5VosVAepO97Z5H6J0v0VOUzHcn+E8KywmzA+JQkxZE4m5gQz4bBGv9NMhJSgfLRs8/ciSc5l5274wiI+Px+OPP45p06apLmcLlYG0G02PwU2vmKtg0MXgxu1H8OR0pSWIOzohkYuQs78FC1x+4asvXHj1wTDMhYd4fqqmpka+/vVs2b9/PzIyMjB79mw8+uijqiszUPBMOtNvBo+Yhqwt8/sv0AUBZyPQBa4ixi7QBfZtc0M9lmxfP7ACXaAJx+IViRh+iZ+pKGsLjnYkosTrr6A6l5m37e8qVAZnItAFQddjtdGAzNnhdLGLQhRd8IRANxhLkNhvgS7g+mAYhmEcsEhn+s3wKXNx/6xx6p7/EaSn9E0Xb+MYaAIw48kNmHtGAuwcEhCGJ4s3YGo/fwWVOVsCMDVlM44fqUJZaSYyS0pRdaQJm1OmnpnoZxiGYRgnWKQzDMOcBUNHhiFyylRMnToFYSP9aRkUwzAMcyHDIp1hGIZhGIZh/AwW6QzDMAzDMAzjZ7BIZxiGYRiGYRg/g0U6wzAMwzAMw/gZLNIZhmEYhmEYxs9gkc4wDMMwDMMwfgaLdOZbgBXt7e3095vEgtbmdnWzHY2NjWhut8jd9uZGNNqPMf6D1UJ2Y4alh+E41eWAcy7DdsXcWIVdu6pgpm1Le7O0SWmSbvZ5oWKmNm/+Zhs9wzDMOYVFOtMnzKYCaLUG7Kg7mwu7BY11jVI0DCjmj3BraCg2mM4gZEsdcpZEyZ9HNuRUqY79xYKiZSEICw/Fmt3NMNdshl6vx5wXD9IxMzbP0UMfvhks078hLFVYQvWr1S5BlWoizXtyoA0OQWioDrF/2ac4SlzrUnFqR92A2K2HsAcSl3xaUJoRgzlzVuMwJbxm8y+kTb54kISti332FSua6+rQ2nNEc85opYGEVxFOeZ1Jbf6vH3GrYhjm2wuLdKaPfEWfcjR0nLlItza/DX2kXoqGASUgEGPEd1f/BUTtK6uRtjUY+aX78bf541XXM0f+FmngILk9ZlCg/NaKxEUP4l+h/AZRTE41PGst0uPTaCMaGRu34G8LJyjubth/V9a0aQEiI38+oHZ7rn6z1pFPDeIeMso9QeAgnfyWJulmn33B2vgmwiMj8dLBASwEn5hRSAOJ53yIcNGs+pEFhmGYCw4W6cwZYbGYleUlVnH7vhntPaa8LGhvbUar0y11y38a6G+0suOClfy2ornVw5IVikeE7xyOHTOF39wsREPvV2qLuZ38tqLdZSbQjH1vFAOrVyNhyjgMH+osnZR8tbY7iRKrSItzGpV0t1sCYFhjQikJ/Yemj1SP9Q9Rnq6TlFaY3WYtLRZLj7g9lpk7Mt0eytBD2VopDnu0Zgq/tfV8ibJzi/PvgFpONitidulD+MXcWQgb7lzvGre6bMfHB8rpewy+PE11ZHa3Q6oHYf+izCytqDXVolV6saK1sQ4m2m9UHAj3sNVzxWGqo8a6OtS5L4Uxt6JOuDe29l7PhHM+D7/7Bv2dgGH9HRF4iPNkY62y0XXaxQ7FMppakwm13X49tBvCQmF6tVVPbdzagA/pSxlOeKaDPoMuoaGvRWnb7jUjsLcR12NWyoOSEtGHOOJV27OH6XuZfoqDl9cwDHM+YZHOnAFmbIrVIXrJMhiCxe37cITqgpG7r1U5WlsEgzYEoWHhCAsNgXblDnxUsAS6GDF7WY44nRbaqBy5/MPavAfLooLJbxjCw0IRHLUSVVKnmLEndyW0IToZvghnZZFJHCBaUbgsCjoKPzxcR36iQFLbC+3YYZyPEF0o+Q1DaEgwluXuocuxGbkGHVLEiWvj5XKX+bn28AWn8JyMNxF7VN20e+1MuVRhrbpUoX3fX2S6F2w6gkObH0Rc3GTkK4nvJ1Sed+kQsqKoW8SYchdBF7Koe3mGta4IISEheLWOBJLXMutJ3a4saIMdZahdkgshUb2V7aG8uxASbMCS+Voq3zCEhelgMO7yKIAuSP67DyHhsxV7WTcPOqr3zH2uheeoyxPIiQrF4jzhWozZZGshuvWuy5bMH2GBsP9gsumQMEyOmoycXcVYaQhGmD4SUbSvDwvBmqI66d3FTuznhmgRRXWkj4xEJNnX/Bxl+U3znlxodWGIFO76MARr16CuzyLRgqZPaPy57SGE9eMWjqc4i58zIDw+XR5Pj9dLO/yARGvRGmpXoeGU5yhMFn6XFFDZNOH/pE3pUNSoJtZiwi8pzPCwJ3HcJf1e7FAs2wmOwlbykR4XKttmQW1PC9TSJ3X5TDpfadshUWtgX/Fmbd2HlVHa7jYSojWgsErpn2A5hLuoH1iyzCD7EBGvsXAHsuYrbUr0ZSsL7X1BO+XTQPVO4VAcOqrnnD3nYKkSwzCMB1ikM2fEoDEkJLcexX1lR9DSZEJOIl0wH3mdLrtmFC1fhPKkjTje0YHjVaXYdvt4TLjrD6jYtlqem1NWhbrtizCUxPZf5sQj7/osHGnpQEeLCcbgdYh5UojV06ipaIBxSxmONzWhNCcJ6xb9TorW2sJVUjhllVShpa0JZfkrZLieqC34NeatLUbGtv3ktwUV5DcvNR6Zeyy4Z2sVVusB/eotMB0x4Y+3X62eJRiJn2VRpmhQUf6xkGWN2JmpXLgzd34kvz9++y35nXzT1d3LCc6MINyUnATkvYEjUou04q0NQkYW491qRVgcqdhCf1dgWpjZR5m50bwLkXPSoV+RT35bUFdVghxK6xAfZavkoxyXzCzBcSqvso1JKF87B/+0C64LnUt/iKqSHPV+TjTyS0ox9xrn+WfH0hAxj3vHX7dhKdmI8Ju1rQSlZbe7zFaLpVbdNa9PxIoVqzFl8BfYXa7H6o3bUVaaD2FFmYt+DxPVrYudOJ17fcZGlJZshIG2i9P+SHVhxs61qbRnwJYKE/bTsdXGKQjus+DWICG7GGkzRqn7fcFznJFznkHWUqXEluZsQ2lpGa7TdKLmg2JEL81CaUUpjIlUSFtTsLkqBMn5S6XfF175QH63vv+GFNyJWcluAwYvdmi9Hhlk7yLG1VsqcMRkwi06LxnXJqKiroX6mW0wmDLxu3+INtqKDffGYZ1pKUpMTWgT/dPSNiyO+WX3oFcI/EOD76N2IeJdirWL5yF9fD7qWo6jxJiIdYuV9mAqSMGiTC22VTWho6NNtoe0+EdlXTIMw5xrWKQzZ8RXHSRbjM9gbuRIaIJG4eZEEsqmt3DUHICLhfLI24biXVWw6qZgxtQwBGiG4uqRI+iAAfrxYRg+nKROey3eEtfUYYNQ+94O7HjvCIbH0KU57xOSCyNx/4bNSJkViaFBQbhKP5E8dqCLjrz3Il3yk1biHgpXExCESMPPpLjpCfndRH6XbkHqjHHkVwN9QhqyKIq1FHFAUAh+EAwEa3UYNXIURrosewCuvumn8rvsg3/D3LgX6+Qesa4MdZZmfPBauVD4uDHs7FcYh/1kDv3dirJjdPVv/gDpJj0SKVPpNJAQ+Sj7SzH0GbMw0meZuVL7tpBG0Xh2RQJGajQYHjYVCxZMJ5HprWwFTZSnLBjvn4qhVF6Rs5OkWPrkc/fQL1QCEHZjpCKODXfjlqlTEDbUm/INwEj9NEyQDzxoMWnaVEyJJFuWx9xJQtlbG/Dkk2mIj7sbFR0VSJv7E4y9ZgL0ogCpdr70Ns6JzsKfUudiytS5eHCFHBE4UYxX3yjDF8NjkZYyiwa25wPXOK8cqce0CcpwYlzkNEyZQnYTMAppxR0ofvp+TBh9LeLuvEMeF0tGwm6ZJwcm5elbUWe14J2X1tJeNJLmuOfNmx1SuV89Wgpp7ejRGDlqFIYH9Sx1sdzF+PiD0FO7HRo2DbdROdd/RVZs/gRvUNNcXfIrTB0VRO18FBb86mnyTYPew8p9EHHukkWzqV0EYcIU5ZmE/PsNGE791KS4KOlD9DXvbxKD5RB8Te1/x4530XrxVbRfjLdqXO++MAzDnAtYpDNngSLrBJeTyFUufRrc+YcyZCR2IGVODMJCtN23jhWNQn5UsWI+8QnoWgpD51F8VHkQBysrUTcoBhk5N1IoQN2eAiyJEm+r0CIsRszwabtXn0dPHOsQS1ZHOjwRPW60uiUw46SI9IOP5bIF8TisNzRhP4aYoy9/623sfGUbbS3F9u3iYbx1+Of2nVIsR99zM0mNAWD4RBhJZLxRdhCm914FEp/A79fkkPjeDlNjNf5OcT08a0KvZeZM11dCcM/EVa4TxRJfZStw1pNCLPlaG3zB0W0vX/W8+9ADhw+fzyUbbsRYezmba5GzzEBlGwxdaCTSRYURzuXrgihgleFjr1e3gjDnmY1ygLR1bQriJodBOz8X6oKNc4T3OLvUhvJVl30K2YI9BWuk/YTodJg8TwhxFU0kkjPEsDkP2ZlGiDE1li7HjR5GGN7tsEv2Jr0+DN6dHqtsyzTmhqWhVraREZc5tYig4XIg7/ygqT0vVpk5A0aPUHoUu3lIr6JuDINR+1ElDh6sRGUNkLHaiBuvOPuBOcMwTG+wSGcGBOdLacDQSKRuKEZHyxFsoYu1uHXscntYVddBV+ulIBg/ZxlS09KQJj6paUhdMFWsU0FkfAp+sLIUx+WyjlLo5eyWQvmBBmf5pFzQvVB+4KiTXw1GiEhjJvZhVnIUZgmxUb4Wi9OLoV96K6ZPj0MSHUlbnCqFwN1x10qfZ89QxN2XhPK0R/CLxVuxIvFGDB8XRXHl4RcPxsNEw4WYcRqfZeYuGwKHjBVrkmBym/Sz9FK27vgq2+8Sl/jUZfbhngVFqycjLa8cq/PL0NR2RA6++sxXjjsWQ/VzUSyXjJVghVCYxa/gk3N8Q6O3OAcFKoXQvi8P8SmZiF6xEVXHW3CkJEO625mSuJhsimT62kzZTjbeP80xqFbpkx0G9pxB7w2N2kZOfuHUK51qgPfnVgSOyQMXhPGHxCCV2phsa2mp1O5SMHUki3SGYc49LNKZAaYdO7LWoGBPLczWQFwqr3KRkBNPcsaqDf8+WIXdu/bBrBmL+xKBzNkLUEj+mxtrUZS1BIY1u2D5UpGGkddeA42lDrlpcSRUxSxbEH50F6mHvHnI3FGFxrp9MN4VJ4VAT4Iw86Gl5HcRMov2obm5EbtyliOVPBtvuU7145trZ96mbgF33C5kRxhuFipdIoSzh2lqH+zJmQ9tlBGelniPmzab/proXzRm/Xg4bYchcbUeJkqvPmMmDRkIH2XmHuS4mXNI9Jgw+9c5qGpsRu2eAsw3rMHR097K1gOehMsFiF1nughAL7rMHbG0C6jHC48vw5rcfa7n0I67bv76S/FXD+2lXdi7NRtpno2zF5qRZdDCsDIXBz6jUZZMg6ijOqyJ0mJ+jnj4uSce89lnvMRJOjlwyCXSxysv/BbLluXgWLtiQ7rLLsbnH2/Ho+qDpd2MnIYnlMX8cjnPTBpgumP12sbFQXkIDR9XY9/uXaj1sLrE6QaEK9RG7qYuYm38r7HDVIfG2n3IenQeHUhC3HhlaO71XIl9wEX9x/IVsq9ZlrsLddR/VO3KhSFqJcRzrLVFK6HVKtsMwzDnAhbpTJ8IGDxM3fKF/dL3KVLiJ0OnC8PsdC3yKx6AkJyaH0xEIl2GF8fFYPYTb+OUNQhz/1wFI4nexeQ/XD8Zi7YC983SY+j1d0A8t7locihCQiNRe1WGnB0T4kN/zzN0TI+182Kgj4yD5TblmCdGzfotSsSDYYviEB6ux5y0Q8jYsh8pkX1b3RsUHiWXvIBSfkuEyEUAfjJHmTWMtgtnJwaRogkIHKLuKF8Se9EIxWd6DZ95urCPjFRmXZOSMUHV/hG3LJHfD8+MkN9COHgrsx5zjkOnY3tpDqK3piFGH47J8SkYfddMjJnovWwHDxsrT+3G+cHIC5ZAhMjv0bjMuZAmDOtx98EZUZeivG96SDzwbELeujyUVBzESWd1rNHC9e36GtyaKpaMmJA2Jw5z/tKJjNVihbYrStiesA/6AnFVTCLK16VidjwNSMv1MG5/BpGU4E4TUPxGjYc37njJpxNe7VPiPc6w2ERlnXneOuTlleHUVQkQN5m2pi9CXPxijDe6t0ENxt9wo9xa8ditHu9aBflo4wgai2QS+esWxyNu9hM43OZZCQ/3eHsjCAs27Icx8RDmRUVCPzkO6R1Lsd1khPNYwfVch2wPGOyw+FEzVqM0RzxsPgeR1H/EzEnFhCW3Qkendn0uXinbADkmYxiGOQdcZCPUbcYPyc3NRX5+Ph555BHMmDFDdT07hg0bhqamJgwadA5XGlstEK+U1gRpeopHD4j3c1vJp0bj6lu8kzkggMLwEIg8h465neIF5d3IAZq+pedcYTblQBcFNHWkdMuxM8VbmfXEc959la2/Eh8fj8cffxzTpk1TXfwVpcw1VOZnhVWtO6d2tHulFutvqMLmuWGqywDjIU4F5d39QU558m5DjVij1SMTS1HV9rTP10D6skN57CzabN/bSG94akPkZqWwzzZohjnP6HQ61NTUyGdBzpb9+/cjIyMDs2fPxqOPPqq6MgMFz6Qz5wa66Ab1UaALxMXP04VUiBxvIlKe0+cLpLhQn/nFfqBo+BjYZlpy1gJd4K3MeuI5777KljlblDI/a6iCXAa61lp8NDgHfz5XAl3gHmc3AS4CXeDNhhp3PEcCHTBkLer1Pe2+7NCT3faHvreR3vDUhshtIIJmGIbxAot0hjmP6OemYMYovrIzZ0jAOKQ+uUAuH/NnRkz9FY4cqUPe/e6vXWQYhmH6Cot0hmEYZkDRDB2OkSOH+1zzzzAMw/iGRTrDMAzDMAzD+Bks0hmGYRiGYRjGz2CRzjAMwzAMwzB+Bot0hmEYhmEYhvEzWKQzDMMwDMMwjJ/BIp25ILG0t6Pd7OmH0f0ZK9op3b2n2kL+3H9sfoCxnoc4mAHDaiZ7H6D6am9tRmNjM1ovwPbT2tyIxuZ2ZdfSjtZ2H7/J39vxs4XCb2xsRPMZxjGQddonrGaq+770P992rDC3tsof22MYf4dFOnNB0EoXQ4emMCMvNBShf/1I3b9AMH+EWyndG0y+L8y1BUkIDf0rVClyTjD9/a5zHoe/YK4thFYbhcJa56uyBTtWRmF+zj51X6F1Tw75nY/drd+slDGTGG11Su6R/FvPur6srfuw0qBFaFg49Ppw3PuPI+qR/kBCmdriudS+XrEcwr3heujnvEjl0Iqcu0IRFhqCHc2irtzT5X584DHXbKZy1OMXm2tUl/4xEHXqE0srDWgcfY35UD7V/a346DyMCxp3rJG/ZllY539K2GL6O3RhYSg7xcMVxv9hkc5cAJhRSBfD5z5yXM4GRQPRgwLVvQuEgECMEd9dvi8OXV91AHrtWf3SYp84H3H4AUG6axANE9473KS6EM3v4al1JhS/cZCsy047Xl+bRuUSA/3wb7JkzMgnMbrxoN3ezfi4zAQkXXUW7x1vxV9mx2FdObAiZzuqqkzYes8Z/NBQ678QRm3xxZrzOANsh5qN/BHz6690LQcrHfCVLnH8HNDw4Yfy+66osfK7fwxEnfqmbvsvof/FThqOKiilECz/nmsCLhW50uNSv+2iozFiCP+oHOP/sEhn+oTVYoHF5VpnhcXtfqG5vRWtnm6nWs1obRa313ufVWlvbUUzheHi09oAcTkcpOw5kCLdIsP2uPTFY7yOdJtb6ViPKUE6rmbU9bhVps1nPF5uXYtwmuWMVs8rloXKrJnO7X3lgRVms9mtDggr1YuTo8Uswmt1C4/yJPfVsrL7Dx4kRbq49dvc2jPtXuvzQiNoGG6kr6NNNPhRqXptI8l2ovwAGtQqtjbuRiqJ2KVP3db9i56iDNq92a0oe6fCkW3E2cEi7ILO72FiFmlLXuvcchRl9KV1MpevKenRE6+Vgs7bub7S2m56B+mUYf2KLVix4CfQ6UbI9MnkCvulehZYhf2otmBtb0ZdbR0anWyj9l875fdXrS2UV89xiTAa6+p6LAOxiPDI3bnNCftvbVcy097ciLrG1h72ZqH2U9fcjubDFSimfUPUNVQOQzH3zxUoqzqOWaM0HtLlelxBzLbXURzO7U20CXt5WtBM6Wt0voVhh8qouZHSV9fY6zI793Jx7yftx8+kTq1UZ3Z/suy82Sbl9eCbxYi+TZSVQn3FG2QAt+GaIOVcT/kQS3Baqb67j5CtmlV/4pjZyb592dvInyxDS1uFS9mLPPa6/EhtGx7DPaO0UL8pyon6Zrvv41UV9PdGfJ/KgWH8HRbpTJ84lBeLkOhcx6yj+RBidSHIFUs3rI3Ima+FLjQMYWGhCNYuwR51uUDdrixog3UICw9HGPk3GHc4zVw6kLfio8St+DCEUxghWgMKq1rpalKFJcFR2Ep+0uNC5S3UgloLBmlJX73yOxi0ITLsUF0wcveRfxWv8Vo+wl20v8a4BLowOha63vV2s+UQ7goJxpJlBvV4CIyFO5A1P1imTcSzslDKO0nj7hxHPKE6aOdnobY7g60oXBYlwwkPp2MhUVJkSMy1yFqiRQiVWTidqwuej12Nvi5g7firToeQFUWOCyjlKDchBCFpb9J2O4rWGBCiE+GFUXha5Oxplr5qC1IQQuEvm6+W1fpD5CoK8A2kiXqTZa5D1LJCpSx81OeFyeUYa6DslplUG6jFc2nFyNiSDwM+QLN62/ujV16gv4lYNG0ULCTYl5E9ijIIJXtZklsl/TiwoCiFyj6liLYUjog2ErtBxtG8J5fqW9gFnR8i6kKxzdodwi5DpC3pyK4LTS7WB7OpgM6LkXaSFkP2HpVDIr8JH9DgAbWvyjQp566ESY24t7Saq7IQGrVYbpsy50GnDUZISAgJdR3WHyLx+26mrOdlxjWIFvbzf5WUTiOCQ8MROTkSerKNZYW1qMoxYPKidTKctXMiKQy3tkMlsSdnGYIpDH1kJMKp7azcUSfdd2ctIVun8MhdtKllBSKNZmy6lWwsdAVyjPMRGq5HpD4MCcY9MjQhsER4IdR+IsNDER6XJl2DBl1Cpx7CvZFRiFmwGe95SpfTcZlGswlGQzDC9JEUh2hvBhTVUU1ZanCvaC8pa7DSEIJwSp8+jPq1KnvOrKgqNMo2Hq6n9EXqETpT1LEZVRWiVzJg0liH2rM275Bla1/m0b4vi9pkCHapS25a9xjpeBJM7WdWpx9lz8TMzCIUGamti/ZJx7LUdu7AjALqrxZR8srTYpQ+U/TTotM01eBF0U/IcIO77VL2VeQerAslW9Ah2JCFRkqy+Uge2UkKCgrWyGNLXqnrQ9ugaDbcRdeLHNkWaIRIfbvSf4q6jzLuln5caceurGXdbUOEm1Mlz+6mv2lp3FNA14dgeUz0zYvUY11fUbj6EOoVGMb/YZHO9InAQW63SQMgl2581WVF45vPIa3YgJK6NnS0HMH2LQtxVVCAvGBFzknH0o0VaOvoQNP+LWhbOw+ZuxqVMLppxYZ747DOtBQlpia0NZmQs7QNi2N+iSrr9cio2IJo8rV6SwWOmEy4RafepizvwH1lR9Ai/CcCqY+8Li8KvuMNlLfMM9eakV9Shor9iRgqwnJCHD80+D4caWlCac5SrF08D+nj81HXchwlxkSsW/w7yOtH8y7oZ6chekU++W3D8aptSCxOx+TVO6SQri1chcV5QFZJFVramlCWv0IEL7GeOg6TeQW27z+Cprr9JCCKMSdje7fg68lwJG6j8/OexgeqfrA2lsqZ36ykGJhIiC/K1GJbVRM6OtpQtjEJafGPyot+11fCdzHyQrJQWlYG033X074QFiQFbyvB8ZYW7N+yGqa8xcje3ey1Pi9cgqCPIQsq/lSWb/N7uTToW4HEn96I8TDh0H+Eay1eSi+HPiMJetpO089G3vSNOE72Y9qyFFtT81DnMk6x4vMmIHrS6O6Zyi9kOQ+C1VqHp+NTkZS/n+qCyrZkO2LGDUV7VQ4mz0vH6m1V5F6HDL0Ji9/4tzzXTlB4AtlcEm1FY0uFCUe2zSf77MKX5FK+bi2CV1Ib2J9Pe+vwVg0ZAg04ektrUOR92LJCtCBgac42lFWUgsxYIhY8tR3/VG7nrc3EmMREGGMseHLeWuiXbsSR4yZsyzJi9g06jL1tNZbKFTJ6ZG0rQWnFXdKK7NQV/RbxaWTw+qXYsn0LMpKScMPoYGoHaZidToox0Uj2t4WGQRRXymrsETPocv1XHtLWkh1vzCLJS/lcmyfttnnXWiW86BUoqSjBCnV1TpReR8X/pbL05UYdxntKl9NxDQnA3MQorKW2sjRnO0ryV9OBcixaXYTWpn/TFrE1E+t0GcharRTMKxVKvVTlpiBmMZVFUg4qKrbJ9IkVI7J4XTWkJODy0dJPa4fwYUHxH9Ol+7+ljVnwzz9TRlc/CL3mTOrUjNqjJpjWLsKiprtRRf1GBuV76wdK/TkIgmGNCA9YIfrMI0dwF/kzvSWGfnlI//RumOjc1eT29w8+ITcrdq0Jw+JMHUqOUJuv2w59eTpe+agdFmnUW5GS0kZ1WoI1M6x9ahvNDVSq1w+Xd+r2Pf8LrLs+R/o/XlWKp28Zp3jrxoyiZaGYk96CLfuP4/j+jdJ1uNa1z+lPWpp3GaGPT8GEjaXU99bBSHmt7+gSoeDjCiqH6Y52yzD+DIt05oyxLx4YfKmYkyjG64VvovbUEEyfNR0jqQc88var8vjlFzfj3R07sPf4f+WKyJJDn0n3bsyf4A3q01eX/ApTRwUhIGgUFvzqaTpQjHcPmzHy6tHygqsdPRojR43CcBKMYtl2tPEZzI0cCQ35vzmRBKzpLRylC2df4l1dkoOEqZHQjxupujgQ+VqyaDblIQgTpkyQbvn3GzBcMxST4qKkD9Hd174tZtKi8dsVCeQ3AEPDZuDXYrSQl49DZjPee5GOJ63EPVPDoAkIQqThZ8pFnggYNQMbNj+J6RR/0PAwTBYi8lCrD5EOjJz2MxI4JuQV18r9j14RZbQat0YC728SF+AQfN24Fzt2vIvWi6+i/WLloi/VRBL2Z96PKZGRGDVUXPxIYeqNWLtgKoZqNBg36wF5wS/56FOv9XkhM+waseClCv+xtGPnE+tgyJmPkQHKDPv7NDBs3beD5AvwxF03ovHtXLm95f4b8O8dOXhw3joqvpsR6qIZTqGRbFbb/VyEGTVvmaC/ZxKGWj7HUXI5WvEeqhqtGDd1OvTDSbAZ04TRYm64FYVZT8nlJytu+IFyuh2yk0u+aqG6uQsx+lEYOXIoLE1H5Z0kg7EUTyboMTJsrLQjsfyrb2kdirFjSdgSoyOnIVL/Q+guEXsGTBgbhC9OKmv1E7PKsHnDBqTEBMs2YNr9Jnbu/xzT7k/BjLAgBFHbGyxuIkXfg5/PmIoplD5HNI3Il7PZ0di+/WnMmj4LqdnZlNcWPCdGqmS5pX9KIfsj9ywhhMvxgekQpG4kcb1xfx7unzsHP5JjCZG4Vmx9IpO+Kby/PYmp+qmY/7AioOVEen2NGGLCMHE0hntIl8XpOGqL5WAWiRvx2wXTMTXhTmoNRMdX+F/nabFFSaBB6oZU3H/nTXJXK5amte5GSiqVfHQGtmcvgP4KEnp0LDpmItVxA94VEUTPxBjnkYrmSqo3oMxEddj6NlJk/oAPxX77+3I//+6fnHGdfiUHBitgovSEDQ/FVWK87eHZnKFDLpXf142/mmyI+kjalmNImc8FGEXn/oA6xWBxbuu/IIo6cWMyRrW9izW/nE29TCJuunYo/lPzvjgL+aZMqtOpGFz59z7YmwXHD1LRTBJLbSyop4EFDn2A3fvqEBQ2BdOpz3amfd9fsYgCza/KxywazGq6RJ1E45oQ106nz2mxmpA+Zy0MZM9Pz51CafgPlT9wxw9FW7Pia9H1jdY52S7D+C8s0pkzRs5UEcOnP4BtxqVYlzYPk8WyjiW5EHd35W1Fcen55BAqDx5EZWUdZmZk4OEbv6+cqGJpqJWzWSMuc+qUg4YrFy15/elSBgQ9HrgUUlnh8pGj6K8ybOgtXuFLe4nvLvqrLkUuW+U0tAGjRyj+rWqUIllfdghxMxNXOV2kdfpJ9FcR8YLoiWMdFwP7yQJrK3blrpS3orXaYMSlUQmMUdaIe0WjR9JqPbam7ECrpQ4vkcpL3DgX8pInKsMwGLUfVeLgwUpU1gAZq4248QpRppTj6Imw34Bw4LzKX4MRYiRDBe6tPi9kRkj7qEfZ9heRaorGLw1iNk8jZ9iLD76HwhfSqfxyEDMqAI21pDCIeZMj8dv8Bty9rQxN2QmudWP+HB/QV8wkEoESRbSLIkTQFPx5mxFt61JJsOkwP2sPrOajiqgrTyORfC/e/Gw8tlccwZMzeg4S5YPDznR+Tn/0+OX8KXLXerJZClBhLX1KKwmT40fFEicDJl4p7MECM2lGBRpcVInWp0fi7TTaEwRdi+Wrqf2YtiJ1TgxCooxy6QNo8KHM2Q5SZpKdofKQ7zgx3IUb7Av6BZYvIaMyROFatZ20qoOCK7UXKzPxhiW4dRyly1yP90VSDBMx2vopDZ7Etj28Vuz4i5S10OuCKH4pOREyhBS7h3Q5Hz95VAyZgKV3/liKVViUWWzBZ0eVAe+Kp+6GsBCzcttJ0lz1rnxuYelDd8lnFBo/+Jfc12rlCMcLQbhmutD/n2NP4VM0ht6OshwDth6tw57i9dQOsxBHNnZGdWo5Kgc1S7fdL9MqcmlWirIH5rbj9NdJ6Krnrnjqnu5zBW30MX96TOZr6+I46H+xEZqZ+ag6noNIqpwvTtKwxJ5mom/2dgonqR618qEKDe7MKMWK4DwsiotEcNQauL/c6mMx2RGdg7gwJZSa99+iv2Ph3kX3NS2WY2U0AKKynaPYs7VZGRBpLxtMO8oyoxt19qsXw/g3LNKZPqFcuxwXMIFDSgzFjJSn5a39qu1Z1NunYutH7dAOC6FjQbjt4VSkpaXJT2pqKhZMVS4TdjRX6+lyApz8wunSf6pBXrRcCHTrtZ1wFg19i7eHzPAB5dSD90uGi7c6vIVPnaa/Gz6Uj/x1J7X8QIPTqepggzBt/SXmpB7EFhJqYklORRaVgJim64Ub715Jf9OxKm018kiwJN8aphwQAYfEUD6V/KalpSI1LQVT7VPg4mrsAUeJKhcvKTK91OeFjGb0JCotE9IWp0O/YjmmqmucfjBxJkBiOo2u4qt/eQtZjQUnTFQQSfmyXoo3P40FMyKhca9/e8GpFV1X9BzEvO9tk+X6DYTNSEFFRxsqNi5Fcfqfcei/8t4FMkqPU7lWYMPTKZiuH+HBrMz48O/liL5nkiJgiSYpJK+HfQxraRNLMaIxaWxA39JKefpPjZBhanKFUBGNK3omrgmyyLtSQDzCu8V1EGakbUZHiwlZSXoy1jJ8RjZuPdkgxU70bZN6LBHrhsJSSsTa/TCqHelursJLYt0JknCN7ZAymzxTzatVlc5BNHi0ly/JVpHt5l0b5Z0HkTaRhxOynQETr9N5TJfz8a7/KsY/+GIl0FYSgcI/xn4fF30uxDI1neHKCuWG98VDhTT4onr8z7+VVyuOGy0GUo3Y9JSoYSDyuitgOV6lpL1HWQQgdEISylPjEJ9mwsa7p2O8PgbIfAIrUoqxevXtMq9nU6ej1bTaBef1w3sOGk43i6V9Y6FVw7cTMpyEqkDcCaBzb5S3VES/Ho2ylg50VGxG2v0JCJMVQgO410yyXBVb7GPboEGTKP2YSGUAGzByCp4s7sDxihyypUy8ddjZLtpxgOLQzxynxEH28VwqGScN1HQuae9PWsTkwxhcJj1a8eZz4o5jNK67ghysXXLQOH60uEYwjP/DIp3pE1eI5QKmNOTvqkVr4z6suStGWctJNO/OxZrcXWhutyJQvV6IWfGwuIXUNW5F1KIs7KtrRJ1pN4zzDcja7fagk2Ys7jYAa+N/jR2mOjTW7kPWo/PoQBLixtMlUL0INHxcjX27d6HWh14Uc9V9jtcLvudYHAOVcTMTKZ5ypKTlora5GbV7CvCYuMCseBCRmiD86C7KVN48ZO6oQmPdPhjviususy66sAATMHb05Wg37UCWuB9PCrmHvnIjYFQccijYrXlKPFPkhSgIM5eL9erzsIzqoY4u0FW7cmGIWgmXV4O7oKP6TEV20T40t9ahyChEP5B8y3iv9bknZz609lnVCw2NFuPVzUfnT1O3qOS+f6W6tRRzbxQqVYMbfiqWLL2AV/fVobmuClnztQh+fJfizY56V6Sm6kNU7chCpPrgorjFYirKQg7Vebu5nc7fTfpgJsZecQVmkt5N/+3zqGokW9lXiChtMDa4PRwnITsob/k39qi23vn5QUAfhdF2QdeqDPW6+pzWUzgqRfmPlLs+JIYdE+mfokwYZfSo7gfpdhupnpcYsev9g2gUSxVI7AkxaelQBG35G0bMX5IFl1dgBw1TyrecBjxZuchaSUIvLBS7Tl+muBdvQNqaNViSGCPFbdLGhzD2e+IAoTYpc/0BZYlKlF4VYkTxJqw1rkT4nLXKvkEpB/s9KSHHPKXL+Xjoj2+W25lPpCMraw1mzxbrxPXYtvJmfFor7jDocY284+QE1aNWpwi51MdSsGy+HmuVcY6ckVXusHlGFzlR2YjOwq2jqM0OE2LVRP+W4u6pykjoTOrUfOxDKh+ntFI9insEk2gg4s5//i3u8wTjs0N7sLuqVT0XdK69ZLvkoHH8WB00w8T55cjbtJv6gkbszhUPcKag1koDOOG1+4ZbH+3N/IWcE5B1U7cLRmMh6trNaGs9KQ//0PnWIw1xrovXw5T+AnabqN9X7QMhwxzjNEl/01KMsnerKC8pmLdOVJwWlw0JkMuMRDno3Na7M4y/wiKd6RMjZzyEnCQ90uZMRpg+Dp0zV5NAVQi8ZBBKUucgPFQHfVwqluaUIlHcvg6agoKKfCTWpyMuUo/IqNl4LWQmbtLb5YCdICzYsB/GxEOYFxUJ/eQ4pHcsxXaTESIYBI1F8lI91i2OR9zsJ3C4zeLoq10gMSH6Xp/xKg+O9sbwS5wv2o4zAgY7XRCHTpXxjMlLxeTwcEyOT4F2xUYcWT1dHtbf8wxddOjiPi8G+sg4WG7L6C6z8bc8BAPWYTIJgbCoVxFlXErR2Je7UHzKlLYHgnDLg+LBN2Dj/B/Jb8GoGatRmrMCeVQPkeF6xMxJxYQlt6qzUd7Ci0bVC3EID4vEorXFyNhWhYQwjff6FFOuptfkrOoFR0CIXH8OQxZmSqNS0Oiukw8yGrLmQb3bjrA7M5CV1IbFcZEIjyTREJKFqseVtcrdBF2Lh1ZEIy8lHjHzPsH2su0UTjQmjhmKrq8/QxrVeaguDHNem47Sv95DtTYSDxZsg6F8LWL0ZCtxixFP5Zok1hS4oMH42yihmXR89p9w9LQFXwr9NsZh8W2fkjRTX6XXp7Ra1aUoWi2FTpz6Qt54Mdw2AUMDAhVBPOH73aLokh+QqNy6FnNm0wCzLQnbqtZiHB0MCr9JeXizvBjFW01odPkxmFFYRm1BFHFeeirS17VhdX4Fbhp5FVZUbUGi3oS8zExsLddj9cYyZM4dh1MNygPkMZOVdfkBgU4tUxOJtBxqEyQeM9fuRlZJGfU/4oAoBzP+LR7+oxLXXx3kIV3tLscDRiWgbKN4ZmUr0tMzYdInYcv+tzBjpBX//VwIuOsxXL4z24rmRiHaqR5/MBRhhl8hQ2SofCvygjKQnyXSE43rfhCEU3KmWplxdyfoivGynWeos+YBI0bLNfCJOYvUpSZiqRz9OaM6HaOmlbAodx489YVj4+6jv5mIj4nHzgZlAEA17jhXFdJiRYoonwoqn7zU2dQX6DE79Utsqfg9xllpAEfFc9skx3vg+2Jv5v+I5TMGTBodBKv1a1StXYxI6ksiaXBkpD5muttvEPzo/qfI91bMjorDJ/eVojTLgOjxbg92WvqeliD9rdTvgq5VMZj91iSUlmSR70jIiXS5zMiA0a7T9Azjt1xkI9Rtxg/Jzc1Ffn4+HnnkEcyYMUN1PTuGDRuGpqYmDBrkWer6wmIxU68eBI1rPyuxmOmYxssxiwUBARr6qA5eEO+atpJc0HgIRIahoTDU/b7Q13jPFvnuY4rHU95lnjweU97JrqE8DRxKmP0pJ2/l6l6fZlMOdFFAU0eKIuy+AeLj4/H4449j2jTHbPi5wnu9ORB+RNn1QLzTmUwiKMj9WN/qp7+27iut1sYdCNbPQ7SxDMUp6rrz3ugl/d5t1nv+RBrpxD7nSULpEPnq/Zy+tKW++OmJqIuBbaN9oy/25xMqO0p5388X/q2e+153+pc2Kncz2QTZknfv5EfEfQZ59ZYWpa7PIMDvAOL1qzU1NfKZqLNl//79yMjIwOzZs/Hoo4+qrsxAwTPpTL/QeBHhAk2Qj2Pi4tyH/lJc3L11rDIMdbuv9DXes0XE4y3vMk8ej4kL4kBf/JUw+5Nlb/7d67PhY2Cback3JtDPN97rzYHw4xESDT0FrqBv9dPfOvSVVisuxeoVRjwzX7wKpI/0kn7veM+fSGN/8iShdPTtnL60pb746cmZnDMQ9MX+fNJnEa0i/PfxhP6ljcrdp0AXkJ8zzKu3tLBAZ74NsEhnGKZP6OemYIb6ZgXmwkEzajrSnkyBfijXHcMwzIUEi3SGYRiGYRiG8TNYpDMMwzAMwzCMn8EinWEYhmEYhmH8DBbpDMMwDMMwDONnsEhnGIZhGIZhGD+DRTrDMAzDMAzD+Bks0hmGYRjm/8/e+8C1Xd37/6/7+FKLXYyVYhyZ0BpbqH7a26yj3egK1dFO2ohVejuKHU6seAWnoNw7+n3QocXxuGb3ssXvlPhdBTZZLazfsjFKx9bitcELa0GNt01XsEbbOKIYacRcjWt+j/7e53w+gSQkAfpHaT3PluTz53zOn/d5n/d5n/M5n08EAoFgmiGcdIFgAtwuFzyBv4AeAY/LAYfTrewJvsx43W54J6EzLJx7Msp1HnweaXxRTOey+TxuuNyecdtB+DxkX9y4PGsnCl/WcgsEU0Q46QJBFFzdJiTpdNAW7YZXORYWrw2FOglSzi5EctM9TnLiXVFjEVyiOPZt5z+xvdvO6teBJ5KS8HC7XT4ZCNMTCle400Y7LjxH4ZKefz3kOAvnogFfGKduIsZdJ+dlbeNRZX/yMH2dXurqhdPhDHDsopXNi9YSNdWJkUJ9XgSn2d+4Frqk57k9CNwOxHO0kezLWrx+DlX9hRCqp5MlRC8vVLntB0xIo/yo1YUYmEBXp58+CwQTI5x0geCCcEb+ufx5MyP8/LUbjSnkxP/miLIvuJyI+Qr76XgJX5lBX94PwWp56VwNOxXCDMyiz1lXUEDPu9hP28ZbFgQfJ+xtD0O6/4/RB4ZhGHedkpd70ubL+5PGw/W17sg0ujPkOoQUKQWH/Y7dBGWbEScB6eoJfo7+wjKWpg/OIXJkDV9DbNB2MPKAI45/XhoE6+lkCdXLC1Fun3Mf9DmVWG7uQP+pnyM5VLhBTEN9FggmgXDSBVPC63HB6Zx4+YeX3d51uSZ1yz8QH8Vvt9thd7gCZswoPrcTAzYbBgKP+zxwUV7YPjvPrnNO5tZ3wHVsiYrd7lQ6Dx9cDkp7dB+IX34v+iwW2P79rtEO1uuW88iWtoxPbSb9eeFgZQhc+uI6Bgt9pZMz7/F66C9KPqeQPz/j5ENpsDjcQen44HY54XKHXn354/N4lLpiMmBy4TsByMfDyYbVtyvk1nzosYRvl2BouAfrEsklO+1CFx2LVzONGatLTmwyjENDeHpjMu2ckY8xgo77cOTP7Ui/fYGscz4vPJ7QfPnCHgu6jh1R8qKeRa4q0yvKczjk9uoea9feE1xf1VF8sXByYYQ77mM6rxwIlr+Xy2dcs6Uyhy4zcw28TJ8VuIGPhicqWyy+W/6fGG4vQgLthdZ/aHp8OQodj9Qsvd5gWXtDZC+fD0zTi1OHqb1nsLoI3A7mnZ69NLa7HQuoTExu4ZfuUF0zmbr9ZRhfnkC1nVjXSSt5WmMnAuuH19843VII1NNAvfTK+hMu9ywfoXo5mXLLdTJW5lDsr/yOPovxL5tXIGE2RUT5Caw/H9WJ139gnD77eB0Gxs1k4N8flSHTw0A5TZAngeBCI5x0wSRxo3W7ARqtDikpOmjj1DB3O5VzgXiwz5hH4ZKg0+mgiUtDnkGNPONB5XwkfOjdWYI4il+v10Mv6RCnLkGv6z1Kl+JLSkFqWhpS2fHCnfy2MbtlqqO8pOdRvug8uy5FG4fdtuj3UP3XxVF8Wp1E16Xg1hITjIVx0EmUNu1r0oxwkCX2HN2F1IwMPPgrdkvdB+vOrZSWnEcpJYnHwZY5mP9bSZM6aK1aA4mVgc7nmXvhsZqh1mWhnU53VWZBq9FC+/TrcvgwTCV/bMlEOPm8f6qVx5F06zMUQsbduwNJuhTonj6kHPmS4B1AvlaLZw4chNEQx5cvJWkMOCALEF77ARSq5eO6JA3p6gFlEOTBAabLVN86HdW1ejvs5AyOPwbYdmyAJt1MV1B8w2/SpwFXHH8BaWqtXJd5ZrDW4rHVQ6O5Fb2kwJ6TfeRkpiN13uyA4x7szItDfjPpSnkG161fde6GVqtBfYBedxvT6djTPE6Z8dftpPDe4VN0TsJI79NQx1FeKM9p2w+MOSMuK4x5aqW9JlG7LkT36zuh1mRwfS3PSII6zRyyTCO8DOBzYmdJ2tjxtO3wZ/n159ZAW70T5hK1Iv/t6LUdRB61FSYfbX79qJ4O7DNRXjU8nJbsx26bG7b6QuiyauhsNVKobAaTdYKyufCMRoP19TaqEBuv/5rWVmxV6lkbVzKaN9vurWR3xuyVIU2Nkt0D8kmCzdhqKC55KRNrRyaSlwYHnEpK3UY6XwCbNyBNnMYHNIJQc68wcDuEmWrKwHH8itlWklsS2S9zt18SgKN7JwyUZy2TaZIW+fXW6Po8ka47DqKEysfiS6IyFLL4iNefXoM1Na1oNcr50NE5Uxj7HqS//Q2kgw+jtZXqSyPrT3qAbsmE18vo5XZhNx2X60SLOINJsXVjWM15SN1CkaIWEsVpPPgOWos00BS1jk5g9DfcCs2tO/C+LYw+e49iA5Vxh9Wv2R7suFWLdDOTr6Ivu3eikOmh9jnS/4nzJBBcDISTLpgUtp1FyK9Ro8U6iJGRYVjqClCe9Rh1TEoABY/tt9hU3Y7GvlMUbghtVXFo78rFY1u+qYQIj8f6AjKLGmgrF3UdFnQ0GZGbuxBzVGdw/HA70otN6OzphDFXApqLsMtKhn4Gm7WmvJH1NTZ1oK2ujO9v+Ukrd5YiolwH2yJKqwOmgnTYGipR3UxpNzWiwkBp2Kqx9ygZcCWsmn15jqKiqJayaESfvR8dpgIKZ0OBqQ15NyvTe0RuVR06O+rITSOfvfxnODEvDx3mYn4uvdiMzs4OWDayJQ4RmEr+8GlY+bR8cgtMLAO2SvyBeyM+HPxNOYsVjfd9m39/eZCXIlXmZMP7QA/stjbSsi7U7e+nDtmKh/U5aC4wo39oCNY2I9qrc/AiyYzpck71CNr6hzEyRPXdsg5f6R9/TBPjg/MkeWGL4vnSCu9Hn9FnO/I37cCTVjt6Gqnu21/AwKjvFQce0D+RProegx1XwbC9ke+VNfWgv78fm267BUx79h86wY/DdRBZ1TZUtG3hs8Qy46/bIKngdY3QERvKiyzUdvvRaSZnsqYOR5lKuHuRr8tAtcoEG5W9s4p0R0rDPy5ez8Ox+z5NPTb0t+RhNotYIZxcmAz2bUtBUcM8SucUhvo7kGurwf3P97Ir+F0e1BRh7w1tsFoaKeYaZKZl45stfehrqSD57MHblCc3DWhTN1WiosVK9sOOKsmGLXvfRMr3SrkMpLIm2PpteP77C6OXTVlKdPvSr9Enkw659/n5uLKRZNPXSK59A/b/1Q2fYx/SttQq6fXz9LpWNWJrto5fx4i5Zi5vy64R5pV50f6zSn78zfeZ8fPiT7+oBioehOQLSNP7IZ+5zdDPDd4OwgPbfuY6NqDy3bths/ehgqrghcNv87POA0ZIWUVYXNeJoWE7jHTunRGmNFH0OaquD6BcykbDqjqcGhmBrakYzaUNfOA5cMJGJiUf+YN3w0r5YKrQfPhdiikcsv7Ket6M/PxDaOkLkf8o4fSSai1iuX04sF2HLTVadDD9srdB6qrEnteDh4n6gp+iKp02CupgpTj/+Zvx+HCQNHbp3NHZep49zMTMlDD67A24i8VgM+2kolk3X8d3ub5sKYLU1AZL3yb0TSJPAsHFQDjpgkngwaEXmVHV4O+Ov2DfvpfhuuIG2m/H/uMhhuoMs4wSrtWybj0WuhvYetGluCk+9EZvMCd6WPdGhrytChtX6LFiXRF27CiCLjYR5e0jaH/qPiyeexMy77qTh2PG3I/B+FMUrVuBVXf9E3VIxMhnIbM54TGYSimtFbj7gQ3yvpH2163HQ+X38H3La+/w7zFkwy5dPxe6+AQkJmn5/sKl38Bsv6OVbsLPSzdi2YqNeLCMeh5GzGwsXbaYb6qT9Vi2bAX0ukC3JzyTy18k+XwFdzxcxbdKG1+Fz/s6fsnGQAYzMhNHvcIvBd7BE+RKUL1VtOHx9RLiE7+JW6iDf+ezM7C3PUvnDOis3oyEWNLXb2dwh+yzM6RBXJe78JdX/gtOcodXrF6Gr4Q5Rq4wTh1hDoJ8O//94/KdCpNlP1br4iFlbiD3wIbX33Zj0NpDZ5bjq+QFnHxNvuXPlm8EHp991Vf49TcvvBEJCQkUZyLW0vizfc9rfJaw+9ls+qzCllXxPJyf8ddRXt6S81LXt4fykoCbpIW0N0KaTM7QU5lol6pg33EfEqns3Pliy4RpoDDrsyHK2wZkSIkUV4iuhpFBrKMdm2j8WtbyM0pnNmITVqCAPC9bcx+fhf+MOW7pRuwsXQXdovlgLSe9qgOlq5ORlHQt7dHYlOxMu5EGkhRuY4oPu01PopIcp7JvXE9ZuhGLmVOm0SIxgfJE9iRy2RhjTph38Bivf4Oxk9d/gm4+5tH+zBl07sOTtJWO229hTvmVfLFaevJ80oWANhL7NZIDtTcbycT1EoqYKSReY/vuQ3y/8W428A1w/DwfYZi++HA7cDsE7kdKFbDt2IzE+CRcz6qAZ8xGjnY12QALntpI8sX7lB5w59evj6rP0c45Xqontxhouu8beHOfGQ+yCiv4DpKoqLx+UAbb05vJtiXhhkW0y/IRQqCe+vW8rq8Bq5MTsFi/hPb88h8jnF5GLLfrv/DjGiC37gEkDr+M7Q9nU8vJxS03hehg7LVgWiMtXAAdxTk79jQcNE5Wj+bZg+P7bZDuWUq2ebw+e94Zu4sViObqK8f0xdSD0nWroI/rn1yeBIKLgHDSBZNDTX+GKzHw+qs4cuRVvHqc3IQKI5ZfF+x8q+ZnoIBMWJbWgJISA6T8BhTUZfKZiWjMmCmHSIy/in+P4UX3TvnNGRqtFqmbqpXjgSjdgk/5prxOyg2ljosx5tAr1/tnsnlPEoDqJtxLowBbzSbEUX4k6kRZR3PbwoDSMTkpxM9nPZ2Mjzs2hJLmpJhU/iLLJ37FBup2idrnUGP8JXVKVGePGSasi8uOTz/kX0/es4p/Ax/gBAljHnXo79mPUh1m4Ca/UEiH2PwsE61q0UY0VuSieks2UjRq1Pe6wh4LXc7w0QgNnsjRzNHLkXoHB0j2Er5+w2zyb8kbkjS4hp+RYboaeNzDl3GkY4FmrG1Jt1SQX9yDIwMHUU0OQ1XnvQh20cNfx/MiGbFWearuBF8LvAY3xPSjjjnVT+Yq8TjxUiW5Lbcv5fpx5jMmhfCEk4GXTWNS2uu/5Z/b9+JvJ8irnBePGO8JsInTsh/dyWfkvXbZCXpow3Ie0uP6gD6p4fzPCbzMHOCucuilH+DP7y1EW08/Hl9NcXrfwsskY/9MJyNi2agAnhMBTtinH9NZCQ/mLePh4HZBHn7HIFbNhgtdaHyhFTuNRSi3SXh0bQo/O4YKC0h1Rj77EN27nwTIAbaYDWg+YUd3+3NUbBMf+Aam6Xn/GFnBdCydqwraDsIvlyfvoWEYQ27pzKH3vGUhGUl4OEfPj/mcsvOtJicymj5HO+cYkB9a35SqxxONJ3F3iwWDT68frZ/iFhqs8RA+eFh1hiFQTz/6gOm5aVT+bx3aQ5+y/AMZp5fRyv3uWyQroHlLJqT76xC7phHWU2YoTWkM3yCOULmWaxWD6/kQh+krY6n/boXstLMxJyOiPisdheet1/hymAXXUUJ+fbmDRmbs3GTzJBBcBISTLpgczMZpMlBaWo7ycvZXitLyIqxIGHMIOLHUiRBldY8iJ6cCff3+h+Giw40/8caxsd6BPfTj7m1AVlEN0svqyDAOob9Dnh3+YpFQVdeIto4eDPaUQxciglGUMnFGffPxs1PnQ3T5JCKvjt3mbSfHjrp4GlBsWPblm/0ZPPEGfZYhRfEfPda9YKubc275GtynWfc7huvQn/hg5gb20GdMPNaX78DIkI0vHdrxX2+HPxa0nMGD483kkm3IGF0icmjXM/R5J5LjvTjWQ67AKnZL3oNDe8h1v3MJhQs8DnzsZC/wmw/+3KlC/JJ0cnOakZmajS6DCfeGqcfx18l5ke5JDRmYzUSMMhhJTJKHC67uZrDhnezyePDaC+Ru3iM77OMIJwM//tGx9zhaSOVyc5aMxsFmKTlnmBOUDu01cuB33yDpkXM9/ytUV7Rf1cmWyvVgx1NFWCVdq7hwZ/i5xHj/8CZK2ZQtDu0MnmDry5cjQQnoeVd2mtPmqxCjW49+SxPmfvY2XqxmnmMNVicExUDEIGlxAbpKM5FVbkPd3auwkAZ2qPkxyoraUVFxR3Ae6HLvR0y6sjQDt8OhiVfk4j3JByLLtez9KWwgPg9X84h9+POzT9F3Om4mJzKyPt8YVdf/ZqPICxoxPDKC9l1PYfNqPWLHZgAw1y9bcoAPU9BF8SwfgQTr7/HfkxSVQd0o0vi3W4XTZ0b4crPhcTosQyMY6dmF8vvWQxdcwTK+Ef5mn4X+Nyj5E50hb9hbn+Xlvj2V3TMZr898QEcDCvbgKjvfaiqlbwPir4pRZLgKiaNNbJJ5EgguAsJJF0wCFdY8WgY0bEJJ/QHYyehaD9TDkLaVv5t2oHUr1Gp5G/gUQ/RZ87Of47nfNOPZp40w7TwAF3UGweGCWXjbJv7dsCUVW831MG/Ng0YTh7aT8nIa7dVX4MNjbXgsS14PGhZKY9Qt9tmxPU2NPHO30slfCLxgE69sHWzllnxkZ6VBm2aAcbd1wjRU8xaSmWdLk3+CrSUl/GG4bnMe1KMPgJ4bvk/kGaJI8kleWyAvASIKHrtLmbnCBUn7UuHTD5lGduAvvXbYra0ozCjnzkq2bjYWprHnCvbij70OOGyt+EE2uarFTTDoTmPndiMODLjgOf0hBsg3mXft38Mcu5qULnA5gxefxYEcukZYHQ5079yK7Bq2fvweJJCWfEyepjRXO+bIqJljEnz8/TfZnGAc3jvajYNWZSH77Juxga3DIUzl3xsdAAQy/jrKCz8ztgTgtb3kDd15M2bHzOBu457f/QnW3t3QKXqzJo05NQQrw9Cb6D54AANBK9qcYWUQex0boHTh2YaDcDoHYH6YPaiXi4fWJiuzlBKWXC/nWnaC5oO9lIVx5jMmPZKC6jqskYDKJ/4vyc6JAcpXmjoOO9jzJ6SnLL+OE4dw8EAvlSRK2WhPXkokz+p++iG5c9ISaJX0vJ/IV7Jxs8/jwNuuM/xOFF+8VvOHsPZJy5dyEGzmmBpRzBxWXhv9K8bdK+R7EYFpjg48QrYDCZq95cgDkYXz5WV0bHBtedmKg/VF2FTLBpNqXE1OZGR9jo2q69/4LlmChl/id3TOabfClKdG3LYDo/WzwH9X1PcJ2NMPS2/258NPoJ7K8pdrjuGBlQadyLo5ZNA0Xi+jlTt2jnxno+FF0iOXg8peAnVcEQZC7JTvg0E+mI5XK5Wq3EU9bn0N1n0m6PNr+f6oeoTo86x4ls5+HOy1Yvf2NShitymwkA8kPv2QSi8lQ6NEHTFPXgeM7KUIpoMT2n+B4FwRTrpgUiSurkCnuQwNpTnQp0jIyCnF4sK10JJRO8PXdZ7EJ/TpfHkvGeB0mLY+hE3fXY6F1wyjsigHP9hhDQoXSqxuPWwdJu7I1paXory2HQXGFnKEc1FFzklzZT4ys7ZgobGKh2HE+Jd9KF+ImYXAN1N/Sv1a+97j1J0EE3pdzAxlic3ofki8DNr2Oa34PcUpFVTAbDbBWFGMdFsXqrdURPhRjoDuipyse4sp57Z21DY04NhJ6t7YLVjb7/FeSAankr/4b26MKB+O6npI/K6tAd8nh2mUCGlffvhwckBe3LAlUw99Rj5Gis3or1nPZ611638M9kzvlkwJUlo+1GWNsD+1jjvLn737e+Sk6qBNycAROm7erAtzjJzQ99ntcIO8nMHzLizkPaQbjiCDBJ9VVIuKxh6Ur2JTm/IteH6L3juIN2j7ziXXBx8n5mfeS581yMrIwh9PyoMwpktfZX6hwYzvRbjPPu46L+WF9DWXzybKsJdqpKtpYBErYVtdMbqq85GR+SvUdbSA3XOR3ddYLLydlKpmC7Kyf44THwcrSTgZxCSsQ19TBZrLs5GSkorywWJ09P8iYEnAPMzy+4AesgDp5DTzfS/esdn4LOdsGsY8uLMFhq5qkl0KUjMpfXMnClgksWosJD2uyc9Gdl0fPmZyjlQ2Du3EqXkd83HsPKXNEMN/Y434dizwHsR6LdVR83Fccc1XkdvCHvauxb4w79JWXScPsquUWfOYa+dyeeWa80cHvoFpzmCZUdZaBG6PR5695SiDPbZqSiWthYl86vKcDGTvX4pOso2AHtepounzBLp+VxVMBcP8XIo+A80aE6zbbuHhWf2M5sMrW+gxifkJ1N/x8r+CDqdrrh4bgCqE1+fw5Y5JXI+eOtbPkB7pJGSXfoKmnn9Dckik3pH36DNgCY3qJjxUlo6GoixkbHobbRb2wGw6lvA15+P1OXnNA1R/XcjPzMDPPv0h2qgtID2RO+afjFBuFs0ZLUfEPOFTDJI82t+O9OpJgeD8+YezhLItmIbU19ejsbERjzzyCFavXq0cPT/mzJmDwcFBzJw53gxPjI8vQ4mJjQ0wxnTMFwP2rJXVlIaMt3+M4adlR4f9KuB2tYQOowU9RYtGw0UmXPxklL1exMTQsajXBnNwqxrPfcOKXRvH3tRwPjj2bYW0qRYGYwd2FC4H3EdRk52BGpsBlqFd0Cv9RTTYu3ljVHLZPDYztGnA4EjRuNmnqRJJPl7bTmjSiviDZD3l/nWqFzbtz5OsrCxs27YNK1euVI5MhAf1Bi32bOhB+30S6Z+P9G/ySsTetUzaiNgApQ13LBwsHAUK0uNJw975TM6FPwmfvRVx+nyY+4awOdqvtoRcNyEU3sf0RtkNhOtUhPxHlAHJl72aeiLZRCe8DZCPn2/cYwzsLkTqFqBvZAc5XITzINJSspFrOYVSfbh7FZ8/TA7B5Y2mz5PTdV53VOcXSIyT4xz0kvcVES5w7CshWxyH/pHHaWg3Bisb05twjNfnKerTBHm6lNBqtTh+/Di/g3S+9PX1oaqqCtnZ2XjssceUo4ILhZhJF0wRZqRCO086phyYd8sP+bIY9mBlWhr7uWYJNVIFfl3AHoAaCxeZcPEzQ0rHpmIbfQN4/UozfnGBHHRGYkY+iiWgvTwL2rg4aHXMQQeMbT+dlIPOiFUcdMbJY0CLrfCCOMnh5eNF20+K+NZW/vaJMS5k2tOb0xjowuhbH6bioDNYpx7aKYc7Fo7xTuYUCHKi3NixOR/IbcSG6D+rGHLdJIjgoDPCtUM/EWVA8j1/Jya8DZCPn2/cY+hWfh9snX8q2Sr2bnQ1Oei2gjrcO00cdMb48kbT58npOq+7CyfGyXEOehmtrq+8diVMTXlBDjqDlS0S43Vqivo0QZ4EgouBmEmf5ky/mfSJ8XmcsJ94F65PzmBW/A1YmCy/duvywAun/RTe//AjYNbVuP7GZEzwdskvFPYLo5/iKiTEXx7u+NRn0tmvtJ4CrtVN63qKis8Du30I6qRLuAzTFa8LA8ffJlsFxCcuQPLY04LTlGj6fBnouuBzQcykXzqImXTBBSdGlYBk/TKsWLEC+svKQWfEIkGXDP2yZdBL09tBZ8yOT7hsHPRzI4acr0vcaYlRQZcsHK+LQmy8YquWXQIOOiOaPl8Gui4QCIIQTrpAIBAIBAKBQDDNEE66QCAQCAQCgUAwzRBOukAgEAgEAoFAMM0QTrpAIBAIBAKBQDDNEE66QCAQCAQCgUAwzRBOukAgEAgEAoFAMM0QTrrgssLjcsDhHP+z3ueN1w2HwwGnO/zv6HvdTjrvRPizgmmJzwu328N/IfOcmUAvJo8P9u59OGBzKfsXHh/l1e3xF1Yu+5cNj9uNUREIpozbOWZfZZvnwHmrvkAgiIhw0gXTB3Ii7HYHztl18NpQqJMg5ezChXbTPcd3QZIk5PzqiHIkmOO77qfzOTjy5fN7pj9eKwrV7NdvC2FV6sfZbYY6ToOkJC1ufaZXPqjgsdXzH/ko3GlTjkRmIr2YNN6jeDhrE3J+9AdF/31w2u1wndcIIhAPXrg1CUnPv873BnYWUNmfv+DtZLKwHzxzOC9MYxnYWUj1lTdatxEhPViTlITnX49Uai8c52N/Lns82JVD9jVFtq+yzZPwqyNflBYJBJc/wkkXTBtsL26GXv89/PWce8kz8s/cz5sZ8vPPF4AZ8q+zzlN+cjuUGTPZL7fNQ/izgi8aWaUUxfINoDKrnDbSUVXXhF9/f7F8PATPyBllKwoT6MWkidXj0TL6Hv6M3HPKouPPSNHr8ZsLOeqLoxIr+Tzz2QggqS98O5kkR59PgfTCX5W98+SKWfShmVTbm0d/karK53wJkl46D/tz+aNmAkyX7euMmVp+7HxVXyAQREY46YJJ4fO44HSx3ov9LL4ddv8sGLvdT/tBS0zomNPpGlv64fPAFbhPeJwO2Ok6p8t/1I1jb3TR9zx88rEHXs/E91DHx+GHOU5sVozlc/wsD79l6xi/LMbjdsHFyygTuj8O9pPiAzY43B6cmfll/lXP6U9g7Xg/cMruevFDuH/jOuim/BONrA0MYMDuwsdh/Xg67yDdszvgClxbobQDdoQtFeC66z/vs+O/auj7zpvBfvfyA8cAP4wzH8Pr9fJrwuH1yG0ttLl4SXedTipnpAsj4POGWf7j81Iexg7603SHBOTXBhzzUb4D9wM5AwmSPL4JhsvICVfIUhwvxc1joryw82PLdoDkjTUYHKqBFFDJLI8uF9mckORpaIKZs8jFDLVRhPf9k/SZLu9EwU3x8riVfY5St6PVSfaS2Rh76BK4SdjGIOi8X5eCl5X44KLjNtsAHAH2b8xOg5+f8M5kpPh9ZNcHSMcH7Oe0nGW0vnh53aP6y/QyvE31cbk6XWNhBQKBcNIFk+Ro4w+QotNCrdbwGT59ihZbTUbkaZIg0b6UkoTCerZswIvdBUlISfnB6NIPz9FG6FJ0KKhnywe8OGDMgzZFgp6uS9FpYDC24dm0JGxpYKHbkU1xa7TPRbkVHy6OA2PGvb0IWsony5ee8pVnVpYz+ByoL0xDEl3HbtOyPKcV1sPJLmRLIpJ00GU3Kul60LiW9nW56A3Tp7itO5Gm0SE1NQ1SkhYZRc3KGcG05n96oUnJJi0jajeRnqhR0xtZ08bhHcB2A2sDqUjV65CSUaqckPEM7EMeayMS6Z5egk4bh627rfI5pR2k5xmgSUqRdZfO77aRQ/OBA8eRi84tq2A1G5CSVcmvqcySoNFocHicDrrRuj2P2glrazpoNWo5Hc8ATIVqip/ylpICbVweDjgm62W58cKt1PbydwY4dh7szNdA8zCTmBv7qN3500zSxKGkvltpd2w5jRa3PneU7zGONtwKza07QpxEii9PjcxKG2yVmXxZkcEsy8dxkC1B0pKMUqCjNqXOM2GAX+zBixR3emEJDHEafj6J5FbfK6/f91h3UPnXK8tdPKN51Ol00MSlIc+gRp7xIA/L7neVProGarJbrAyatO0g8cO2sxDaDHZ3pQuZWjXUaeaI9udYXTaPW7ZnDB8OVLN86/Dbfg+su7ciTqvjNkYvpUCjzsM+O8vcRLYxGI+tlcqrHdWlJKpjczcNvBwHsdUQBx0dT0tLhUT2b3urnV/jt9NpaWp+nl2nTTPCHsbzjRT/wD4T0uLIrqeSjqfq6XgeDnIjOVnk+oorLFTknIT0rfVoNRdyvdSxfiTPLNtdwufsRklaHJJIpim6JMSlbYV1Ck1SILicEU66YFL4b21KBUZ0dDSSO0E+TmU13ikwoVPZby79GXWUPnzMQ6rHbj8rSwLw2Rnyk/+EnOp2iscMa78NLaYqbPjWYuQ834JiiQVKh6mlA52WO4JmPwMJH0dK0K373Ko6ylcdDLTdXs7yBXTXPIjSZhvSi83o6bPAVJAOW3Mp7n+mm18TulSG39oNLIcfnx1PZRSBdatl5jZYlHQElwBf+TqsHWZlvjQdjR2d2Lhg8ndBup/+AWq6WDsgve/pRBVTfD+kFz9J3cQHABV1HeizNMntZEsG6pknqLQDGwUwNnWgrY6tbwG2/KQV3oRV2DWyA8vigfl3/hSmYjmHxeYWdHZacHPIZP/Azn9Ffk07qlr6MDQ0iJ62Onzja3PgO32KnM4ytPX1Y9DeB6OhHTlVbZFnaoOYjbVPUp5okNvpkD0on8OCIpbfh1bxNDdRu+NpDg+hp7EMDaVZqOlWHnaNo/8Bs+MzZtIBflcrEBXW/6IHFaytFzfC1t+PX+cvApwHIGWXI72sEf1DwzhlbUFueyVSK/bxQcBMaou25hO419KPoUEbzCTY0keU9ft++0J4bL/leWzsO4WRkSG0VcWhvSsXj235phKCUOeixz7E0zDYavCT39qQsuHf0dNSwU+bLVbY2/L5HY1wrNjyFNef9tL/Bwc74HkddewuiFSFVWd+i4wttbSTiyZLHzrqWJzt2KSvobDRbWMQTJfS8mnIQGIytcDS2YKy3Fxo468CqFwHuyTSMbI9nbLtrcn/N9iokv122javDC2dHTDmkqBt1dh9OOSB5Cjxf3SSBlBSAbUNC9rMTEfbsfWFw/yyycLqC81Am20Q9p462GpLkV8+C539g+i3mJlRRvNR5om78ExOFhoWmajeR6hoNhjjapHxeOvYpItA8CVGOOmCKVH4QAFWrFiP71fITsTWf7kPy1YYcIvipbKuJrRbDiJG7p5sDXvxh1f6kZLzQ9y3ah4SpJVYrDjFS1euwDK9LvJ62bBxJPJjnHQTfl66kfK1EQ+Wcc+fcKLr96xLMqD6ic2QkvW4z1jNneuu/W9EnDULh6f/ZbBuGAWNqNi8CnpKZ7tJuOmXBjHQLdeDuzKGu3HbimXQzY6oaSG4cNjChmbpqKkmvZeW4cFSk3yKGNOLJpRtXIFk/Tr8W5vs+O2xjK2/Nhh/iqJ1K7Dqrn/iDhZG5HXoflQJElYulp2tZP1KLFumR3AWPXjlRfKAiptQujoZsbEqSKs2YuOKRMQkrsaOXY9jVXICVPE6pGZQOz0aZTlFCAm35KOAvp96UXbKXt/zJH1WYKM+JjjNmFhI68thouir94+fBY6GKn4urmfr4+fOR2JCAuJVMRh4id2JSscTZeuREBuD2brV+FfmiTc04ih54mwJfTrJbaM+AbGqRHwnl5xH236cUGakRznzGX1IuFbLXOxY6G6YT99LcZOypIktdzFuexAS7c/WrcTtlP93yEGOiZ2NGxOupbMGSAt1iI+PMnCL/zYe4jMKNdhLo3/XX/bxgVnxjzfg4579PEhV579jnT4ZKzaWoI5Xcg0sA/8T3TYGEGhjfnLfauiXrcbjO3ZgfbIKKmkjekZ6UL7x25i/YDEkboo9+CRAiUzbyrF62QoUlBbyfcsb7/JvP9HiX1a0AyM9T8OwdCGWpH2b20ibZWo2kteXqRSrElWIl9bASOJKNz2AZQkqJOi/QxoF7O95B3APgKvPnJkYeGUf9pE9j2c62/C2PAATCL7kCCddMCU+OyN39/HXshvHBsy9hu2NuQDMfWbdJJ+XDuP7xCR8Fx0m5ga0o3JLDqQkthyAWemxHubMBFMokeNQYFlTiJ+/SN74n3dh5UHmQh2QL94Vd53E0DlM2xiWzB8t4iQeMRRMF3z+2gp2jifE8zYOsXEeufhsWTMj3PWGJXNH9UKVcD3/Dr4fo6Tvzwfpa2hT4b4m4W9v4UhPnqtsBeBz4UD9Vr6MRK2OQ2Y5ZXgqD1LH6PAAOce26gbYXDb8ptJGY467Ea+cDk7Tgw+YPA4fm5IDx5CLN9ZqPhkZpM81uCHAN9ZKS+lzJCDU2NY1CWxQzlzuYFTzM2iQYUOW1oCSEnK48xtQUJcZfFduVKY+ng8238+Q65LinFApYvCd+37It154tgb/wafRC5D/nUTMUJ5NUfsVhAYKC5bKA/iRj+T0ItnGcATamFE8AzBT2Vj9apP0qOQ6KdteP3698RclwCQGES5+l7UVhWlqxGk0SNLn8AEI1OfwMP7o3YEY8Jsqo/tX4Xo+sKCi/O1tPptv+PQEXn/1CI68+irsMzNQZV5OkhMIBMJJF1xgYpG0kM0yNePkB/IR30eBnWkMVtz3NL8V3ddiBAtZ+zNLUCc/a0LrPHEco3ymzMd8ZQHYBA1wBO/5p2i8n4C5BuR58JlVfnhE8Y6Isa3wtPdYleGJD07HO3xLcBmjukHRoUF8pOiQ16UoORGjLF1o328dnQUc/Ov5vZpx5ozIjaGr59i4GXJb88PIKT2Cpp5+DI+MoIdNdU9RNSVDAdKp/abp0kAuLh4g59NP1xsnAnzYWFzL5JGxZGxpyFRe9REQdlY8m/Hej3cDCnTyNQt90vAmjHcY0Y+OvZJ/ldU9ipycCvT1D+Hpjcn82KSZhDcam2yAkcpua65BLXmxBuP3IVFVnVHsjcN5mn8zq9Kzl7u50M65egLbOMaYLh0atWvsQVw2IdJakYryhi5UNFowONzP8zFVIsbvteF/Z+Sj2ZaLpj47hvrb+NKeC43ftqpulHj8C3NKUFpejnL2V1qO0s0rhJMuEBDCSRdcYGKgu1mevX7qR9tRb9qKJOUhOIZ3oBVp6jQYd74E5/8opnqRlhtkdouUeRS/3FaC7fW98NhboaawrfZgVyRaHJGZjcy72X3nLmRtLkH97nqUrM3iszgF966ESjUPa1hv0VWOR41mGEtyUSr3reNQpazkSwLQXISC7SaYStKRUzM2kz/QymYyt2Ig1IMSfGH4neaxuVhiMpOmQcTj5uXMyepC9g+2wky6rcuulk8Rscm3yQ5TexEKt5pQb96OzflsUYGELXcqd3QCocT9+QplxlXstYLAnl8+gZISM4KbgAq3PFBM+rcFT+w8SA6hHQfMJcgzHsAZcsyBxZg/9xq4bftgKiUNj5tiOWevwI+U5WzpVbLzydJc8xCl2ZCPmtZeOJ0OSvNRsOiNt91M52NwlZoks+P/odfhxEB3Pe5X0h4PhaVRcdd+C3qtB3HQ6kLymlxy1rpQVF6PASe7fid+xBpg2YPQT9Jbk+v2UwzRZ83Pfo7nftOMZ582wrTzAFyKACLNKHP47YthvHnEioMHeuGKYH9kZmNjRZWyzer363xr0e35/Lsm53tkw3bDvLUQ7GYGW4K3SqeKahsDYbpUxVStvRSbS0zYWb+dz2wX7n4Tf/+EhZCg/soZ/KX5aTn+KRI5/n554gKzcMVHA2h4aiu3kVNvK5Mkdj7uJbNck70Zu7sH4HQMoNVUCMN29iIAJ8x56uCXAggEXzKEky6YEmNrKoNuICvIx3R3VfIHlmztNSitPIiyimI+280u9sXMRpYBqC7ahOz8StjSy9D5bwZysMnxeIitVLShobYBHT1H4Pr//s733/4wuJOMHEc4xvKZvPkX6DCRo9HVgNItpWiwSSg2dcDIZ9pm43s/b+SzOs3V5ag+sRgVysN7jJgZV8kbTAAxydhuqeNh22sqUTm0ClVlY2vSz3zIXuV2ErwvFUwDZkDDv+fi6sBZ0sVzog/sxpR9lFXlv0YFq+quWpRXHkGFsUKeaeRh41HU3IeqgnS011aitLwGNikXdZY2rE6IGZ29HI03ZpaSr/Hobs3l69W7GmrR0GCB/YPgNqBbvw1txgLUFmVDStEjp3wIOd+RsPC2h2BALVK1GujSfoc0I+l72KUK5K6GdaBlpG+wmW3g0dxl/JuRuO4JdJiLUZ2fiZQUidI8iqqmPhTp5fXfd/20Dbm2GmRKKUjN6sE9lL/wxGJlLrX19nJkZmTjuZcH+MBgZ08j5jWUIjWFXV8EdVkd+itWKdeEI9DllpcgOV/ei3aqEdPWh7Dpu8ux8JphVBbl4Ac75DfIMOIj3KqLvX4JydyGLZkZyP7xS3BHsD9+4pO/Ltu1gq1YSfXLiElcBzvZhlzJhprSLSivpdwUGNHXfB+/2xDNNgYTj9I2C8oMEulAJYpKayDlVuGhWxdgbSmzPTaU52Qi55lPUVXBF70HMS66yca/9ruo4EsJG5CTmYW9V+ZSGNrVXjXWVkJGOjPD3OoYl1wI/GclOCps/IUVTFW2ZKUiRUpFfjNw7zoJMT4acNE4revEaeGkC760/MNZQtkWTEPq6+vR2NiIRx55BKtXr1aOnh9z5szB4OAgZs6cyJSeH16Ph3o+FWLH23B+a5UZ3tjYKG6SbwCFcanItQ9jdfz4SCYVR1h8/P3NMXRdmFjh8figUk0mTjme8enTcV9M2HILzo+srCxs27YNK1euVI58MbB3l4fXH5lz181ASBdJv1TR4mDvMGe6FqRskfRysnixu1CDLWjE8I71YdtItPbjpfYTQ+3nXNWfyZYiP6f2YzWlIePtH2P46XVK+g5sV0voMFrQU6TnRybNBPan12RAZmUXTJZB3KcfP2khl4PZgfHXRrONoXBdGhfP+dbxGGHjD6tXFxe5zXy+aX5Z0Wq1OH78ONizK+dLX18fqqqqkJ2djccee0w5KrhQiJl0wUUjVhW5E2Id/EQdjNf+V8yv6wvbQTImE0d4WEcQyYmImaSDzpDjGQ/r8JRNwWVJZP2ROXfdDIR0caI4mDM7Ttki6eXk8NrbsKUZMJVmRihj9PYTex4OOoPFfa7tZ94tPwQaNiGOnA/2rnA1Oeg1UgV+XTBFB52Ian9cB/EIe2JTqsIdYRx0hlyO8AWJZhtD4bo0Lp7zq+NAwsYfVq8uLnKb+XzTFAimO8JJF0xbYpPXo3yqD30JBILzIkZzK6zWftwT+BOelwiz9ZsxPNiPPksnamo6YOnrx1BPOZLPwZ+Nan9US9DS349T+384+uYbgUAguNAIJ10gEAgEo8So4qHTJZzXbPgXSYwqAcn6ZVixYgX0yQnRnzs4V2JnIyEhAbNVYuZXIBBcPISTLhAIBAKBQCAQTDOEky4QCAQCgUAgEEwzhJMuEAgEAoFAIBBMM4STLhAIBAKBQCAQTDOEky4QCAQCgUAgEEwzhJMuEAgEAoFAIBBMM4STLhAIBGHxwuV0K9uA2+mAQ9kP3L5U8XlccHkutx9cD64zGR88bjf/9dYvGp/XDfdlJ3OBQHCxEE66QCC4jHHBZGC/PKnGTptHOcZwysfTtsMe4DN57a1Io7DqvP+L5hINdClJ2H7QSWc82JUjQUrZBXL3ArYvUbwDKNLqoNMWweb1H3PDbndQ6SLgtcNcmMZlaTBblYPTCS9ag+qMcFuxNS0O2qQkaDXPBNeX14pCVtfqQlgjFvpC4sELtyYh6fnXlf3I+DxOGgROIlM+Nw7u3C7rLKuXknrY/fUpEAgueYSTLhAILmPi8fWMdL714t7/5t8M78BLYL/qDlsN/vD6mOv21st7YaPv9G8uGv0RHP+3eh59pM/kP/ITuH1pcgazlC0/thc3Q6//Hv4awTcc2FOB8uY4NHb24dd5C5Wj0xO5znzY93gGaqlCcytMaLNsQOhvqMpF/Vw8dJk4pjYzlJ3IHH0+BdILf1X2ouB+A1uLOnBPYwc62+qgbiiFvryVSi4QCC4HhJMuEAgua75x2+38u+v3XVDmV3Gkc6+yBTTv61O23LDsaeZbG9YsgWG7DZ3kkD60KoEfmxi21MIJlzvY6fN6XHC63KOOE18q4xi/XMbjdsHlGrs2dF8mTBo+D1/iMeaY+eB2ueD2L+/wueEYGMDAgJ2OyYcQK2G71QKL9d8gcY/WjWNvsFHLPHzysYfyHDod60Hv3nagogLrlyUjfvbY73h6PW44nQHpcXyjcXhcLL/jp3e9Xo+cZy+7fiz/3rDlZsjlCpRlMLHBdeZ14uQJdtyAgi33YNWi8b+iGuq0h+J1OzFgs2HA4RpLk8tb3ve4HLDbnVQr/ARcDnvA/mRgZXKOK9MZSJBmKjsBcF2itEdXzMSvQs9ID4rWr8CyVRux3UQD0obBz3PYIRAILiLCSRcIBJc1qoUZKGAbtt/jde6lO7GvnBxOBVtNGwaY0+M+hr3MT0UxbklR4eiuB5GZmYpG62QXtQziP1JSoEvSotWheFFeGx7W6pCiexynvA7UF6YhKYUcMIktl0lCWmE9nCwoW3qRpIMuu1FZkuFB41ra1+WiN8jjOo1neRq56FaydbB6DV/iUa0s8XD3PoMknQ6bX+zHwD4T0uKSIKWmIjVVjyRNHg7yBD1oeTgDGfofUPwemNOSsKWBXd2O7BQtNNrnApaGeFBv0KKIiaw6iy+ryKtn9xvc2GfMo7BJSEnRUdxxKKnvlp1N7+vYoNVgu7EQWh3Lb2B8DA9evFWLuMJCqDXs+iSkb61Hq7kQGiYHnRbqPLMsG8Ln7EZJWhwvV4ouCXFpWxGuWsbq7CRMGgnlvD7bkaWLgzouZLlLVFxo3U5lS0pBaloaUiUd5XUnv95ztJHkTft0XKuToNen4NYSE4yFcdBJer6vSTPCrwKRcNtakadmZUqRy8R0geSyM0+NzEobbJWZAUuL3JQfA8mayk9pa+PUMHf7h5wyXscBPFraBYMpDbOVYwKB4NJGOOkCgeDyJjYFtxVLtGGDhXnpjsOoob1cswWdplzaakBnv5d89C4wn04qWw1dDDBjppb2poIODzQW861f7jnMv12H9oLNzeeaHsB7Tz+I0mYb0ovN6OmzwFSQDltzKe5/ppuH5bO688aW0PAlNVAjeHFEAv6J55nyeoy5jA78sYY5zEDNH+W1zsde2s+/H7jlRnx0kpw9qQCNHRa0mcvoaDu2viDnbaaafbL4Y3Hn8y3gIkI6TC0d6LTcETDLrMI9zVZU0Hmpogm2fht+dseNGNj5r9hU3Y6qlj4MDQ+hp7EMDaVZqOl20TUzKGbKUzUNNijtnr7ccY7jTFY+Ek6bbRD2njrYakuRXz6L6mIQ/RYzZbUczUdZGV14JicLDYtM6B8awciQDca4WmQ8Pn5Zx1idXY37bZ0oi1imifgUxw+3U12Z0NnTCWMuRdRchF1s8foMZYrbtgh1HR1yPTZUoro5F3VNjagwUFhbNfbyvEdm+IQVqopGWO2nqLx1FH8pmnt9WP+LHi5rFDeSrPvx6/xFsO0sQn6NGi3WQYyMDMNSV4DyrMdGnydw23ZDI+Wgq7gO5vv08kGBQHDJI5x0gUBwmROD5Wvv5FsHLYfp7yW+fUvaInx95S1827L/JXR3Wfh27ppzd3J0t20Cd6Erm2H3efGfv6mmvXQU5MTx5TZs6UX1E5shJetxn7Ga9ijs/jemMMML3HjLd/m35fCb8Dj+glq+R9RaYPc6cZilI1VguS4Wy4p2YKTnaRiWLsSStG/z9GyW0PRikCCtxGJlULB05Qos0+uClobEqDS4Pg6IU2uRmJCIhHgfXnmRPOziJpSuTkZsTCyk9eVgqy2q98uDBkZFhxnrV+ipvOOXDH02QpIxlWJVogrx0hoYyTFNp8HMsgQVEvTfQQWF2d/zDnmgA+BRzpmJgVf2Yd8r/Yhnzxk0vI1oyzpUiYsxP0qZopOI8vYRtD91HxbPvQmZd8n6w5an+DFQ3jeuWIG7H9gg7xtpf916PFR+D9+3vEZ5j4Ju/ePYUb4euvjZuHbht1BF5d/f9w5U8XO5rNPnzidZJyBe5cWhF9ltDA3+TvW9b9/LcF1xA+23Y/9xuSbf2f8zyoAZQ09tFLPoAsFlhHDSBQLBZU/8N74jO6i1+cguYus6ypChi0GMLg1s7ru9chM2VTMnOhe3/GM8fZ8jsXo8UMVSasDTNUb8ik2jFz+K5THvwsp917lQB3iKfGa36ySGJlgaEUis7luUe+bcv4Q/7mmhrWK0tRnpuxZ/avsjd2jT7/kOmFvssraiME2NOI0GSfoccusIdbgHXscycCZCXj5TvgNJT56rbDE8+ICJ8PAxPgggHxzqWRO4xZ+dUTZiMJMc07H9q3C9/LwvPH97m9/hMHx6Aq+/egRHXn0V9pkZqDIvH32oNzwBBZmCfGW86N65nS830Wi1SN3EBlshKHkNkJz85Z9pDyewAHxOK0wlBp5GnEZCJdUbv7lByJf6ZUGwE4YrMfD6qzhy5FW8ehyoqjBi+XWyBNSL7kHVlrQJ5CEQCC41hJMuEAguf1Q34XY2xa2QXrUGiWwjRoe1FYo3yCi4HQsnvyYiLMtyt4CtVmioruHOZd19KxGjWgD5JTNH8J5/+tf7CQbZd3oy2CINfnhkzLOL7OMlYh0bCHRVY0tlO6TitVi1KpOvuy/fUsrTvDvzJorfhv+dkY9mWy6a+uwY6m9DQEkjMmsKnl7XGycCnNRYXMsSyFgSMJs7Ze94FH/5VTdKPN8Lc0pQWl6OcvZXWo7SzSsumlPq7m1AVlEN0svqYD01hP6OKuXMhcKB6pQMVGID+uxDGBkZhImUhg1sRgl8Cww7oclAKZWbl7+8lGRRhBUJsgR0q4tQulrHtwUCweWDcNIFAsGXABUybpfXizM2rPlHZWvs7S+MsuyJZmcnQcJK/Fhe4E0OuAlrklmMs5F5t7yWPGtzCep316NkbRZ3qAvuXQmVah7WME+0qxyPGs0wluSidOzZ1nHctGYsz3fewdLS4Tv86VhGGTKSaaThUwYBmIUrPhpAw1NbeXrM4Qt0nf3ztWz5CfAOfrmtBNvreydwr1VY8xDJsyEfNa29cDodOGB+FKWUgPG2m5UwF4jY+biXRFeTvRm7uwfgdAyg1VQIw/YD5zEEkPGPlwLmrDm+T2R3WXv1FfjwWBsey6rk+xcM36d4l75ylyxG0mwfrLtrUDo6kx6Dq2jU1rXfgl7rQRy0erHm0TKS9SaU1B+AnWRtPVAPQ9pWDPA16V60bk2DuqR1Cm+VEQgElwLCSRcIBF8KEr+9VplJLuNvb/GjWpTJl7wABqxJHb92euaMgCUb/vUIjMDtIGKx8BvL+VbZj9aOzionb/4FOkyUUlcDSreUosEmodjUAePGZDo7G9/7eSPPX3N1OapPLEZFsZzbcKhS0viSF7Y85za+PCcG386RZ3tH7xKovo4KE/PcG5CTmYW9V+aijK3E0V4VMBDRQF6RosItD7FV4DY01Dago+cIPpjAA05c9wQ6zMWozs9ESoqEnPKjqGrqQ5GelVh+cDQaYd4wGIT8YCtDhY2/sMJIRdmSlYoUKRX5zcC966Qwy3ZkgupMXlQUhhlUesZcXB0SUfw3N4LdrGiuzEdm1hYsNFaN3oWI8S9nUb5iZlwlb4zuB58PS0wySuuK0VyaCU2cFkWvxKIiV4Imnr29PhYrc6ku2suRmZGN514eQOLqCnSa2YO5OdCTrDNySrG4cC20vCJ98JwkD/+E8kpLgUBw2fAPZwllWzANqa+vR2NjIx555BGsXr1aOXp+zJkzB4ODg5g5M1ovIhBMP7KysrBt2zasXLlSOTIdcWC7WkINuf7W4af4m2KC8cHr9SEmNjaMk0kOl8cHleq85/PH8Hnh9cUgNjaSS3u+RCvPhcXn9VJqF7MswXgpvZgYKtdFE91U6+bzk7Xg8kWr1eL48eP8eYjzpa+vD1VVVcjOzsZjjz2mHBVcKMRMukAgEFxAHPue5a94NJjywzjoDOaURXKyYi6sg84gJ/PiOrXRynNhYc7p5+WgM3i5Lqroplqez0/WAoHgi0c46QKBQHABuXbFv6C/346G+5R16QKBQCAQnAPCSRcIBIILSOzseCQkxF+0N48IBAKB4MuBcNIFAoFAIBAIBIJphnDSBQKBQCAQCASCaYZw0gUCgUAgEAgEgmmGcNIFAoFAIBAIBIJphnDSBQKBQCAQCASCaYZw0gUCgUAgEAgEgmmGcNIFAoFAIBAIBIJphnDSBQKBQCAQCASCaYZw0gUCgUAgEAgEgmmGcNIFAoFAIBAIBIJphnDSBQKBQCAQCASCaYZw0gUCgUAgEAgEgmmGcNIFAoFAIBAIBIJpxj+cJZRtwTSkvr4ejY2NeOSRR7B69Wrl6PlxzTXXICcnB//rf/0v5YhAcGnQ2dmJxYsXQ6PRKEcEAoFAMBX27NmDt99+G2q1Wjly7vT19aGqqgrZ2dl47LHHlKOCC4Vw0qc5F8NJj4uLw89//nPMmDFDOSIQXBr8x3/8B+644w4kJycrRwQCgUAwFUpLS3HixAnhpF8CCCd9mnMxnPQ5c+ZgcHAQM2fOVI4IBJcGWVlZ2LZtG1auXKkcEQgEAsFU0Gq1OH78uHDSLwHEmnSBQCAQCAQCgWCaIZx0gUAgEAgEAoFgmiGcdIFAIBAIBAKBYJohnHSBQCAQCAQCgWCaIZx0gUAgEAgEAoFgmiGcdIFAIBAIBAKBYJohnHSBQCAQCAQCgWCaIZx0gUAgEAgEAoFgmiGcdIFAIBAIBAKBYJohnHSBQCAQCAQCgWCaIZx0gUAgEAgEAoFgmiGcdMEU8cHr9cLnU3anCV63Ew6HE15l/3PH66b0HXC65Ry4XS54osjI53HBFS3ABUCWiQNKlgQXGK/bDfdFrsPLGp8LvQd74VZ2v3z44CEd8njH69BE9kMwGXywd+/DAZtL2Q/G7XTA4fzyap/g0kA46YJJ4kXvzu1IU8dBo9EgLk6Nwu074ZgmDuDxXfdDknJwxKMc+JzxHN9F6UvI+dURuLpNSNLpoC3aPTpo8LAOwaXseQdQpNVBpy2C7SLKT5aJhF8dER2RH1e3GWq1GqaDTuXIGC4a0ERzjILPe9CQlISk519X9r88+Dw0+HNO3NC89t1c1lv3OfxH4LCTDJU936n/RGZ2JtoHLnwjGJ92ZAZ2FlLYPFgvmu3wYGehmudn94CSiNuKrWlx0JIOaTXPBA1UxtsPH5x2O1xhnHlBMB5bPZdz4U4bKcFRPJy1CTk/+sOozo3itaIoRYKUs2uaDhKD24rgy4tw0gWTwnnAiMyiGtggId1goE+guaYI+9+aHmZkxkw1fc7DDHn382fGTP41b2a4HLjRyDqE3xxR9s9glrJ1MZkxU8u/w2bpS4kHf/pFOd+qfO6lkA7Qg900oHn29Uhd9vjzM9OB9C+hcI8+nwLphb8qe1GY8RVuJ665Qt71OV+CpJfwV0XwMbo1qKLvDz66CCPVkLSjcgVrjZqLazuUMrs+YY62D/sez0At+ZG5FSa0WTZAJZ8Oi8/xZ6To9fjNFzUDcQniGTkDxOrxaBntDH9GEo/AvJmIUTanE6FtRfDlRTjpgkngwSvNNXzL3PefaN+1Cz1DdlgsVtwtjXUvbAmH3W6Hw+kaZxT95+yO0HNeOB103O4IXv7h88ClxMOWbbBrnaHTnF4XBgZscLg9ODMzWjdHUHz+dEKXf/Dbno6QW5+TSZ/l3T6AAbsLH1Of4Cd++b3os1hg+/e7EMsOuI7BQl/p5Jx7vB6SZgq2Wy2wWP8NEg8gw2TE8mEPWrbjo/w55TxTnhxMhuNu0frgorLZbANjs/WCcfgcFhS1k2NUkAu0F6HTEahvJ/EafclDrTBEOs+ddC/pCtVRuGl4rkdO0u3I9eIlneBXet1wUt36Y/G6XXC5wvfSbDmE0+UO0BNKyuuFPNmq5Md/kuUhwvIJL+mck/Q8qOmNxkMtn64LzcMZcn+liIIaIzZxHf5zcAjlqxP5vvf9k/RJIxsFn+MgKmn/lptmK0e8VC6SVcT1Wb6Q8imZJPlxGQdcNy5tv4x94+sqeWMNBodqIJsySkOpK5+H1YcrSMYcRZ7nvNTJ68TJE2zDgIIt92DVooQgRzHUfnzgGJBPnPlYXmoo73F4HoP0gOwFyTBQhFyPyEbKRLEVEW10MB6ul2N6GqgvMmMyDNwOJ8/IuiZfF5qP8WlFwWfHf7Fu686b4dcwj9NOfYYdrtOfRB0YsTpmdy/sdmfYdhO2z4iAVyn3qL4ySA89VJZAfH4dJULbiuBLzFnBtKauru7sLbfccralpeXsyMjIBfmbMWPG2Q8++CDsufB/Q2ebCnCWqUt6selsT/9gyPnhs53mYn5+9M9gPGsb9p8rCD6HgrOd9uGzg31NZw1Bx3G2uM7C4xy0GPm+ZEgPOl/XI6d9ymI+KwUcl/8MZy2DgfmS/wZ7Gs+SuQsKa+zoPzsybDtrypWCjku5prP9lO+J0h8Z6jtblj523P9nMFpGr02vGtsO+qvYe9bEr00/26nk11IXIj8qS5OV0hrsHM17YHkNxk65bLa2s8Uh+ShrtPJzPaZcvm+0nJLzfBn8rVix4uy+ffvCnpvor7OK1WXZWduQ7WwZyUWqkmU4MmQ5S257kAzNfUNj14Y9bz9rNtB2uiFIt0yd9tHrrC1VQdekVzSdHfTHOfo3eNYk0flcua7Yn0RtrNE4ts/aEtNJFn7Y3nm2mIX3nyMdqrPIaVqMrHzSWcPo+dyzdU2mAL1JJ53yl+vU2cayYN3mbWI0nvSzuax8yrn0ipazQ5RXXuaAa9JJ3+X4wvwNWnjaRsvg2R5zQHnYn2Q8+6a15ay5RdbVwb6QNlrcROkFx9fH4zCcLfDnoarjbIcpuN0UN/aMS9svYym3IGxdyW00XbYdVNcsTHFZQH6lsrM9Sjvt7whuz+kGw1kpvexs39BYPsf/jcnNaDlytirgevmv6uypgPCB9kOui+DwHQE2rsdk4MeKm2xB1yK3UZbfUI9iY6vOHoliK/o7TEHHWTuxKjo3+kf20hhU/7lnO8iOW4xkQyXTmG4rsjcxWzmBPCPqWn8L3/aXi/+d6uDxlrXJehrub7BHLgezw8P9bVT2XOpr2Lnhs21VsqyC/gwB+fbHEaqLyh+rj2h9RmAc8t+ps00VwWkWmDrODrM0AnWOhx08ayQdTTf1hG0rgfpxIf5UKtXZd999N+y5qf699NJL3EepqalRvBbBhUTMpAsmQSwyHjDzra7aUqSlaKE2lGB3r7yu123dgcyiWkgFRvT098PSWAG0l+NHL9jgsb5A5xooVC7qOizoaDKSP7IQc2JP4Sepm9BOZyrqOtBnaaIQQO2WDNTbPKPLR2wUwNjUgbY6dt8S2PKTVnh8djyVUQQb7ZeZ22DpqAN1ROGhsD9Jy0cXbRabWmDpbEFZbi608Vehu+ZBlDbbkF5sRk+fBaaCdNiaS3H/M93R06fv7qd/gBqKVCowobOnE1Us836Ua9X0pVqUhw5zMd9n6XR2dsCy8Ubw1TlQ81vsbms9MrbU0lYumix96Kgj+ZFkNulr4IiZAXnRCrCoqg6dSlnby38mr6EdGcLBLolkSHLobOQyrMn/t4u61v2SxDeA31R2Id24HomxiVhvpLqu/A34cujYRajqaeLzVhVNPei32XCbNmBuM9r5rhHca+nH0KANZhJ+6SPy+lefcx/0OZUorusBdcqgASmGqzeh5sD4NdIz59FHM9BmG4S9pw42amP55bPQ2T+Ifgu1O2pLzUfZjJ0LO36QiVpbMToo7DBLs3gYWzIe5rogL2+yQf/jPsqPFVWGZmzZVIrcNiuGTvWgjFrBpn/7E5/JtO0sQn6NGi3WQZADA0tdAcqzHuN6I8fThVlrOnBqeIif66rOwZ8csVj/ix5UkKeE4kbYqK3/On8R7USARMSKRtJAyoZ/R08L02vAbLHC3paP63SrsXm1jo540PootdGCOpAzglPWTrTcsVC+CxXAmc/YZzsaNNTm2EzzvUk43nOS2qcFpwYH0WkuQG3+T+R2EZA2g8nY1nwibF3526sf1jRrj0vosQ9RXlpgsNXgJ79la5xtqMwqR67Zwuu0v9OErvZ23POjfOhCMxuRq3G/rRNlTIakUaaWDirLHcGzugH2Y/6dP4WJPGtGsbmF7IcFNweklXLLJv5d+yd5Kd1//2kv/0bzXrxFRfe+dYjbWIPpFsyJaCs8+GN1KQuFph4b+sjGVBiXIS5wep9w/PlZlLcbQI45mZ1+tDV9HzeoYii7cUoIBUX2n52RZR9RnkREXfN9C42Uwdon95DWy9jaf0HaXYD8bycoR6ITk7AKu0Z2YFk8aRj1Q9mVTBK5aOzsQYuRlT4cHvyW6SLVTaPFBlunmS+bQnoZqqnfitpnhDCw81+xqbodVS3UHqlsPY1laCjNQk03lShE5xhcjJ+dCdtW/HcCBF8+hJMumBQqaTMGrR0wlinGrasBWzJTYO514Z0etpiDjOgnn+HE4cN480PZQ2zfY4G1Zz/fLmurwsYVeqxYV4QdO4qgOfkymFuKgiaUbVyBZP06/FubbJj2WMbWuxqMP0XRuhVYddc/8U4FI5/ho37/tY2o2LwK+hUbsd0U3k33BIT9yX2roV+2Go/v2IH1yR+j6/dddMKA6ic2Q0rW4z5jNXeAu/a/gY/YNUS49H3UbRwmA8462Zrq+7BMWoYHS03s7HhiZmPpssV8U01pLFu2Anrd1XzfzzuKjKo6/x3r9MlYsbEEdTyxGlje/JSfQ7oJPy/diGVU1gflHp6jkjaiZ6QH5Ru/jfkLFkPi/bkHfOmrYBTnf/0ObKj40J16vq+/8yH6bMCuQ2ygGYOEG+dyZ0I9dy4SEhMRT87HGOHPfzZC1UL6sVGfgFhVIr6TSwM5236cIM+v/6Xf8SuvucKJl/ftw19O/Q9YH9xx9D1+PBAej6kUqxJViJfWwEjVm256AMsSVEjQfwesVezveYeq9W3sJZWt6PgXrKCwMZTm5n95is624+W/Mid+kEaNJpSsS6b86LDudtJmyYj7V+kQO1vCP7E2cnSQnHQPDr3IHBYN/u74C/btexmuK27g8ew/PhaP8b4VmB0TC312AR+gvP2hB6r4ubieCpI+dz4SExJC5DQeKhonJnY2bky4lrYMkBbqEB8f6JbG4ArmqzW0oP2AFT7tMqxewZz3UJhLXYC+Gmpzej0SZ1+P+3bsovapx2yVCjdIS+j8CPwrz/xpM6LVVSjsOuO2ByHFx2K2biVup8K/Q84TW+hDksH8G65nfigSFizkDpw6Qcv3J4sqcTHm8xGEGktXrqCy6CJer0qQsHKxPExP1q8k+0FlDQgco1suD5oaeuHwOhWbxmjGoX43Th2SbUvOLQsnYSva8bu9FnwUfyvKi9aNcwyv/Mo19NmOP+z+MwZOX4VV61YhIcLgJFD2keXJiKRrPmQ+RDbVVok/8BkHBxqL2nm70E1F2AonAvqh9cskrC4s5bY+MvMxf34iEq+/TtnVY1HC6ah9RvDCFw9eeZFG3sVNKF1N7ZHKJq0vh4kKV71fHqBEInpbEXzZEE66YNKodCtQ9PgOjAyfQosydbz3v97GDP968Ob92Lu3CS3730VBQS4KMubiK8q5xPir+HcohiVzRzsoVcL1/FueX/ajGHOf8k2ekj+8Ycn80W2/yY9EYFiO511Yua0k5yvgBM9t10l88P/xXSJM+uQsHeJ9oRazlGuj+cQ+eQqQz5KEwy8/tT8yxGLBUrkLGRlRMsI8RIX4+QGzl54BmEsMUKvZmyL0qFT66C/f44zR8OCl56r51qYU+S0b6hR5BrLmuT9y14/VM3cslNm/8UQ6P1an1ySw9c+ye3LmMxYr1eHbR/HqkSN49VU71lRV4YfLv8rPj2NUN2JGZ9RkrsL13JkCvCcH+B2ha68O8IxU8dxJCHx+1Z/DM8wzDVpFL+9zLWP6ZLgSA6+/iiNHXsWrx2mQWGHE8uvG4g4sKQvuj0nW5vC6HA05PsrDOBHH4q5/t6AqdwRFORnQadTYujucI0PXpi9B4E0Oe/dOFKbJdarLYLPBwdYjmPB1FZYz8kQDyywrL58rjl2Eiqp0VGfpkFdSiLSkLNgMZhiSJz2NrhAggHGyGM+Y+fDnKZAEfOcepgEd2P+n36OaxGZsawO7d7dnbzv29bDBWAVWsqn+iLZChZyf1nHnuLm6CJmpOqjz6kdnsP3Er/pntBiLUVu+CansbmphPZwR8h9grmTCyTOAwGj8uqbS34EqGoCUNr4Cp3UvamlIVJHDRiRTx29jR/shsudKrxWCCmt/xIbFDUjTMjuRw+/Y1j2QSXY/ep8xFEYW6clzlS2GBx8wmR8+pkwCUUkD4glEjipcWxF82RBOumBS2A/uxu5uu7wTMxvSIsWh5t6B7OYUNz2HHTt2YdeuHXj6aTOeLl+Hf+DOCvDGMTYHJeP1+hCj3O5r329VrgYG/+p/+8nkaO+xKg8h+eB0vMO3QhlL59DoTAd7+AiqBcjgzs8RvOfPgPcTPlNGlhUJ/4sfCY/qBuXaQXykXOt1fSBvhGPUNwjvPsgOHeBwnubfTJ491MEytHFhXk+hhKdU0VqRivKGLlQ0WjA43A+j4tAJxvA/MFpgbkOPxYLOzk5YLD1oMRWQYpQGP0A6I0Kv6SfK+SBHY46GPlW4/YelKC8v53+lpaXYvEJ+kHEqKD4aYm+UuCP1wUcBKZ0+yZczTBnmn2oyKE9y3srLS1FaXoQVEaZGx7mz5/NWmzAijJmtR+mOdr6MoqnKgNotPwm/ZGtY+Sa8AzuhzyrC9Vs7cWpohK7tJDdubCY9Gufq+3zyEWXAUIUtOd/H/+mxYWTX5s9tKcLMGeHrZnHm7fRpQ2k+e3NRAW5btQpriyV0kcNd2cyy+x1y5aPbitnSRrTzpUYdKGM+f/sevO03M6PMxuqipzAyMgRrm4k8+lI0v+5WBhF+LZWJMvyZkLFr45H7ZBlQm4OUDCpb8ZNYfo7C9tvYgZOKjfXb+jD4/kdWvGKjGU0tHbCeGsZG9lTxBH1G4ODRT9cbJwJ0LRbXsuszlmAO75faMeg3+ZGYwBwJLn+Eky6YGK8ND2dvwZYsPdSGQpSU5CElR37bS/7ti5Cydgu/7Vu7SUIJGbZ601Y+W5NmPIiFt8kzlg1bUrHVXA/z1jxoNHH405WZcifRXoTCrSbUm7djcz5bmCJhy51h1rmSpfPbxa+krKSuiGguQsF2E0wl6cipCTfzRmYx+TY+G8Ocsc0lJuys3444jQaFu4eQeTe7G9CFrM0lqN9dj5K1WXymsuDelfgKuziQgPRZ53HzchZpF7J/sBVmKq8uW56pDYdq3kLuXLW/8BNsLSnBbpt/MY3svy+6PZ9v1+R8D9vrd5OMClHOMpJuwqobor9D7u+fsE8J6q+cwV+an5avEwTx+p5n6TMXD2xYBUnPlhwtg14vYfXdD/AlTL/cc3jUazt57L/Re/AABoLvXU98PgBWp7rM71OdNyMt34ReuwN220EY8wxh388+aWLn425yoKqz/hX7bHY4Bnpheoy1rwJkLpyK96LCGvZuuoZNKKk/ALvTAeuBehjStspr9EMZ8zKIGFylJc3fb0Gv9SAOWl3oNudBnWZE4FgnLNybG8abR6w4eKA3oD25sc+0HTu7B+DxzaC2x9w0PQIm9cPi+0R25/Q3LUCs14768kxyVaPNpEdnYufeh/cPk51pr8TPn/sNfvPLZ7HdWI9eh4cGgvtgUKth7g5fv8Eu7NSYcZX8wtY9v3yCbK8Z9pA6ik1O4zPnnILbkERf0to75X3i9jU38e/ItsIJk0ENw9Z6vPEeKTYXK8kxxEF0Hqwn+3QATrcPM5R3yLK7OtctWE5jhHI0HhiAy9GL7RsyuB09J0J0KOGWvNGy1d23kvusXnsr9S9paA0VRBTmp63h37WbHsR2swmFSbKtD8enp9/l37U0aN2UkwV9UhzytrLfBJkdtc8InpmnNvYQ5bwhHzWtvXBSGztgfhSlFNh4282ITdLzO2DPNu+Dw0XnTIX83OgdiHFtxQlzHtWR8UCoiASXOcJJF0xMrIRf9zSh2ECOaVczGhraydYbYO7sx7rEGMQkrEabpRG5dLqhuhyllbWQcitQc/c3EKtbD1uHiTupteWlKK9tR4GxBasSvoqi5j5UFaSjvbYSpeU1sEm5qLO0YXUCxel/sEb5QswssLlJTkwytlvk27PtNZWoHFqFKj79E454lLZZUEZ572qoRFFpDeWtCg/dmoTkzb9Ah4kMaVcDSreUosEmodjUAePG5OjpE6vKf40KlmRXLcorj6DCWMHzMxqe4d+efTPuZQ9/2dpR29CAY/7ZHIqRrXCJSVwHO5UnV7KhpnQLl1F6gRF9zfdFmKXzdwexWFvK5GBDeU4mcp75FFUV8jKkQGZONDt8OeN/YLSqIOh1lxzS64KqdHRV/gF2coAfKJZQuyULmdk/xl+HQxwA1fjzgVU9xnxczcStWoadPdQm3qlEJg0I9GnZ+L1mDW6R2LreYMLHM4b8kDFDhc07+mDMPYpNaXpIqZmoHClGm80ItuJiBvOeAwjd5y6Ass4gcXUFOs3sQbYc6FMkZOSUYnHhWmgpnivnzJcD+Ql4eJnp3Epq2+xh1syMbDz38gB5oOTV2X6P98L4THzpgqJ/sdcvoUGRDVsyM5D945dwOsjbeBdFWanQanXIrlSjseefqeWGMpZ/hmrRnTCRuuenJkFDTs/ADVW8Dfqd7cC0wzMqWMK/dG1G0NEg3Ef4MwGGqjo8tOm7WL7kqzheXYrM7zXC/elp7qyd/EB5hiSIGHx1LhvUh9Z1+AUXoyiBdbfm8sFkV0Mt2V4L7B+EClqHO6pk+1eVu5w7svHfuE1+hgZlSEth6USzFTNwQ0YufylAdtYm1HRJMLb9FPqQ9jJj1kx0kL6kJGkhZZai2NyJXFK8hNUPwVwgUbyp0EmZ+HSNYgs5UeRJRNc1gmz9ahpPsmcr1owuK/o7/dnwtvLsU1hCGpVKfw86jGxqpws15ZUggy3fMRiHE6/sbab0cmEym2EyVqGA+o722iLsOeKO2meEkrjuCf7SgOr8TKRQG8spP4qqpj4U6cmqk+3Z3lhBtmcTJJ2EH7+t5/nx30UY11a8n2KIut2uE6eFk/4l4x/YK16UbcE0pL6+Ho2NjXjkkUewevVq5ej5MWfOHAwODmLmzIncg/H4fPJ7alWxoR6PDHuPL2JiEEt/wfjkZS503bgzdA0zPLER4oyMHOdkr+PpTDFvE8HKO9nr2Ht/Y1TRw0aWXzSmJodLmaysLGzbtg0rV65UjlxYJqrPqdS3H35NDF0zlYsmQG4zpCex5xvpueu+H4/NDG0aMDhSNJHbGR3+7miyAxO0kVAuhnzD4ek1QZu5Hx2n2rFCGT13m9KQVXkPTrGyczlerEz4SDa+iHZ38kSxFT5FFyayUR4PqySyUcoBBfYuerp43PHzwt0LQ1Imlrf14/FVyltdaOBdGJeKXPswVsdPMTHef0VpNx5KT5uJrgIzbNUbcG2MF4ca/hXZ5c0wWgbJwfZr+FTaTZSwTOcpP6qLpjfh0Wq1OH78OH+W43zp6+tDVVUVsrOz8dhjjylHBRcKMZMumBKsM4zWUTDjH97BZIYxvEFjxuvcHEw5zsnC05li3iZiKtdNxvlg8U3NQWdMTQ6CyExUn+eiJ/yaqV40AXKbuRCRnrvu+zl5DGixFZ6fg85gtmWKDjrjYsg3HKrF61AmdSErSQ11Whp3cLIqbTBb8vgdr4vnoDOYI3ch2ngUW0FCnJSNUoV3xGPDOO7nS++vyGEOee2i1/5XzK/rm7qDziAdi9puVIvxKLtF2lAESauBRpPEHfT0sibkjzrojKm0myhheX96gYUmuKwQTrpAIBAIzhlpYxFWJ34JHI3YZDzeMwRbXw86a2rQaemBfWgEm9nyBcFFwIcb7rDCZjcGvXYxNnk9ysMsL7kwxGJ1+S4M9tvkh8zpz2ofRPvj685/ECoQnAPCSRcIBAKBYFLEIjFZwrIV7P3mEuLFDayLSAzidTokfgFCViUkyg+Z059OvKdc8AUinHSBQCAQCAQCgWCaIZx0gUAgEAgEAoFgmiGcdIFAIBAIBAKBYJohnHSBQCAQCAQCgWCaIZx0gUAgEAgEAoFgmiGcdMEXi88LtzvKL8f5mWy488IHt9OF8anQcbebPsPhxr76VjgvkZ+B81I53J7wmfXQOX7KM4Ddu3vDyEHwReHzUL25x35I/5LH64bD4YDzorfpEILS9cFF7T1a0/W6XbiYWfR5XDw/rghtciKitWeBQHDpI5x0waTpNuVBXdI66rzZD5iQplZDrS7EQGBH5rWhhI4bDziUA5GxvbABSUnPkavrRWsJi8uIcFeNhbuwBJbJ5/gzklKycSTUF3IfprSTsMM23klyHHgKm0qbMDzFfjJUlp8PLjxH5Uh6/nVlPxAPfrs2CdpnrPCefAVbtjwyXg6XKJ6B3aRXadgdrKTYtzUNeeZeZV/G1W2msHk46PpiHR+Pkxy3gOz2N64lHXz+guv/F4XnrV2QJAk5vzqiHPl8CEx3YHcZdCk6lLXa5ZM+N+x256jT7rO3QpOkQ1LBTmodFwMvfveojufH6j2X98w78AS157WNR5X96Ytj33b+40+77Rfb4kXvRwSCSw3hpAsmiQfH97cr29SBOfdBn1OJ5eYO9J/6OZIDX2XrO4MT9KWOv0rej4oakGbyrRlxEpCujvArbmPhLhzBZYq5ZjYkxCl7Y3jeeYM+05E2N+R9ub4BVOXUoqCxGtKUXuUbnO7nhudd7Kcv4y0L5P1AfEMYsAG5X5uFWGkNimHDS//tUk5e2qi0C6j2bHjlr4PKEcL5Cp6staF975EAB8yNP1SXk55lQDqXXzO8YHjQmCKh7ojfJffgmIUqp+AGXC6v5R48dpx/3xNOFy8iYdP9u+yW29v/FXp9Dl7/3AanPvydp2XA1edSsd4PwYY496TNl/enMTFfYQWU8JUZ8v7FJHo/IhBcWggnXTBJvBgZJtu3cC53FOyv/I4+i/Evm1cgYXaw8+o5+Rq66HtmRDPpg9vlgtfnxjHmrN55M2ZTrN8t/08Mtxdh7Aegw4W7kASXaV9FFmwVFVimFIfd6ma3oSPNqTr+XI9mFKDEoFOOTJbgdAPxeoNnmryekP3A814PXCSfoCA+L+0H53jsmjPKdwA8DvIUvJ/iJO0uXaClz2uRlgv8/vC7PMglj2oOltPXicEReZ+w/r6O3Hai6w2cVMTjcxxEKSlu8ZO3I14+BA9b7hBSB6OQrANF7SM5ewMPMNk6wyyXYEu3WL1FUizvCVjoSx3g0Pydsp6+5CauL5GujZpXwud2wj5gh4PVdwB8yYXdAVeYdR1upwN2OucOTM/nofAUjzNwCZiXl1XOlxdOdj7wVgDHB5fDDqfbg08+/kQ5Fp6w6SrX2x3OgPKfe7rJ2VthsfShmv96pQsvNzXT9yrMovKxeoxJyoTVYoFtR+7Yr02GKzsdc7nkARWTJZNxuCUyXi5nutbBbBodoIHxETZWl76JG4JMqC9Yj0LbNNM72veddoFSdwgAAHbxSURBVHE7q55FdjYgD0GE0TWfx6PkXbav4XSJMSVbNIFOJ3y7BEPDPViXGEtBPaPh2DVjsgqsy2C8HjcvX/A5Cs+uDzoY3I9MpqwTtRsZHw/nIh0KE4VAcNEQTrpgcnjexSHyaubHz4LVnIfULaxDq4XElrUcdMphgkjH0vkhM8+Ez9mNEnUcknQ6aOKSsIU6qXT11XTGhWc0Gqyv565TlHAXkIAyMb7+UB8Gy1fQlgu7txr4rW6dlvKQUQ4YNmBeUHG8sDRS+au+r/xktQ8Oay+6u3vR2+v/60Z370DATK1CSLp+2N0JDcnAf0vY3WuCRqvBAWXBu6vbSOcLYKPTttbtUGu00JF8tBo16nvlWW9PfwPtr4dVSdRr383jbHVQR3+yjzr1dKTOk4c69n1GJQ4t1Nr7wfyFeNbhU0c3f2k6D3N5cA3mG8gft9jkuvAO4NnydlQ1NcKAw3CeluX7+p5f0mcu8lcmwksOe0maGlq23IHqoLDeysOM4UVrkQaaorElS/0Nt0Jz6w6ehrO7XpZtCl1P9WPulutnYJ8J6jgN12ttXBp224IdK49tJ12XweuiPCMJ6jQzOTGDOMy8sYHf8TzJ127lesCYOK8sXSPiklKgT9VDovou2T1AR73ori9BnFYHSS9Bl6TB9n3K0g/PAEx5lFaKBD2dS4ozcD109e5EWpyW/xqjlJKEuDwzeOv3HscPqKzaou3YatAghZ3XaVBvVcpHMjca4qCT9EhJ0iKjlNkPA1Lnhwy7I6RLghm9Xi+lUPkNaLWTpM853Vi0lqcgI+NR/NVlRZ5ah1ImdLJpaRSuYI8dnqON0Gdk4Ee/7WcnIpbd+XINtaEk5G3dinSSJZNxkmbr2BJArx31zJ5wOdO1kg4bnqE68o3gQ3Y+LnjW11a/ntrsDmVpkw8HtmmgVfSK7e8rI717+M/wDp+ifQkjvU+TTrF2nIS07QdGnciwuua1IV+rRU1rK7Yq9lUbV4LQlXxTsUUT6TTDtmMDNOlmXobXn1sDbfVOmEtkXU7SbEev7SDVgYa3F21+PVlgGR/VjZH0QaNN4uXTxhXCSml6HQfk8Ox6stEGQxrSCndT/AH9yARlnUy7YTi6d8JA17NwOtKN/AjhBIKLgXDSBZPD9wneoa+FC7TQF/wUVcyHK6iDtb8f//zNsblvxklrD32q5Z1AfA5Up2ShwWBE36kh9HdU8cMZN19HnbC8FOP2pV+LHu5CElAmRkJyMp8x6zX9AFtqh9HY04+hU30oYyfHJmFlvKfwMnXqo7fNfdQRF2WirOwRPPKI/68MWY/UY9DfWfsJSddPzDVzyX2gDnCEdYRetP+skh9/830WgRd/+kU1UPEgrnvNhLT8GpQ19mBoyI66YgmlmU9igC47eYjNwS7HHP+A4tOP6SMdc6+JHZtIJ4+AOYP6TdUoMHdicGgQHVVsmY8BC7Ty3H6YOfdLGBWkDFLY9ne5Q+18hd0BKUPud5djIWw4yuU7gN9UdtGgq4DcngGUS9loWFWHUyMjsDUVo7m0AXa/98Px4cNBkuzSsbshH33GPmfCR7rwVFYpChr7MDIyhL6ONmQkz4bbakbqpkpUtFjpuB1Vkg1b9r7Jr/WjSlmPTnMBbaWjqceG/pY8zKbaYPO/XbXViNvag/6+Rtqrxf7jzOmaRF69VjxOdS0V16H/lA0tJiOyv6GFvfUJZFFYQ0UTrNY2Gp4ANU/+gZxDN+oLU1FJ+m0oM6OtyYSC3DVI+uxlZGcWkcQMqOvoRF0ZaWt7OSrJ4fcOvslnddFcg1ptFUwVLDZgTw8rnxe7H05FNQXIrWqCpaOO6/l4IqR7jQf1uWn8+mJzGzoaKyhsF/IrWuE653R98Ayxb7JTsfNR3iTbGKnYhI7OTlQbdDhpe40fy6A6hvNAxLIPn5LvOLXX1mKV0YQyg0R7tehk9UNuvOlWPUpru6i9dsLSxPIOLL5BDd8Hg2CrydMzbgy6Q/i1pbfT5168w9TSfRg/r6Vvygu/40P7TzYAptIMeF3MKNlQXmRBi7Wf642tpg5HyQmNpmvMNFTn5+NKsh9MlyQ0YP9fgx3rydqirx2fWKeZrJ0nqRIWxZPp8WDARg50TRH23tAGq6WRNL0GmWnZ+GZLH/paSD7te/A2c6TdvcjXZaBaZYJtaAidVSRXKQ3zYz148cEctBc0cp23mHLR1bUK5qq1UAX2I0TEsk6m3RDOA0ZIWUVYXNeJoWE7jJSFd0YuL+somN4IJ10wKTzvHOfLA/jkb+y1uJa+pIULoEtIwOzQNRufkYWVMkJmntmMUz2ZYwltvyhCMl2UsHwd7wjUV19Jn2OGL3q4C0dQmfx4evEEOWsFjTuxXkpA7Owk3EyJS7cvDllq8wkG2ay0fyYwRoey/YPYv39/wN8fMfifTwWv1yfCpsuI/RoyqBOw2Mh7cL2EIj6zB7zG9t2H+H7j3RL+UE0dZm4dKtZLiI2NR/Z9hRTqBD5i/SdDSsQ1yuYHJ9mMqRYzyDE/+dpeVhDcoPKi01RE3oEJ1ZuXQRWrQvLXMyiciodjfA5LRz9X5ixgC16seN/rxh9/XAuDOQ8JMfIM+yHbIFy9+6j7Bn68YTkcL9Xz7ab7voE395nx4Cbykgq+g6TA6U6choP8DvVMv6TYcwY2SPcsxWzvh/yZjBM9r8Dq8CF5xSpI8eToGMtJ5kZsTPFht+lJVJISlH3jevlyPzEqzPqM6lvaQLqQiISE2eQAn6BBBTmuxk48TnWeoJvP2wN7QmNSefWd4WNM28E/4499H2LlfUVYrTuNxqeY9wd8c/EVePmXP+VpSHcuh8q+X55VNpix4/HNWLXuPjy9oxQf/f7nXG/LWn6GjSuW4a485kxSyV00hOCDQUKqgI3C3nfXLXxXTZrkc7wEfuPNYMLPS9dBv+JbILeXeadYEGAjfBHSTTrVzpchMZ1/YvMqrFh/F9gwBiOf4f8713RjT+MES0v6Jq5XqbBwPrNowLy538SKZcugm00C5IMuhg+9zZHL/tGI/KxDLtXPU0X3If/2RXyfYW99mtdzrqmH6m4ZZr3HNAOYO1cD78h7PE51yB1C1XUsl8P4hBzGgfYGeRBC7ryTzKpjfwNdU4E7JBXef+sQP1PXt4fqMwE3SQtpb4QsqSeirnkHj43TpXm0P6rGfiZli5ZMTqfJqT91hIItXcAHtKx7YNfsLF0F3aL5ZJ1ot6oDpauTkZQk1wPVHg48lYl2qQr2HfchMZZdGcf/w/NX7CGhmB4ycJusZo8+SXMxP4Ep01g/Eq2sk2o3Xhsqc6pJfSx4auMyyvv7VH7gzq+Hlk8guHgIJ10wKXxnWDefjgVaMoS+QRwhI7lcG2a2nDoIK1s/Hjf+Ic93j3aQMS3EN5QFv+6jnWgnZ3zBdSp4TowtxYgW7kISVCYFfz6+v0pZZ+47hVdYcULcVt/pQaXzlPHaXoBWqw35S4L24fFvcAmXrowKC1Yx3+NDdO9+Eqhog8VsQPMJO7rbn6NLTMi85l3sp4SL7/rW6C1y3yd+b8KDYz2U2eVfHZ3ddRw5SNelYW7AQCHG+xbY8tvih9bwmSaG9Y/VAeGoDvd2YV7gouhLnGsTEunzHVjafoVSWzoeNrB1yLF8hr39yCvY/Usa+JBzmJEYA8eA/MaRTal6PNF4Ene3WDD49PrgJyw8H+IwffFZVo7stPPHjlXL8IsWI4ZrS8nR0SLP1A2f5wS/84KucuilH+DP7y1EW08/Hl8dfBeKceYzph8BfMoWRUh4OG8Z3/V94OTLYdgzH5PKq+omPFpBbr2tGaU5GdCkGeFwf4jjzEMkKjflYMcRLYyNndhfvgLO48f48eJNaaP6wXTiyCGm8Qas+5acZ+8ncj7Z5+AJNhgkB+3Ju8Ek7Tkz6uHCbZfzWJwv65vPcQTy8CDYRoRPlwaaJ2THluk8V0+vfGeB8d65puuj8rPNODXY0N/j+oDtYeFcv01jbYm7eDQQj4lS9k9wnJ9LRwGvHy+OHGHz48xeAS83sRQNeOB75PHSuTd4nDRAV8fgY6f8/hF9yB1CeRbbhuN/7cWuomaYLH0wSTa8+bYVe2jUUdC4kT8z8dHIO5SMEWuVWYATPWwQvgY30BAxoq7xQY2EBxVdgtvF7+pRqvxzjMnYoncmqdOn8QGJSM3sifcEWPdQ9qM7uYPttcuO9EM0OGbI9UB14O1HHYmu7Mlc5fkQJ16qJMt8+1KoVAtwO4mz9N93YN9uE/RMJo9l8joO7EeilXUy7cbzloXyRu0uR8/3fU55sHyhJ4sEgmgIJ10wKd45wmZt5BlZtpaSmbiFczXs1Hio/xo/80yd/H7yClYlKR2wC78qKqfvebj6qgDTGDPJcBeAoDL5mcEcBzVmKU6t7YXH+YzL7alsDmY8fjc2VroPIyMj4/92rB91mP2ETZcTg6TFBegqzURWuQ11d6/CQikDqPkxyoraUVFxB5cJcw+ume3vKHzobCD5sM6ZTn7MlmAsmSt3Nq6DqK4mWWpZmTw4tKcL0p1LMFuZWU2eK89a+Rz7kMN8Ca3yNh7vSZCPjoxv+h3QS5/YuUu541O+pRJS2aNYoSjn9UvWAORMl1PvW/HwbSRfL/5mo8IXNGKY6q9911PYvFqP2JDb4KO9uVKJ9tZnUUPffj3RrS5Cz8gweuqK0V75Cxz9H3Jk6XhV5ynSix7seKoIq6RrqfZC8eC1F8jNuIecEeWI7AAvGn0DiHeYLSdgz3zETC6vFNPq8l0YGbLBVEDejc2C9/y+bLqR3+7vad+BwlU3sOf/8Olp5YHhGYp2+9z8gTmuNIRcZNK7phf4/pol19M4gq+uhiZevodz8hBb8kY6RPJ495i8hneulumbF+3/QU4fYQixEeHT9eLM/wzz3SuvkGXtOrSfO0uY/1X8wzmmqzotO2zS8hu5nN99Q56Vnj9/zMGU37zCIIFGLPscyGOqxYjnFeaD5yQb/cxDfIC9mkXnfANt8sw+aeICTSyGT8lvmhnn9MXOxZp0ckIzM0mnKnCHPhlfXSWhPDMDlchFwW1sAsGD483szk3qqJ7IyI/rR9I1WZeWg086E553j1GrSEfauOeHJmeLJqXT3g/5g9AZ+jF7ovGX+Yy8HE97jSyrd9+gkGTL5sfKNioxSa5XV3czqulbHkLNRtEf+1C3FDjyKhOoASX84d8AKLrIZZ1su2F2k/odfr0Pf372KfpOx80XeLJIIIiGcNIFk4LP7ikzrWwtJZk4Phs0DnLwXqaToTPPzFFYejv1PLXNODAwgN1bs/mtUUCPr5LNk5diMEczerhAvPZWpCnvv460zdYeblWrsbVVnnELJLBMo/CZuHbsf8UG6z4j0uSnycbdDo65RkvmehgfjTPsExM2XQWtfom8kW7C2kRKZw7r2Gz0rxh3r4gnMV7PZ5Gqq+tgczrRu3Mb8mkUUVXz/dE3knT1HILVdhAlumxeT4Zb9GMduXoWOQFqsJe27Whsw4DtAIqkTfyUIe1mHs516P+RBHKRcWOwwCcl7+kKlZktBmA8lrdS2SJxflVeuwqS78blTIKx+MZ3c4GGX+J3vXY47Vb+IGPctgNyMD800GEct75GemKCPl+eo2Vqb2s1wbzPCrfHTdezOxnkdFx3HdZQvVU+8X9hdTgx0LubZBaHHf4nfAOJozocehPdBw9gwM0m0mlILI3pi7wWmfRoknk9aMyDutCIA4eOwHGCNab5uHrOHFkeXeV43FSPemMJ4pJ0WNtghS7tu+wMajf9CKZ6MwrjkqBbuw/zmedImlHx8HYYt+cjv5biIj29l0Y8Jwf8s8chSk3yuP5meSayvKIc27duIH3lDZoIblTh030Rcd/6Dj9e8+NKmEzbkZ3N1kdLaNn6Hbx7jul63z9FbYpcMM3Vo+MtRlFqOrbWd9NgZRCHWdPnS3JmY3Gksv/jp7B00SlDMrQsIt+QvIyGpKumLMn3Ctrxk5ISrE/dwvdo2IBZMT64PmD1GO4OoQoL2VoTwj9rPn+xvISGPTOh50X1Kqtx/DKkwR0bWbM3YKki65qsS0vkvBJe5S5cuFXWE9uiSeq05yOylLIsPG+9RtKQsOR6eXg2eIK93nY+yYPvkm2UB2S+mBncId/zuz/BSvHqsuQ18WvS2CDYg4E3T5EtU+ParzK5tONl5UHhsX7E327ClXWSbZzTDsvLVhysL8ImVueUqws9WSQQREM46YJJQEbxNeoA+IwsGbuR9+gznc8GjYetiCRjGmbmeX7mQzCgGTmpqWj56o/R2VhM0VyrrJ8mkxyn5rPO0cMF8KmHdxkfnyFPOdI22dNPKWjt2x/J14wSXCY/qkV3wkT2uzInDRlPemGxdpK7mo6FyhtRRolhjq4Nf3kz+IGriQmfrh/VdQspNXK6lZmqmGvn8vW3ueZ8fjufhkYo+G0bcruqkZaSgsyigzC2WFHKOk26Yu2PqoDmUmSkZUPb1AEzlWWE9U3kdLzB+vAl11OkOhSYi2Gr3YLUtBykdVhQR+Fk2JttasgZeGD8u98nI+/pSoyGrz9n65PXBDwkEKu9mT8waTBtUt7SQ87iXVUwFQxjS6YeKfoMNGtMsG6T1zqPoroJD5Wlo6EoCxmb3kabhT14mY4lpCdn/v4eyjdlIEmrQ87vV6Hz+XuoZhLw4M4WGKjeMqQUpGZuQZa5EwX6UActFgtvp4zW0Pnsn+PEx17wlRXzxvRl+N0T5HzcztdzTyavs64n56q5GjnZm1AzXIAWazWSYxJRZm3iZW+oLEVpdQMKqprQVqgn9bgLnSZqc+SgVJaWo1mia3Z+Dxk/fI7SSkdXcw2qa9qRXmyCbc99mE0O4/98yByYRcrssQ9OB38kkjtj8avugZHJvqsBNUcy0NJiIjdNnu0OJFK6sxPXw1JXRv5hMyora2Cj4019+7E6wXfu6Sq+7cK5c/j3vAx5jTlzQo843PD5PpGX1KjlmellkcpOzqRcg0r9+D7lDikM86GJUWH9dvZgJJWooQGLTY0wcmVbDG2sF+9aqUGO5j2YeB1b/pGLgkx52Z2WBmlU6fyZCY73XbBX5+cGyHAmmVD5DViRdW2cLv2NIlF0KZSJbdHkdNrz/lskVQOWjv7OxLzRO5U+D0k5nRxpvu/FOzYbv4s0O1bCtrpidFXnIyPzV6jraOFpf4YPUZ+npbTq4LpChaRFd6GKZFpa0cL7ncB+JFpZJ9NuVNJa3heU52Qge/9SdHaY6KgeYiJd8HnyD2cJZVswDamvr0djYyN/W8jq1auVo+fHnDlzMDg4iJkzwzuKE+HYVwJpUxz6Rx4PeKf5JGHv+CUTGju+XwpmkuF87H3GSqDw217sztPg1Qf78dSqyeeWvQM4lj+sFAkf9pXEYdOVLRh+anXQbNznBctjDOVxXNqTlp2XfMLg650HtiMl5zA6B9tH3xcfyMTyvrhkZWVh27ZtWLlybDb8YsHk44uJLkcWhtXBOKgO2KuXVarQc/I7sMPWWwAR6zYCE+Y1Yn4m0CNfDKlIyJlIxydg4jalEDF+WXaTiiOA8083gHMqO8s3a2pTk9f5MzldO38uYjokb6bXo/F6epGmzcSqFjueWs0mJtyoNyShdH4jhkOfxZgEk2njss5dXAl+3rBnpo4fP85/BfZ86evrQ1VVFbKzs/HYY48pRwUXCjGTLpgyV167EqamvKk76IwJDOIokwwX6BiG3fa+hb/pm7BtCg46Y+JOPQYrCowwfIHPELE8hhXRpGU3/vqPT3+K4sZfhHXQGRPK+zKCyWeiYrEwYaE6COcQ04nI9RbAZMIEMmFeI+ZnAj0KF2mk4xMwcZtSiBi/LLupcv7pBnBOZZ+qU3+hmJyunT8XMR2Sd1C8qhtwjwGozdEhzZBGTiY56F256NhqOKf0J9PGv5i6EwhkhJMumDLxyzbivnUhD+pMV2IllJavU25JX1hm64uw6/EvZhb9YpG88Sk8tX6qv6AqEAgEnwfxKNo1jH5rD/5PRQ06e6wYHNmBFQnCkRZcnggnXSAQCAQCwSVCDBJ0EpatWIFlku6iTMAIBNMF4aQLBAKBQCAQCATTDOGkCwQCgUAgEAgE0wzhpAsEAoFAIBAIBNMM4aQLBAKBQCAQCATTDOGkCwQCgUAgEAgE0wzhpAsEAoFAIBAIBNMM4aQLLgN8cLvd9Hlp4nU74XA44PYqB0JwOx1wON3KnkBw8fFSe3J7Pr8W5fNQem75h92/vPjgcbn4L8OeC593nV1S+DyT1K/zq4NJwfLiunT7K8Hni3DSBZPCY9sJtdqAffbzsV5eOOwOXPCu2PM61iYlYYftHGL22mEuZL9cp4bBbFUOfr4c33U/JEnCr46EccS9VhSlSJBydkG46RcWx77tvN53KzrtocGQ60J0zl4XDaoCdNFrQyGlU7jTphyY7jjwBLWntY1Hlf0LT6is+xvXIinp+c9Bx71oLVFTvRuplNMLr+0FaHU6WE57xuVxvG564XQ4Axw9F56jOkt6/nVlXxDYvj1HG0m/1qA3TBcRGG6sDnwXzj6E2AOeF91avD7l7iq0zgVfBoSTLpgkn9FfF06OnLsX43O+BEkv4a/n4EtHJWYG5rHvM1M3XwN7KlDeHIfGzj78Om+hcvTzZcZMLf+eOYN/hWfezMvql02nAzFfYT8XL+ErXO4eNNJgqC7cQGmK2NsehnT/H6lL9TMDs+hz1hXRKnga4f0QR+jrnrT58v4FJ1TWHhyz0ACm4AZM/Uf/p86MOAlIV0/T9pSOa6+KCcljGN10HUKKlILDflvqeRf76ct4ywJ5XxDUvuWeIY5/hhJsBxhyHVwo+xBqD6LlJSqhdS74UiCcdME54fV6ZGPj88LldIa5zeqF2+WEK2ANh/f9k/SZLu8E4aOwLjjD3QKkdFj8gfH48VD8Tj5DMbHz4/W4KawLbm9gCh707m0HKiqwflky4mcHughyuVyBt0h9LC+BeZTzHRgnX5riGL88xeN2weUaiyt0PxSP046BATtcpz+Z1C/qsfoIKhrlzRN8gMJ4x+U9rMxD8Msu9Bawl8rgJBkFVr2P0vAny24bRyvj5w3LryugvAnfLsHQcA/WJVK9e0/AQsfUo6rko3IHyouVTdH5QEj/uQ6MCseHI39uR/rtC8YczthkGIeG8PTGZOUAwfSarguUKYvfL0ue14nuuYeJg+XHo0TClpAE6wCVKXCfhQ3ZZ+d9p100HCdZzCIXkek8yWwcSrmD6t7jl4+sW+NMgp9xsgb+PkKWYclNXGaRrmVtZkzOLAskL2XXQ+109JIweRsjFt8t/08MtxchQTnC5chtg7I/CrUhVqaQeILaUTQ5sHO0zeIIqgYiuC3KnLL20OdyfFUVkscw8nINvEyfFbhh1DicUb4DiCoHP3JdhdrX4DKECIaOefzHvO6gNjVKON0MJDAOrmOuKcQRPs/R2vffevaSv70Bi0lePg+7dswuBYYbq4Po9oHZuVD7ysoUeojlNdQevMPzcjsWUBosz+GXKJHusfIE6PX4Ohd8GRBOuuAc8ODFW7VILyyBIU4DXUoKkrRxqO91yWcHWmFQa5CkS4EuSQP11n14fWchtBnldLYLmVo11Glmfmvb5+xGSVochdUhRZeEuLStsHKfwIPu+q1Qa7Q8fhbP1lb/cgEXdpekQUvxp6RoKUwayNWOgBv7jHnQaJMorA5JmjiU1HczE4h6gxZF7MLqLH5bM68+cDnCaTzL081Ft+KjHKxeQ3lJQvVBJ9939z7D8735xX4qiAP1hWlIYktTJPqjcGmF9XAyC+u1ojBJB112o3I734PGtbSvyw1z+9WHg6Y8aFP0SE3VU3pZaFbORIbqY4MWmrLWUYNuq8+HVpMPqxK/z94KjUaD39nJOYgo81DcaN0+JjutRo2tu62sgmEqVENDZUohGWnj8nDAIXeYRxs2QBNnQGGemt821um0MBgPBMwqfxF4cIDpAKsDVl71dthJULYdlNd0M95nS7k0GVyHyjOSZN30HsUGrQY7RgXjwQ6m86NLotw4YCqBmvSfyTGJwpqt72NnXhzyqcK6yjO4Tu20kZNmqyfZ34peJSpb63ZZr+k6JlN/u3n96TVYU9OKVqNBzivFaeqWdS2USHF4+hug1RZh587tiKN6K9xj58cZtvr1lI8dig76cGCbBtpbd1DJ5P19ZRpoHv4zvMOnaF/CSO/TVD6WBuny9gOjujWwzzRabm1cGnbbKEavDflaLWpaW7FVLeuWNq4EoSvQ+LK5cbIexGE2Khj4HemlWrl2K2yK0ngdB/lxLcmEybmwXq4DLq+nW7FzKzun5TOMYfMWhAvPUDtYr7R1Z3e9LEduG9Qwd8tylHGihsqUvmNsGZzHyupSg3aHL7ocdu9EITun/TmqaV9T063EwGSgxKEso/Bz5jMqgKTBNQF5DCevv9QXQpdVQ0eqkUI6ZjBZ4TnZR5Y1HanzZvO4JpYDZdV+AIVKXTH7mudvp+PK8JyiMzKyjj2M1lZKQ5PE9SM9QD8i6WYg/jj2HahHGtcxHeLyzCRxmYhxuG3Yqtguluc040E6GL19MxU8AzUQ58AeUyG1C3atlvqTAR5lULjROhg7Hs4+9L24gfK1jafD8dmxlWS14YXAPsQT1h5gJuXFdhy/2i63c9Z3Buqdo3sn9Z9xXN9ZPvNJ321h6lzw5UA46YJzYuY8sjPNJ3CvpR9DgzaYc4HSR/5AZsmD1kfz0VVQh1MjIzhl7UTLHQuxeMO/o6elgl9rtlhhb8vHbNYZ5WShYZEJ/UMjGBmywRhXi4zHmbP5MY73nISxyYJTg4PoNBegNv8n3Okc2P2/saUBMHVYMTQ8CEtjGY83HAM7/xWbqttR1dJHYYfQQ2EbSrNQ0+3FPc1WVEhkkyuaYOu34Wd33KhcxUjAP5moUNT1dR1jXZQDf6yRDXDNH+V1n8deYjeYgQduuRHdNQ+itNmG9GIzevosMBWkk3xKcf8zcufMJz8Clqyo+foc9bh7AB7rC8iuZN1BLho7e9BiZHmYCBVueaAAaNiLft7LurB/B4ujHS//t2z8+3ua6LMMK3WeKDIPhskuv0aR3dAgetrq8I2vzYHv9ClyvsrQ1tePQXsfjIZ25FS18Q5eXrrThVlrOnCK5G2pK0BXdQ7+RE7NF4XH9lvkVI+grX+YytuPjpZ10MT44DxJnuGieFydsp7rF7vL09RjQ39LHmZ7Q2Ym2UwaVX/WzdfRDlsznIScyiE09Z3Cqb46HiRefTUM2xv5dllTD/r7+7FB8k97xYFVvqvbhLT8GpQ19pBM7agrllCa+SQGfB4MnLDBVp2P/MG7YSW5VpFuNh9+V7l+jMhxUDY/YsvSmlFUNIymtg5sN+jki4ivLb2dPvfiHVZR7sP4eS19217DSWX/SdamSjPgdY2wEygvsqDF2s9lY6upw1Fqe26rGambKlHRYsXIiJ3yaMOWvW9SeFnHq/PzcSXlq7+vkdz8Buz/a7BzqAona3KhPqEjXbXViNsqXwvUYv9x5vQOoFzKRsMq2Z7YmorRXNpAzhHJyyrL65kr69DR0Ynr+iPnbRRlWcjtS7/GHaunskpR0NhH4YfQ19GGjGTZyZVJxBoyELYXekYH160VpUBBE7794Y7octhSBKmpDZa+Imob6XSgi1olw43f/ojF0QiDbvReC+HFsR5qs6vmIjYgj+Hklfq9UhTTEalMtlvPf3/h2EQ66Vi0OhrFa8XD+hw0F5jJDgzB2mZEO7XTF5VRVXAZvk91NIZfx/LzD6GFbECgfkTTzUD8cWzK2Y8nrXayy1Si9hcwQEKKFkfv/70ftYvMo33LU7clT9i+Y6jebBaSbVcNimxpsJ3qpzhJw57qpNoIDBdQBwHHw9kH/cq7ab8WR05xgwt7+9O0Z0D196jRjqIKYw+oZe1ntrkBle/eDRu1c9YHvXD4bR7OecAIKasIi+s6qb+yw0jn3hk5g5RwdS74UiCcdME58Rm7PW38KTbqExCrSsR3cslRtu3HCU8MrmB+WkML2g9Y4dMuw+oVOsTEzsaNCdfSCQOkhTrEx1M34B7Afub3zpmJgVf2Yd8r/YjPoA6t4W0yqwm4b8cuFK3TY7ZKhRukJRRwhPoiD175VTN1cltxD8UbG6OC3vBPFGs4KOyLFLa4CaWrkylsLKT15TCxPpMSjlFpcD35TnFqLRITEpEQH9hpAjfe8l3+bTn8JjyOv5ARVqi1wO514vDvyYhLFViuO40uts2M9BObISXrcZ+xmuepa/8bQbNQE3GiR3b8y9qqsH6ZhNWFpRHKFozu2zn02QzLW9RpOA+j0iYhly6spIEIk4PlmXZIVeuQEFXmgYTILlYFadVGbFyRiJjE1dix63GsSk6AKl6HVHb9UZcyWz5IMjHBeN8KzCZ567MLqGsD3v4wOPbPlTPy8xR/eeW/4CS9WrF6GXWfXpw6Qjq8dAHXoVmfDVG+NyBDIj1ImA3PO8Ezk340V18Jd+/zyCeHttHaiHXk1MWe+ZjOpGOBJhazr/oKD3fzwhspHmobtD04egvdjT9UV9L4qw4V6yWSaTyy7yukcyfwEQnvMy6iMtie3gxdfBJuWES74x5UiB7H+8cP8VCNthqsW7UCybP9w0JyGa6bS5/D+IScnYH2Biof4yjYijHH/gZyyytwBw0q3n9LjqOubw9W6xJwk8QcArnttRvLWcPHxhQfdpueJD2jHH/jengHj/E7PgZjJx6nfCXo5vPnRMZlP4ysvYMnxl3LdH4m/Tleqid3Bmi67xt4c58ZD26iVljwHSRRsVitstv/bY9vxIoVN+Ev/xE+b8EEDL68H5LUWJt7BVYaRCavWAUpfkxejOT0O8muWfAOycw30IoiElrjv6zAnyaSg6kHpetWQZ8cjwW3sMHR7yFPtLeglOJo+hfD6IBdxoe/s6YzV0vHA/IYRl4xqhuxmDUqzZjdOvmavITiBlXkOgrE3vYs5dOAzurNSIiNJfuRwWX+2Rlf2DIE4texur4GrCYbsFjvt83RdTMQfxwmyw7SsXhIt22iFmTD62+fjBKHF+/QQBZHD+Ngrx0q3TKsov5nwvZNZ2VdKUaf+T4kzk7AksWyhjHHfCxcYB1Etw+xlDZz21868gF92vE0GQSDeRv0/jG5Qjh7wPNC/YZtx2YkUjvnfRBrKF4bKnOo3zBZ8NTGZRT2fbxGxb3z69eHrXPBlwPhpAvOg7HO5BoyHMxQszWfd/27BVW5IyjKyYBOw5ZIkKUh5MkUCqPMqnj+9jZ3FAyfnsDrrx7BkVdfhX1mBqrMy7kxs3fvRGEae8uBGrqMUjoyNvOcvmT+WCfnC5n1DCE9mTknfjz4gCV6+Bh3nmXjHZ5Y3bfIZWKO9kv4454W2ipGW5uRvmvxp7Y/cmc3/Z7vIMHzLqy8iHOhDuh5ub3uOokhpbyTYcZM2conxl/Fv1nZQux+eOKXwEhGfK/lCGyv/I46uR/j37abyflug83x32B3YX+4bvGEMg8lWHYKPhcOsKVIVC9qdRwyyynGkAdbA4uspj/mcH1RqBZtRGNFLqq3ZCNl9Nb5aa4HamWR6Rk26gyHUijPW6/x290LrlPh2EvkwqSbkamTTx4/xAZW88GWcHv4UhHZYfczegvd8w72U5rFd31rVFa+TxQN9J4Am2ArbiEngh/wwUMOwziixUF89ME7lLwJmYn+s2PEXDOXHDEbjv+1F7uKmslB6oNJsuHNt63Ys6UZBY0bwdyxj0YoDsmItclyGU7wNbRrcAM5Si8zIXSVQy/9AH9+byHaevrx+GpylD5lAxUJD+Yt49fA7QLFQozPxzhZf/ohfUh4WLnW94GTy5pplGOAPcIKbErV44nGk7i7xYLBp9cjxi8vJc/wRMlbAJ4TAYMv1TL8osWI4dpScr60yDOxZXDBxN/8LcpZO9485cSfny3is+iGa96ZWA53SPx6xuz5aVzurx+zoc1Edqy4BetC68cnL/lZrlUH55EYJy/vW3iZwsp3dYKJmaQc3rMfpWxm4Ca/cSE7w1LhmhSmDIH4dcyvH28d2kOfTD+i62Ygfh3LUbxa7ykblVnC1zWno8RBfUtVJ8riGpCfqUdc2na+nGrC9q3oSkHjA0hWIv1kRC6tLzBcQB1MaB9idPgOeekNPWRvD/ySBpK52M6myUMYZw+UvJQ9ec9oO2cM05/nLQsNjqgd5Oj5MZ9THryqr74yap0LLm+Eky64IAR2bjGz9Sjd0c5vPTZVGVC75Sej60s5iqFU3SiR+QIW5pSgtLwc5eyvtBylm1ewtRbQZxXh+q2dOMWXZXSS+WKzNTJdb5wMSFPuYCLR9caJgLCxuJYlmrEk6BZueBKxjvKPrmpsqWyHVLwWq1Zl8hmU8i2l3Nm9O/MmKsgCsMlk4Aje808Yez9hc8pkn5PBbizwwyNjHVb4rktx6IiBk6f592g8EzIbmfcWUN/8CO4nh6ssdznik9Morw24/8EschHKkEGdajSZh3PSu3qOKTPkY9iaH0ZO6RE0Uec/TJ1dD7s1IXtkYYlWN58LMfFYX76DL+0xUXXu+K+3Sa4f8gfBMvRsEOLBay+QW3TP0tEBEXdMyfFgD3ex863MuSJXK/4qD974vY181mQ5rMeKZ0up1zUsgZYE+LGTvTRvPtSjwgy8hS7L4prZ1OlyfOhsKCdnhRwcJeG58Ww1LKE4DIvi2XthgokchwfHKW/pt4+VI4jYuVhDVVWamYkaNmuuT8ZXV0koz8xAJTkZBbexpTEURzOV757UkDjkQRjTxarOUxgZ6cGOp4qwSrqWt63BE2x973IkKBd53j1GOpeOtPmhORkva/naRbja78cMs6UZ6Vg6PwZ/s5EQChq5nrXvegqbV+sRG2Bs5s7VKFuR8xYWxQbpVhehZ2QYPXXFaK/8BV+yEcRsCbnke22peAyb2N2Tf/nuBHJ4gz5XITHQuKjmIycXqMxKw5ZmCS0lq5UTAZCTPERfCwPKI+dxvLyYvWPpJ/p1hcIc2kMu7p2yTZtYDl64T8sTJ35ch/7E7dkNpLhhyzBKBB2TZP2YSL9lZB1LL8wYtcGHdj1Dn3cieU70OGISluHx9hGc6jGTIaqRl1NN2L7lOJfcJL9FC74BNJQzmaZhdmC4wDqYwD6wyll6WxlQuwlpObUoqPtXKGOWIMbbAxlNvFI+70nufC/XsnbOpjLm4WqeiI8GhU/Rdzpuvo4dCK1zwZcF4aQLLjBu7DNtx87uAXh8M/AVbh71uI4ZKX5bchhvHrHi4IFeeGLn417qvGqyN2M3hXc6BsgZKoRh+wHyTdl1dOVNCxDrtaO+PJM6fTaTrsI3N5AlbtiEmn1WOOy9MG7I5B3MeFRY81Axhc1HTWsvnGQwD5gf5bebjbfdrISJzk1r2K1qmTv5zJI8gyLDHF9mQMlBvltev561uQT1u+tRsjaL56ng3pVQqeZx54jNbj1qNMNYkgvm14Vjftoa/l276UFsN5tQmCTH46fbnAd1mhHhlngnr8ymTxt3jtZ9i80v6pDL1tRSBFLVGnnmJorMg6Nk69xJds1b8MTOg3A47SS7Ev5w2Rk+C7UY8+deA7dtH0xMoHGsWwlD2IOfJ07s3G7EgQEXPKc/xADJfd61V1O/+xGfvRqd4af8dw29ie6DBzBA/f6seNah78fBXit2b1+DIjalhYXU2c7GzVkk08pf4qCtF6bcDD7bBc0c7qS8/+Zh+ozDe0e7cdDKZvR8+Jh6V34LXXU9bicVqq6ug83pRO/ObXzZTFXN9xHLZ+olLOANhV32CV+KsfRmxbHwEyWOeHK++OAv4m0LFRZmMB1mfq88Az1/MVtTw/SjAHqetBIHtTQZclD2Uv3eeTNmq67DGrq88on/C6vDiYHe3UhTx2GH1YNPPzxCkdBARXF+vcrsZ9h7XCGylq9Nw1yl6PKaeHZtLL7xXVLWhl/id712OO1WmPLUiNt2QLmzIWHJ9YrbFCVvgcjLQmSHz9ZqgplsiJu9vch+kPyhNRg3piApffsearztpDjFTTCwGfCocqBak5KhUeQgo8I3bpeNhlTxFEImtTlsyQ8zCVp1TFAeOSHyYm2KzfU6ThyS7SgPRKjJ0ZuUHGKxMI3yY9uLP/Y64LC14gfZ1XL5dLERyuBH1g/WdmQ8sNIAAVk3k52LppuBUBysTKWNlEcHunduRXaNDRVt99AgL3IcKvsBGI27YXd7MOxiy0yAr9/gmbB9e95is/TUmve9AofDBnNRKhpowF2drw8KF1gHE9kHRuLyb/MJDxIcSu4KeHNTAKH2IPCOnIzsfC+c72/n7bC8TP1jfRE21bKBlBpXX0X5iVTngsse4aQLJkXMlXOUrWgwM8J4F0VZqdBqdciuVKOx55+5kY69fglyyYXckpmB7B+/hNM+FTb+wgoj9RdbKHyKlMqfhL93nYTZi+4kBwjIT02CJkmPgRuquEFknb50z0/pnITqTRmQ9Jnw3i6fC0fiuifQYS4mg5yJlBQJOeVHUdXUhyL9xPPoDFVKGl/yAsr5bf/IShGDb+dU8SPpfseXSN78C3SYyKntakDpllI02CQUmzpg5K/dm43v/byR57G5uhzVJxajonh8jmfOiIFKfw86mECoW6kprwQqjChjyyf9sNuutt/jvdDpbUaCni95QcED/FVjjH+8ja3nBH645h/5N3MYIsk8tE/Wrd+GNgpYW5QNKUVPshtCznckLLztIeriapGq1UCX9jukGancankm7co5Ie/WjpnB7yR8kXz27u+Rk6qDNiUDR8oaYd6cDM/7b5EmGrB0LhMUOS23k5BrtiAr++c48bEXyWseQAHVQT7p6s8+/SHa2JNm6YnccfnmfU/Slc3ITsvE2/d2otNkQPpCeaZ8fua99FmDrIws/PEkczZPw0EegnwLPR4Fv21Dblc10lJSkFl0EMYWK0pX+F2YeYhnHTLDyx6lDOdvR4nD+y5/uPX2pZHfbx6vW06fuSjIlB8o1ZJzTC0KP97AjhNKHLmp/MlmDnsZRbqaHB8k4MGdLTBQ2hlSClIzSV7mThToVeBj6nljuR3+G0WivGYumPGyHnftu8xJlK/V3VUFU8Ew2Qw9UvQ0INKYYN12ixJyHmYpjn20vAVDhYlT87o68/f3UE42JInsVM7vV6Hz+XuodYxnQSobqEtoekieRY8uB3LtFskDtkDitDfQp4Saf14lHwjBx5f8GDCX3Y4JyGM4eSFWjYXkyNbkZyO7rg8fewbxBhtHLWHrzicnB936H4PMIslVovFRPtTULuxPreP5jlQGThj9uILph+ZqCj+Rfit4KA7Kr2Q4QnmUkFVUi4rGHpSvYqOXyHH4fH+HtXoL9Ela6LMr+fFV8f9rEu2bDSvSodqfA4n0vfxoAVqsO/j68cBwgXUwkX3gxLI2wcY2D0FZ+TaO8faAwe7IKRcogwG2qkYlreV9XnkO9Y/7l6Kzw0Rn9OD+fGidf+GTH4LPi384SyjbgmlIfX09Ghsb8cgjj2D16jC3Sc+BOXPmYHBwEDNnjncBLhjsPbisP1HFhjf2IbD3zvooZGxscGj2PuGYGIojTCT8GjoXckkE5HdEx8ROLj/nTrR02HuXfVCRTCaEv3N3vDw8NjO05FcNjhSFdSimQiSZjyNsXuRyxlI5P0+ysrKwbds2rFy5UjkyOSZTVq5rQfXGykg6HPYaOsdkEvYUyYs69mhiHZ/W1LkQcZwb59+Wppr3ybf1KeZNsVOTapPjmGxaThjVKfh9VSd6SpU1+1NkarrJOP86Oh+i1q+7F4akTGzoG8R9yTGU0/DhwsdB5SIbGhPSr0zWlrE4z9VmhebHWp+HjNKFsI08PjpZE5ZJ2INAZLsaLvBEdT55tFotjh8/DvZc0fnS19eHqqoqZGdn47HHHlOOCi4UYiZdcHGgDpV1fJM1J8z4hTM+zKCGc9AZ/JpJ2ytmwCefn3MnWjoxk3cGmEMSpnAnjwEttsLzdtAZkWQ+jrB5kct5qTCZso6vt2idPp2LeGpivbwQuvj56HM4zr8tTfX6ybf1KeZNsVPnxuTSsrdWohrp+D/3n5uDzhifTjTdZJx/HZ0P0dL2vPNffPnJYq08Sx0pXPg4qFxh+pXJ2jIW57kSlB/XAXLQ21HW8kB0B50xCXsQSFSbM5WIBJcFwkkXCC4hpI1FWB3mzR0CgWB6ovl2Jaz9zVh2IUbWlwGqRffDZrWNvVnmEsQXq4fV2o+KcA8YCAQXEOGkCwQCgUBwkVDFJ0Lnf+2NAOzd74m6xAtyN/CLIkYVD50uIcxMv0BwYRFOukAgEAgEAoFAMM0QTrpAIBAIBAKBQDDNEE66QCAQCAQCgUAwzRBOukAgEAgEAoFAMM0QTrpAIBAIBAKBQDDNEE66QCAQCAQCgUAwzRBOuuCyxet2wuFwwO1VDoTgdjrgcLqVvS8KL1yTyYPXzcvijFQYwSWB1+2G2zM9f9Pb53HD5faM2w6EHXeHOS4QCASCC49w0gWXLcd33Q9JkvCrI2GcYK8VRSkSpJxd+OLcdC9aSzTQpSRh+0Gnciw8nuO7eFlyfnVEOTIeDxt0uIQTP33wwulwYswld+CJpCSsbTyq7AfgtaFQrUbhTpty4POA6Z8aarWRcgb0N66FLul53h4CtwNhx5PCHBcIBALBhUc46YLLlhkztfx75gz+FZ55M6fFD1JM+GPVM2byr3kRC+NGIxt0/CayEy/4nHEdQoqUgsP+iWfvh2C1c0/afHk/iBmYRZ+zroimrBeeGXESkK6mNuCDc4gGCIavkS4GbgfiwTELHS+4YWJ9FQgEAsF5I5x0waTweb3wBt2l98HrCZ619bhdcLncATOHCj4PXE4nXCHhx0HhnA477PbxS1T40hTH+OUpcppjt99D90PxOO0YGLDDdfqTiX/xzp/vkNv7Xq9HLqPXDSflJ7S8Po8LTp4HL5x2Ko9TuZ4tWaH9sTLEwrDdhs7OPjy0auznpVlZ7SyPYeSlUs+gunDxMjgDl024jsFCX+k4Aw/lzxNcWQLCG0E/wx33eZQ65jrgGj3Hlns4Kew4fF64XS4EVcnAy/RZgRsURfOddqGLvtWzaFjI4g2MJzYZxqEhPL0xmcfl8dc96Uy4PHM9j7LsxEvtNZDQtiqfj8V3y/8Tw+1FSCBdPXWY9CdjAR0N3A7m7yN0fMlN/HhoeUdRZOH2pxlYHl7uMXlGPRcAK+9ofISP6bgSkNdfSPkEAoHgckA46YJJcbThVmjS6zHqFniO4latBvU2OuJzwJynhjZJB50uCXHqQnS75B7UfsAEdZwWupQU6Ci8wbhvLI4APLZWGChciqSHXi8hSaOGudvJ464vTEMSmyWW6C8lCWmF9XCy6L1WFLI0sxuV2+8eNK5lechF77hEfDhoyoM2RY/UVD3lJwvNyplwOA6ax/KdpIU6z4QBHqcHDbdqkb51KwyaJKRQfkZnShWONv4AKTq6Rq1Bip7Kk6LFVpMReRReon1WhsL6XjnsrgeRmZmKRiuVwOfkcmRl1bM8krzS0tRQG8z4iIcGmovSEKfR8TKkaOOwm+TvsVJedVlop/NdlVnQarTQPv26fIGA8OCAMQ+aUf3cDjvTH5L3zpK0seNp28HUmS09yddqsa3ejDyuAzqsJ73t3WdEnJbqnMKW7B7gMTMG9jEd1yBJp4M2Lo3qxA1bfSF0WTV0thopajUMJiu8w6doX8JI79OyblE8adsPcKfUY6uHRnMrekkNPP0N0GofRmsrxUs6w8KlK+EAJ7UHpa0xvTTkIU1twD5HgAPr3EdxabDbLh9z95qgIV06wBsNDR66jXS+ADYa7D1D4dbXsyU2p/EBjSDUNAgM3g7AO4jDbJQx8DuUkF7K5d1K8cin2d2cA6aSUVkkUZpmK+mnUp59B+qRxsutQ1yemUoyVtZw5xhex0GeFisvi6+w3sqPv/70GqypaUWr0SDXH50zMXshEAgElxHCSRdMihkz45QthRhgHn19dsYHx5+fRXm7AR32YYwM9aOt6fu4QRXDnQV9TiWK63owPDKCwb4mDFdvQs0BtgI2AJ8dP0nL57OMxaYWWDpbUJabC238VeiueRClzTakF5vR02eBqSAdtuZS3P9MN7+UT1IGLFlRs0xBjdBFAx7rC8iuZG5sLho7e9BizJVPhMN5AFJ2OdLLGtE/NIxT1hbktlcitWIfd5TUiwBbbS0W17Whp6cPN4dMN/qX2UgFRnR0NFKKQG1lNd4pMKFT2W8u/RnIfxkNy7C3P0VyJBmYO2Hv70GFgdIh/6niR7fjaiUMmys3NnWgra6M7235SSuwKA8d5mK+z+TU2dkBy8YFfF/AHODfIqd6BG39sn52tKyDJsaHfdtSUNQwDy3WUxjq70CurQb3Py8Pnphe1ZaW4/ZOKyyNZfj/27sfsLiqe2/0395LZGrHKRLEwxwhOo2QupPj1JKckgaiQk4wI42SpiSm2JJIj6A1VG4l90HRUPMcaS89+LaFvicGzpGbCs0xNm8kjW+CjwEbGoMGm4wGjGiChTZiRJzqpJnn9v7Wmj0wwEDIvzoh349m9szee9Ze+89kvmvNmkmrXLfpK3qxU05Igxz6uv98WTc2B6SBlLyiDKVbOzA42I1yw401z7+FpG8VQZ0Ro7gB7k43nvr2LHj7B2WOGyUFLbLNTjTXSFCu3IRDQ408eY3Jhez96KTcb0Ru7j5sbR+5XveWMnk95KBZXmvH3Q0wWpuQWf9j/Ev88EUYceUMyKWD/kF1tXrR9NMyPf+tP6s07cULP9sgF9W9MHzvYZfMuf2mf5TZH+hPYtKcM0beH+EUPpHb1uoNiF7Xhs72enlUjV2HVRPZg21rE5BddhwN7cdwrH2TegJibBFD+7Miexd+1NGNtno5Mk1Po6t/eF9DLYO3CyVGFuoWbsIx+fvD3VAor5s6aWB50HXEDfeGXOT23oWO7nY57lLKK++pTRIRTRkM6XTWVORQPv+FK+W2Cf9ry/9G14dXYOGShYiTzND54nN6+ZWX9eGlHTvw+2N/UTEEOw/9Sc8P8HS+JG/1Iq8ej6/OgHNuBh7duBFLEz9G629UdHdhw2OrYCQ6sbpigw4grbteP6Mvrx1pU3EEKN5ejqVzDWTkF+lyQul6UfWxp+Kx4qWyHxGIcmTghzUSrevqdVA62SuLi7fiieULYRiJiBpnUHv+9/Iwf/5SfLs0VT9e93+txtz5LtxsbviUfzLE51ERSI7XNdcgJm4GZs2Q5CG1XPzP8Xq+4qr4MQqWzMfCO7+pwz4GT8IXEYWb5s7Ry21yjObOnQ+nI0o/JnFKBcFW/P7l36EPcZifMReWniaskIuueOtPkSHHyhI3H3mlhjQA2/Hn3jf0pyx5m9qxaq4D10T5A3BNewXmx8djRrycwBNy3CWYNlWUyKVSgeVJPmyp+hHKpFFV/NVrEGH9Euao0x5rR3xcPOJiLPjz2/t0OZvan5VtxuHLxix5NKivg96ONrmdh3+Q1sGfDwfWq0NGYhzmOG+UR2o9H7pfbYRRfh/mxkTA8vkvSOQHnDcljfxeheUfkSaXTov7uCT1F1Gg2qbiNfV4YJ9+XH/X12VO0BXo+QgnZKK/+RB8P4i394g+Lq6KZjy61ECcY6Z+Dan1BvY/hdw6KbejHksS5Xie+ljmpuL6WNlvc3+qWjbKfsfAWLxClrhx4J2BCZf1vFgLKRINq7+Kt3bU4F51wvJuRYLs7EndsCmG+8lVcMQk4DppOE/85RMioosPQzqdNZs5jVn4r9haUYjqkhVITrLDZg5HOaXfSeVt/J1DePXgQbz6ajcWlZfj/nn/4H/iKK4bZ44MG5730KFSCGbAFrRA9563HsVx/6f3kzItUj8L8TFX6Cl8p8Ydk/7JoErhi4bGEit24ya59QcqJTU2xrw3vpOn/OMAYq5SR8qFGaotg6GxAWN6+xOX3qdDz4asJNhsduRWuyUQfR+zR/TUmzWQ+mtStDo0Ph1Excmg4EWadfZy1JfmYMOaLCTF2lC7vx/eD9Q5TsXSrwW+C+DFH4/IxXZtDP7PT1XANJCzKFEv+fPbLfKwAq5EdSI82PdsE4ycGxHlOYKX9BijEjiN7+B//2kWtrd14tEMKdP7Nl6S9mXmDVfrMpSPBt/V5dymy1ENx+flsf86068VIxbqEvnofVkvtWpovbf3PSu3ar0IJMzJgbusFJt3bMP672Tp9RbGj3jVCCuuX6jabx9g75YfAaXb0VLjQuORbuxt+qV+Tro8x3OkXZouqUi+NgqeP78h0TgVN82wjrg/wqcfyI2B76+cqx/63u/TQ6zU51hvqIZtag3SHf66HN6nGsUzoYbfB/Y72+kvz3vMLds18JXroiZc1tPl/xL0imQnHqs/iru2tqD3yaWI8B7BLvWJ09bV8DdfpbmkTicR0RTDkE6T4s+AZhA0BXrSgShkFDyBwcHj6NhepcZyoPHAAGzTY2WZFbffX4SSkhL9p6ioCKvmD/cMKxHmL5c07do31DuuvqgK6/VI053QB/En3XMmvJ9Avx+nJkINFNGzB4frNbKGw/wNBqDr6Id6OlROCJfHqF/f2IX3hvM0jr6mBgDYMG10HjqfvB/pY2rklaO+YSua27vxTMH8kQ2X8Qxlc/YmjhERg6UlGzF43I0qaQVt/N075gIROLjew9gqOTMn+0YMHnldZizUvdrKR++fAKJH/wqQ+i0W6GuovPmYXPtt2PhEARYaV5ljx0/pZfExumUmPDjc6IZxd/KoxqEq14s32iR1LpwBi1rvNxKRb79p5HqGf/uJq/4dzfXL8H5XGyqlEVDx42/Jq280Febz0FqUjswSNzbdtRCzjDSg8hEUFzShtPQbI8uWgr0fqSvP3+wOvh+s94gahz8bXzQbjd4Tb8mthPmZPrwudTakUaPL9XTgF0WyP64bYbf49zs1P22onvue+bnc3oHEmImWSaPJLTuYV6+HyjU98wRWZThhCWqYzwgcW59/rPzsGP85ISKaKhjSaVKuvn4e4C5B/e4u9Pfsx/plaXoMudK3pxbra3ejb8CHaeb75FXyTu5I/7a8hTciJbcK+7t70O3eg4qVLlSN+k1wS+JiPaYUTRLg11Zhc+16RMfGIn/LcaTfpQZ1tCJz1VrUbqnF2tsy9XbzvrsAVuu1WKRCfGsJflBRg4q1OVDZIJSZKYv0tHrFvVhfU4X8BH85oSQuypF6t6KgpBZdfX3o2rsZD6mCi++Fc0Sv9vnlPfGerpO7rgy5K7KRnuxAimstdncHWihBJKwEz7VeO0vqrIbzPo51a9dii7tTfwnVVRH4wuGlqg+b11dgd1c/PB9+gC45jdde9UVYrlbjrVvxi7o96OvrQs3309CEHNx3WyI+/eCIhOJExOpUPio0q15cOUmZX7laDvrVWCTXbdlj/xMdPXKd7N+CFFs0NqovG8hBVzG358g+7Nm9X0rxmg3IQCPKg9eel4LuuEECqg8fS6I3Zth1YFfrSbPA5EHHs2qDN+jt93cfwft/jcRVts/rpc/vejXk+bXrITJC9chLmzhiutpft/xXiLvm+z8FOvracE/+e6+rTwsWYeao+8E+/eCgzE/BjEBI12PsVXMkCjdkGnCX/Qf2uPejKidND4tB7HT//kTLkS6ql2PUg72b1yGr0o3S7XfrX5QZf5kFX/0XNcTsP/Dc/m70dXegSq7n6Id3w/P2a3KuDFx/tVkR3yeQM4abbrDD271NzkEKtnQFtbCJiC5SDOk0KXEZ96Emz0BJdjIcRjo+XVSqQ6Ey7fJI7CzKRlKCHUZ6kf7iY476qN46F5vb6pHzbhnSnQacKVn4Tewi3GwEehcDYlC0vQXFLgOtElALiiph5JTjvlsSkLjqZ9hZVSjv5HUoWlOEOreBwqqdqFA/VSfh4Fv/Xq/r0bihBBuOzEFpYaBWwyKnRcDqvBs7K/LkUSsqS8qA0grZnn/5GFHzdb2vrStCclISkjMLYCvehM7ShbIwAleM7WQMaXhM76i0o42cp+p47E0VNYBCaXDUVFXIvrjglv3OXlUPr/lpw1ChEZdDfU4xJOoGfFftu7sJ1XV1eKP7TzgugbT1yIeXeEgHTr73G2RLg8eelIaDxfWoWZWIiLglaG8oRWNJFpKSklHSW4idnT+DGnXxyaBE5NkqYPpF6i8jB0zTZy72i2rYVBzu3bwVrtYNSDPkOklfg0y59vNUIRYbZkmAr8zNQtamdnzseQ/qJ8ZzkocLi5TrKNWmvhL8IXokh8+zywzv2PUuU+vFfhHHtq2Dw5mGF/4IXJnwdWwqd6G17Mc4EKINZ73a32grN3vNI66aAXX159TkmkNEFCk42qZ/TnGaqoz53fDg+8E+UZn82uGr+sR7qjFzO66XDfzz6h/BJdE8KyUd73y3Gc1VLqTOmgGL2m/ZN8N1UI6RgcyCapTWt6FE/eToRMuE485yVOWdwJp0J5Jkvxtjq9Dx8M16mfraeswV5hny+r/LoWv2qUc3RT4+dalf9UQ0FXzub8K8T2GotrYW9fX1eOCBB5CRkWHOPTfTp09Hb28vIiOH33AnS/1GOCKssAQSTBCvR5ZZxlnm9SIiwiJ/zBnjUMNcfLKSZcyKPinDhwiLlGHOGeaDx+OD1TqJbm6f+r13KT9UJUPQvyct9Z7k6ufAg1qXHUWtLjS0/wz/4rCi78Cz+FZ6Adx5DTjx5JIQ+z2W+j3sCDkOF7y6n5HMzEw8/PDDWLBggTlncvR1JUdlzHn3yXUleW6y10No412bav65lh0wgJqUBJTcsRODJfP1nK4t+Uhe40HL8Wcu6Cc8k6eOpXrtmg+Vgf1wJaRjWXsvVieqfzIp6BhNtCyI/++Eyb8GffpcnI9jTjQ12e12HD58GDabNMjPUXt7O8rLy5GVlYUHH3zQnEvnC3vS6YxYxgnhisU6wTIVYCbxvqmCztiArqiANV74jJhcQFfUm/0ZvIGrbf593u+tyH6sSqZNWJHsQHR0LAwV0I1CNK+fXEBXLFM4oJ8LfV2FOpGqQXjOJ3i8a/N8lB0QhcXrCoENmfLGmoIUeXNNXtOI0oYNYRLQlVEBXXje/Z0ewjXHrvrzRx6jiZYF8/+dYD6YBAZ0IpoqGNKJwkTU3NU40duNjvY2NDe3oK2jE8fbnsBc/poiCcfSJ9Db2YGW5kpUNreh89gJlCxxmEvDk3X2PXB3uPFllcNHmWgZERExpBOFlQhrDByJBubOdcJwqK/PEQ2zxjngnDsf8+caiBvvB/rDSYQV8Y74kN/KmHAZERExpBMRERERhRuGdCIiIiKiMMOQTkREREQUZhjSiYiIiIjCDEM6EREREVGYYUgnIiIiIgozDOlERKH4vBgYCPFv7l8kBvp60NM3YD4axTuAnp4e9A14zRmfsXOoz0B/Pzw+84HJ5/FgwPPZ7ttnUofzcF59UsbA6ANKRJ8JhnQimsI82Jxvg23tZoyMqx5sWZsCV9Ve87HJ1431KTas3eKG++llSEh4atTzJqdfgtJnm3M8eCbbgJH0TMj6ew4/A8MwkP2fB805n62zrU//3iokOBywF2yBP5Z6sKNiJaLtdiTYb8H+z6SN9dnV4dzPqwdP35KAhKcOmI8n5vP0SUPw7HdwwL0NK23y+pQ/NR0Xb4O4a3O+7MNKXMS7QGGKIZ2IpjArjJtcQN3P8Xq/OUvp+z1+WudGa1kj3EGdjp5DL6HSDcy69h/9MwzbuP9c/fikASBB6RcHzibenz+2a+UmNTJ0/adF6sm1kdP09DN3nurjcf8aKzY0yX4XYtPW/4HrP4N/DewzrcP5OI7R6rKZ3PMPPZUE4+k3zUdnqg//MyUXTTkVaOnoRO7si/iftbrscrmJRZi8mmgKYUgnoiltVnq23Lrx21d6/DNE18vbZY5Sh5aDw2H6zZeeldscpM2J8s+I9odcT38/+vvHdpN5B/rR19c3stfcdxSvycQfl0bxetDf148B7/ATVBn9wcNqzHWG2w5e9PV0o7u7B/0jNuTFQH+fzAus6dOPxx+qIOV0d6Grux8fnzJnjaKGjvTLnxGDJXz++gwXO059vANyLIKeaz5vRFkjTFwfn6dfD93o7ukbt4yYed9Fe0sL3D+5ExZZ6w+7dun55aVrsTzjKwj+R1kns2/jbnPS+zZ+Hc6qbPO+qp53oE+OeTf6xpzf05/XIfrakmvmDIfDeD3+OgZft8opGDBCXuhB9D6obY56/XjeQ4tMyu/LhdMRB+uo1qTP64V/c179/KEqq/LkPIa6zEPX0yfz/U/2mcvH7r167chruX9AH2vN54Vn1P4GlxUscXkleo9XwpB2xnC9x/97g2iyGNKJaEqzJH4NxTKtfuE18815AM0/rYOrvB4VOUDJs+3mG3MfXixrBQrvRJLu/bQBrc/jsZU22B0OOBx2uCp2+8vwdKEq34bYBAeSkpJgj16J3T2yxNuB/OgUNMoqZekJ+mP8zV3Db+q+3t/CkeRAQl6jvxxfF0qkDEdCjjkswocdj9n1Oi9IeZ6uHVhpi0WS4YTTacBhj8a6LR1qRXjcv0KCIwlZT5lDGzwHsEoeJ+Q8jTGxwNuF9S4px5mMZKfUOa3IXDDSG5uyZD8dyKv1N2FUfXZv8Nfn152eCerjxZa8BDkW38FBc+OeQ/X6ecNlBTlNfTq2rEO03aGHbjiNJMTaVmJH99iw4zn0DJLT0nDvfx5CR9UtyCxr0vPLMpPk2Edjb9BTTrdv429z8vs2Xh3OtuzA/dSVLrnWkuSYO5Ekx3yL21x5kudVSsXe2nWwxar9TZLrLRbrtoU4L2MM6KE7sXZVR7luY6OxtnavHDkPNsvrIr3MDXdZur7OXTX+6zJYz54a2KID27TDtrIKXarqng647OmQVxvK0mT+qNeJcqhuGWLltbQyJVY/PyE2H1t21CJFlaeGOEW75BgGnjNePYX3EJbZZX/X58s58C+PTVmPwCH09e3F2pRoPWwqyZGA6JR16JB2e/dz34c9NhV7gz4Q69nxsGxjGTpGVlV2Z6Osu1QPd/HX24X8UH9vEJ0hhnQimuLisag0Fah7Hm+rd0p5Uy6RfJK9zIU7bs+T9N6ITvVu3nMAG2RSets8c4iI+vi9CZ8u2oljJ46jZVMeWjdkS3j2wffhMXmTL8b29k70drejwtWE7PLt8Fpmo7ytAbI1lDa0odPtxmL7cBdhhGMByg250/QS3pZtejtfRp1e0orf/UGlgWNoqZaJUY6vx/Xi8eQVUgMpa9NOtLc0QNoUqF6ThtpAwhBDQxsipsGuptK2MDvyhux98juolERk5FWhua0Z5aqgEOaveULXvanov6E/d5Dgv6lSplKfbyQdn6A+H+Fjtb5sfOgjf3PoBU6O7d6dqD4DHbVIW6MOQg4aWtqxc1Op3G/CCmelv07BzG3YZOK8fzvqC1Xt5ZkVDWiW594UNIJion1beOrXE2zTN+l9C1UHx5GJ9uc0ZZv33XLQKxp2Yvsm1dwE1jy+TTfEJnteIVs53HZUymjBsd5eNNfkoTr38dOOoe7a/EM9dKd8azuOy2ugrb4YdUWZqNzrxdKftaFUXcuF9XB3duK/cmf7nxTQtxtGVglSi+vRefwEjnVsRU5TGZJLd8BndWKzPB7vdaJMi1RXsxvOR2TbvR0odzVizYoi5GzvwPFjbdLwbsWKf3tBh9/x6+kf4yYvCVQfNtDWfVzXw+WuxOO/Vo2Ufvw8OxN1s6ukjoMYPO5GRXQ10h7dhoTbvif1c+NnWwONmX48+yM5j8UPwTl6CFPgnAl/vVtxeYi/N4jOFEM6EU15/7T4drltxL5jHvS88pzcL8bX4iMQNy9Lz285NICe116Q+y7c+tUYmSq9kn6qULF6PqIiLHBm5elQ8c4HHkTEZ2DjM49iYWIcrDEOJKfJkkPqY3Qp80szdCiwzZiBuPh4xIz4HD8ON9/tkmkjOro9eLvFPzRCaWx9A56+g1BxznX3zbB0vqTvI68BxcvnI9G5BP+2XQU84NmWiccBj4w7/XilRQWNVFRuWI25xlzcW1TlXzRazNdxX6FKXpV4XhJc/+936FBe+Miy09SnM/TwnpAmrs+7beZwkeafYIkzEfOXr8UmHT4r0aK7YccREYMvz9HNFKSk3Yq58twRWWqCfft4wm3+ZfL7FqIOfzoPZbsqfoyCJfOx8M5v6oYRBk9KvD+D8yrX3eqNz0gZTkRZrbjOuFHmDWLi0TEevPyrRjlADSjKkGMprwFjaQmq5FLfsMst1/0MXKPGr8+Yifi4uFHXuQTnF9XnSal4rHgp4iwRiHJk4Ic1Uvu6ehyS0xhlj5vgdaL4X39rl8i2rQ4suV1eN0YF7lnogCXKwDer5PGhXnnNTVxPZVD+VDx8L4wYi9RjAW6XZe+qRtBAF/Qq0yPR9fIO7Hi5EzHqtVz3DjzWuXhIWiFNRfXollV87hdQJuvWr/66KnIC4/+9QXSmGNKJaMqzzkpHnkx3PbcNzzY0wihfgni1IC4ZFfIO+vS2rXj++TpJQ9mYM+r7a8H9XypU6FDl68duNXxA/zJFNNJLWlWXthmOT+lQgFOhe878Y+SBl5p/K9tskro0oKE8Fe7f7MJvf/uiXpadPktPFdeNM4ZCtzXuGj0N6nc9Pc872CfVA+y43Cxo/D69CNy6+n597+lfVOL/0V3Neci9VR8tLXR9InBS35ODNzprjXaa+kyL9J8AW2ChRO3r1Zd/xeBHE/dGnvJXAidPhRpcMP6+nW6bk943MboO56dsM077zKlciBFndF6B7r2bkZ/i/yUVhx4WM7mrKDVxhnlP8eB9tc1X3tC/GuSve+io/8mghFUswnX+3dfsxk1yG2gcTPw6CQgsPXVSrR3cpPE/Dhy2ieqpDV0T/mMu7Qt4/viOHnLj+vQIDrx6EAdffRXdkWkor5mnG3hfv+sRua3G/9rfg9/9d4GsWIN0adxPRvBeDf29QXSGGNKJaOqzOLC40EDThgKoIcP3L5ljLohC+ncL4a4sQkkjUJz7tZG9r6PoUCHcjd9HdtFBNLR14sTgINpUt9275sKAaaHfzPUYeQNoLFmDDZIQ7r45DWk33y6FVmJNkTQUjGJ8LdGCCPMj9KZdHXpog9L7ZtBP6wWyUWC4iwS4kH111uugOgdVD99H5gre/vf9d0KwJLp0w8XdWIlqOVauim/DkIMycX0ikTBL9VI34qhZtO+jwNEa5TT1OXXSP7On70M9VYGrTRozin36RGfn9Mbbt4m3+cXJ71sIF6zsMziv3q7NcGYW4Jp1zTimh3U0wxgKyxNrff1IUOC04Cq1zbQb5ZVjGueXYC6PmSm3u/BeUHvp6Gvqq6LSOJhczj0jp61nCNYvGbqXe1b2WhSVlKBE/SkqQdGq+frvgYj4W/WnHmXpBrKkTVf+/cV6ENyZmvzVQjQSQzoRXQIiMO8bd5j3i5EmITggcUGGBBYlFTfPG+4xnsgpCebAHMyccSUG3DtQVSRpO9rsPTOTwtE3/oD9e3ajK+iLZ37xWJSj05XIQcosK6yzUvzDGERqziLdy29JXKwDJZoKkL+uCrU167EqVw04MbDmjtmwTJ+uVkfTxsdRVVuFfHu6Hr4xVgxumKf2sBVZ31mHmqp1cGSp0ffjicLy0nLzvtrWV/S9ietzIxw3+MckP/HQetTKNhIyy/TjsSauz+zbc/W0MvtbWF+7BTXr8qE+qEBqFRY6zi2kj7dvE2/Tegb7NtZ5LVuuLTOPi8mfV98n/pjo/PL1sHi7UVuSDvdpe9KtWHRfIVCXi8pt+9HX14PdNT+AutQrFt8gyyNwhV22vqsF+zv2YE9H8G+cyutqUY68olpRUFKLrr4+dO3djIeK5AotvnfsmO5zcrp6TsAyE9+VF15l1ips2duFvp4ubKvKh2v9bvNlbMFt9wWGEBVj2fzAULjQQjZ6hlsORGeMIZ2ILgkx/3Qr1CCD1MBQl4C4ZNytwmfqMtw44j3Y5v9MPIj+2HpaBGYtvk/KqkayPRaOlOeQUiEhwWZ+9G6die8VGqhek4n0rEfw5omxQy/+adEyPTUK78RsFVgss3B7nr+psGzRP+mpCmEFje0oz0tFU3UZikoq4TZysKllOzLiIhARvxQtNbJddxPKisrgKS6H+Z3FYarCYmHJf6FU7XxrNUrKDqK0olT3II73GXxM4lf8DZe8dVgg2/KbuD6OO8tQkWNIdSpRVLYHxaWF/jJCbGOi+kTEL0F3yybkGG5UFq1BSXUTUvMq0N64evxe0VHbGGe3tFD7drptnsm+BQQWnUvZgU8vhgu7HLHmXWWy59U6+w5USRjNTU5AbIITXdeV6/VO15Mev+Qx7JRrbENuOpKSDGSXHEJ5QzsKnKrmFizIKZVGWwnS07Lwy5e6/E8KiJqPzW31uLauCMlJSUjOLICteBM6SxeaKwxdniFNUy2AIKMfB78+J67ntAm2Y8Xyn3WgIg9Yk5mMJCMZuY3Ad5cYQ8NorLP+Wf+9kbNp5ci/N8bwDzv6/HT1CUKQwBe6ic7C5/4mzPsUhmpra1FfX48HHngAGRkZ5txzM336dPT29iIyctTf5ERhLjMzEw8//DAWLFhgzvks+eD1+mCxhO4W9Hq9iJBlgTf7c6F+e1l1yIXclizzyFasltNvabJ12l/lQnpZK6paerHaOfYD/onq4/V4ZIEVk6jOaeujliMiQso6H0fR73T7NtE2z2TfQrlQZU/2vOr1ImS9M96G/1o/2+vZv9+Wsz5uk3f29fRf03JuRlWyb/d6JGUfRkvvMwhxuVyU7HY7Dh8+rL+fcK7a26XhXl6OrKwsPPjgg+ZcOl/Yk05EdFbUG/r4n9urZecrk6jQMe62ZP5kAroyqTr178ED6vfi1c8ujpNKJqqPxTr5oHm6+qjl5zOgT2bfJtrmmexbKBeq7NMdxwC93lltw3+tn+2u+/fbfHBBnX09/df06Gf24MnsSqD0+1MmoNPFhSGdiIiGWW/E1s5OHNt1PyYegXsRmsr7Ruef70rc196BY8XzzRlEf18M6URENMwShbi4OESN+d3qKWAq7xudfxFWxCc6EMXLhT4jDOlERERERGGGIZ2IiIiIKMwwpBMRERERhRmGdCIiIiKiMMOQTkREREQUZhjSiejS4/NiYGD4H1gnIiIKNwzpRDTl+Tx96OkbDuXup5chIeEpDJiPzz8verp7cKGaAf09Urb6Jz8V3wD2bF6PFJtN/wuCrrW16Paay4iI6KLFkE5EU96hp5JgPP2m+chk2M76X1A8HV/fizCcBt68ICndgy2GgV8cMJsYA69jXcFO3F2/E83bN8FWVwRnyTb9z/YTEdHFiyGdiKa8UzBgRJoPAqIjdUj39Pejvz9EmvZ50N/Xh37P6bqlvRjol/UGhtfz/vmo3Kb6H2g+eM1yPKPX9fSjr69/uGc8SMhlvqN4TSZDuxOzEG2DbShYOh9zFy7H+irZbl3vBevFJyKivw+GdCKawjzYvNKG9DI33GXp/uEgNR0y3wa0Po/HZJnd4YDDYYerYrfEbb/u3VWwRdvhSEqCwx4ry3aEDL2erm1w2WKR4JD1EmJhW7cDBzbnw55WIktbkW63wZZSgwHvASyTctZXyDK97i8xIP9tW+9CrN2BpCQH7NE21Ozt8xc83jJvB/KjU9Aoa5SlJ+j92dwVFPh7duMHRa1wVaUgypxHREQXJ4Z0IprCrFj6szaUGnK3sB7uzk78V+5sPR9owqeLduLYieNo2ZSH1g3ZeKHHB1/fDjizy1C4qQ0nBgfR296AExtWoHJ3jyowiAfbfpCL1rxNOCbrHetoxtZvzMKcZT9B29ZSvUZNSwe6t+dKYJ6mmgWo3OBB/c4WtLXn4I+bC5BbacPWjl4MDp7QdSjJfBBuydzu8ZZhNsrbGnQffWlDGzrdbiy2+wftDLi3INbIRmvhJtSsdup5RER08WJIJ6IpzRozA9dEA6kzZiI+Lg4xVhVqewGjChWr5yMqwgJnVp4Ovu984EHni8/p5115WR9e2rEDvz/2F8jTsfPQn/T8YRG4zC6Tuq1o2t0Bn30uMuY7EGGJwpfirpIFLhizHIiJUQ0Cv9KdNVg63wkj8Qrs+1WTzInFX3t+jx07XkL/ZdfJ4ybsOvzHCZZ5EPelGTrw22bMQFx8vLk/wLu7fiqbrMHxJ5azF52IaApgSCeiKe+kvj2lb4MFD/VWwVeN8z51Ug1scUliP4RXDx7Eq692Y1F5Oe6f9w9qtSAW3PmTFpTnDKIgOw2OWBvWbXHrJf5yB0dsQB7BdnnQV1XVBl2fR9eBV3Hw4Kt49TBQXlqBeVdLLcZdZpEFp3RZODVyELtt9t0oX5MitSIioqmAIZ2ILg2R08w7oengK2zTY+XWitvvL0JJSYn+U1RUhFXz4/0rBImIcqJoYxMGj3eiodyF6jWP6+EqQ4Iyud+o1B6bJmX7t1FSUoSikgLMj5OYPdGygGkjC3dkFKAow2E+IiKiix1DOhFNcRG4wg607mrB/o492NPRb84PzZH+baSiESm5Vdjf3YNu9x5UrHShak/gS50BA9hRtR6b93bB45uGL+hk7YS/s1v13Z/AWwc7sGf3/hBfOrVi0Q+KgboVWFu7G919PejYXQtXyjp0eSdaJk81c/7RN/6A/Xt2o0v/EqMX29alwLZ229CXX4mI6OLGkE5EU5wFC3JKgaYSpKdl4Zcvdck8G/RA8yB6uIvqnbbOxea2euS8W4Z0pwFnShZ+E7sINxtX+lcc4T0UZCbDbncgq8yG+rZ/RYzMtVxzI3Lgxpr0NGQ98iI+lBCvyg8Wn1GK5ppi1BVlw5lkIC27CHPyb4NdQv5Ey2Cdie8VGqhek4n0rEfw5gl/cvccdQNHPMF99UREdBH73N+EeZ/CUG1tLerr6/HAAw8gIyPDnHtupk+fjt7eXkRGjv7haKLwlpmZiYcffhgLFiww51xYXq8XEREW+WPOCMXnhfoJdItV1jNnnRmfbMeHCEuo54+/TNct5HOIiMZnt9tx+PBh/ROu56q9vR3l5eXIysrCgw8+aM6l84U96URE47CoEHy6FCwh3nrWAV2J8G/HfDTS+MvGfw4REU0FDOlERERERGGGIZ2IiIiIKMwwpBMRERERhRmGdCIiIiKiMMOQTkREREQUZhjSiYiIiIjCDEM6EREREVGYYUgnIiIiIgozDOlEdGnyeTEw4IF3zL+j70V/34B5P3x5ejqwe3cHPObjM+UZGIBnzL5PgnncLgY+zwAG1D8HewnwDvShp6cHA+Ps7kBfD3ouguuaiIYxpBPR1ObtQL7NBpstHx1mtuzbWwNbdCwSEuy45ef7/TM1L7atjYUjKQHr9/SZswbQ3d1z1mH4wvCiuTwN2dmleNOsmEeFsP7JBlIP6hMSsGhjh/l48txPL5Pj9hQudNzrl8B52kaErxvr1bnN3yJHZKxD9bchwV4XZufuwjj8zD0wDAP/eTDEmZHXQEGSASP7mQt+3s6OFz1h9xoj+uwxpBPRlOd/8zcjgK8LZZklcicV5Zsa8F/fnuOfP4rFnLp/tQpO57eGwnB4sCD9vgrzvjKAehXC/t+D5uPTi0wFos37Z8ywIcK8e2F4sEUC5y8OnC5STsMXZT8w/TL/w1GmRcoeGpHmo6ltWqRdTyOn6Ulo10Ze4PN2dnx9L8JwGmH2GiP67DGkE9GUZzWnivf9Pn9cL7wP9yxfAkdMII4rFrjWu9Hc3I77FsbJ4wG88XqrTK/FJx974B01dEINp+jrHwjqxfVhoL9vxJAD70A/+gPDQ3wD6OnqQldX99hhCZ5+dHd3o7unX0pRpKw+syyfBz1qWdBwhTdfel5u52C6qn7/G2iRSSpOweP1yJ/QXdC6vlKm1+dDpA04Yc7X5Hn9sqx/RMV8Q/vskf0auSzAB48n1LAhk9TdX+7IBOaT7XmDnuTzeocf+47iNZmMjddefXyH6hERj/uf7cXxJ5YONarUOmp7A1Ke3snRAvWZxDCYMz6/wmeex56+wHkch9Sjr0fOaffoISreofn9Iz5KMPd9qN5mXSb4uMHT162vtf4PPxnxGhhD1UVdX93y2ghRnB4q0zO54TJefY31yz4FFeTzyjU58nir8x9Yw/vno3KrWltEFIwhnYguHX/Zj9ikLDSp+9UrYLfZULl/ZPA49My9SE9PRn3HH1GTkoA1dWpuE7KS7Ii1/3LEcIHOXxcgyZGAx3b06Meejo1IcCQh4fvb/MHO60ZeggOOhKewb0cVUqITYCQnIznZiYTYldjT548pfXtrYbM74HQ64TQciLatR/fAAaxKkrJibfI8Owy1LCkBK2vU8Bwvet8BSrfeh9hDNbA5MvU+tZZlwh5rh/3JA7rcYF07KhBtT0CSlBkr9SiQJ1yrl3iwt3YdbPI8hyxzJMRi3Ta3XgLvASyzx2J9RT7ssl+OhF/iY/8S0wA250fDbs/HwRC9oD171LCiQLl22FZWoUuv58HTt9hxyy8P6fWUQ3W3IPaWjRLmOpAfnYJGmVeWngCbnKPNXRLyurbBZYvVx1fV0bZuhxwFDzaqcmr8w3Z8fXuQL+uo7SXExiJleCe17t1Vw/WR/XJV7PA32MZxJudXRfL9m9fJMfafRyNJzuPKGvSECL0et+yL1CPJkHPqNPQ5rtkrAblrB1ZK/QPzHfZorNvi3zeP+1d621lPmZ+WeOT6UHXJeTrEPviwp2ol7ElOfa05kjL18QxFH1dVF3V9OZNgj1ZDw2xwVcl2fT2ozU9BgvqUxpA/cv2l5NfCvGxHGcCOipXyGlHXmEP2KRpra/fqIO45VCfX5bKh4WYyR5+3pbVuuDfLtZWmPtlqRbpdtp1SM+I1RnQpY0gnokvHF76Cjp01Zp9dKup3NmP59SP7GAPDBlQ/7h1PbUWhoe6nomrrTjS3fGNEj2TSzSv0tPoFf3D6wwuqd1s0Po+3JZ14396nw7Or6mb8H0clkBh5ss0WbK8plrlNWPf0KzL14LcbitRaaGhzo33nJpRWzEW0ZRoCNZldvgnNMt8l95tKfiphx4KlTzahJCMe1tkrsbOmUK+XWliD5uadaFl+vX48pG83kldsgKu8Ad3Hj6O7vUGXNagXfozDbUdR0dCCY729aK7JQ3Xu42agmgbVF125waPr3daegyvUbDk2Folf29ZJ2G9MxfbOesyN0guGyTaNrBKkFtej8/gJHOvYipymMiSX7vD3oEbL/0Fd5Xpoiuo7t8xGeVuDPkelDW3odLux2O7Fth/kojVvE44NDkpZzdj6jVm691w9zT9sZwAb78lCo1GMls5eHD/Wgaocme3fSQnwO+DMLkPhpjackDJ65Ric2LAClbv9ATyUMzm/ERLg0wuqYeRVoK2zEy31pepk4aGnzQZPgK8bj6fIvsjdwqqtaGneiuKcHNiv/ACPJ6/Q5ZVu2on2lgao6levSUOteziGXxsYzxJhXh9ygkZnZk/H08gqUyXloL65DVsrVEmhePBrdVzVa6FFrs/mGvgv92JsyJmFvZX3oqjRra+rtvYWVOWlwt1YhHt+vlc/O1jX5h9ixYYmlG9tx/ETx9FWX4y6okxU7u1XJ9dca5g+3SdPIWnZT9C2VY6VqGnpQPf2XIy+lIguVQzpRHQJiYBjntMfblx3YfH8uXBEjTdKNwJxxgLM0T2xNty0YD7mOh0jxvRGOOahVKWauv3o8fah9TcqeimN2Nc5gGP7dulH2TfPwtyCjRhsexKum2bhxpSv65Dsbnk9qNewCc8934KPYm5BScGS4aCSWoV/L1qOufOX495iHaFGiojCTXP94+ptiU7MnTsfTsfImNP18na5TUXJvUsQY7EgJvFW3C4p2D/cJQ6rNz6DgiVORFmtuM64UeYN4pRe5lcqDZul850wEtUQIBXbD2Lj+qXIrU7FVvezWBg39hh2vaj6blPxWPFSxFkiEOXIwA9rJCzW1ePQRN3X6rh/aYbeim3GDMTFxyPGasFl6qTVbUXT7g747HORMd+h1x7ifRfPy+Ev/x9r4YyzwhLlwIIUOcrmmJ7OF5/T0ysv68NLO3bg98f+osP9zkN/0vNDOZPz+26bGnAk5/STkzjyyit46wP/8I6mZ1tG9Ax7Ol9CtbqTV4/HV2fAOTcDj26UgP//vWLOb0Dx8vlIdC7Bv233h9dnW97U0/GMPvpH2vz1Kt5ejqVzDWTkF+nrbXwzMXNmPOKvudp86MTsuA/N/XVhw2Or5Nw7sbpCGnoyp3VX8HWrePDyr+R8FzagKCMRlggLjKUlqJJrbMOuUY2UUSIsUfhS3FVyzwVjlgMxMRMOzCG6pDCkE9GlxReInyfH9ECONbzGqZArx+HWu1Vs2YldL/wGGySPVGzfDtWv/ezzTdjRpvtFscBhQX/HNuSn2BAdG4sEZ7buMYVNfZHPiuwfb9I9x40bCpCe7IBtZS361XIlaFh1zMzZ5r2RfKdO+u+cDI7Ww059fERuF+GaoYHbPtn74S+Odu/drOumhjk40lSvvg2B7x+qjmjb5cExUEKUuxpPV6oANweOuOAx/cM+GeyV20W4Lihz2Y2b5HZkAyC0U/4O8KGDbsGdP2lBec4gCrLT4Ii1Yd2WkeHP13tU904H19UsRTt1UrUM5Fy9cwivHjyIV1/txqLyctw/7x/8K4Q0+fM7LdLc0cZdeP75Bmzd9R7y8nKQlzYjaLz8MNeNM8eEa8V144yh+da4a/R0+GxMTqAu8TH+zz3UNR86+lpx20OqIVCHFDXUJCkb6qhu+l46IjzvoUMfYmkwBVVUl9N6FMdDvB5SE2eY9xQP3lcn5JU38JF+LBdyqB0W/qLkXIV8jRFduhjSiYgm4fLQWRRz0m+XWzeKctW42jwsXrgQtxUaaJXAXdYooav8VsR53fi/03LR6M5BQ3s3jndu16E8IMpYjiY9jGMnilUmbHoW74TqbdZBM4Sh1Bs6zPmH8OzDeyGe7u3aDGdmAa5Z14xjxwcxeLwZxpggHZyeJHyn1mBXbwtyUA1nwRaJY2NdHjNTbnfhvaDvCx59TfU2S+QMhLUJf4pEDK0o+S7KiaKNTVK/TjSUu1C95nG4g8qOsM/Qx/T9cX6G0jY9Vm6tuP3+IpSUlOg/RUVFWDU/3r/COCZ1fvWa/qNQ2PBLbNz4DJ55ZiOefLIGT5YsGRHSI8yhH0279g31RqsvzQ7PH/7t+943g36tJ3BCAsdMgvc4V4PZIAG6jn6op/B+os5aSL6/+I9XYUUNGrbuRMexE1huSBS3Xo80fZEexJ8CGwqUk5oIe4jA3fr6kaArxYKr1PPTbsR0vW9N6DWrM65xQjzRpYohnYimvEDGGBE8J9lxd1J3xr6L/3h4LdbX7h/zHEtiiu5Z1fIWI0Emxm13+B+L2xd9WTYUCEmX47KPulD3xDrd6+uvQx+qXDa41tXi9T9JbNPbCwqyk2C9dpYOqE1PP451a9dii3vkYARHmgqaTSh9fDO6erqxu+YHKJIK2CQ7+T7RG4Tzy9fD4u1GbUm6RNLT9N2ekOdYnfj3thqgcQ3ya8f+3nriohypUysKSmrR1deHrr2b8VBRE1B8L5yWCFxhk1C38b+xv0ctq8U9qkKBrn3zIB994w/Yv2c3ugYGsKNqPTbv7YLHNw1f0AfJiauD06/laqTJZEPWj7Db3aO3F1ymI/3bUp9GpORWYX93D7rde1Cx0oWqPX3wdm+DzZaCbd1jA/6kzq9Ium2NHs9dvcLAWgm8tVXrpMxopFTs0csDLImLUa5WbJIGwtoqbK5drz9d+f7rM1GhT2IB8tdVobZmPVblqgEwBtbcMRuW6dPV09G08XFU1VYh357u/zQmhJkpi/S0esW9WF8j6yZk+q+3ED798D09rS4pwIrsTDgTorFy3Wb0eKOQfpcay96KzFVrUbulFmtv85eT990Fo3rmrVh0nxylulxUbtuPvr6eoWusYvENsCQ49TCZXzTuQE+/LKvK919//ierVoXcnMBbBzuwZ/d+eb32oWalvCYqdk/qNUo0VTGkE9EUNw2qD1V9bP/F4OA7Z3rIYQgBkTolW3HzfWo4gBt11XXY2XYQ749JDQ58o1xFEKA8Z57uDIz56mL9pT9JpEhJUr2SX0FpVZ48rkN2eiae/3yOv8fcfoXUYRquS8tBa3URsjJXoLLVQMX2H0uQ1QWMEnrQAqJuwHcLJeG5m1BdV4c3jo74cUVExC9Fy6Zi2UYBkg0nHjl6EyoKDQxKNrLOvkN/wTI3OQGxEqa6rivXgd/foPF/cXQkmWN+49NqrEJHfbHkzTRsGR1wo+Zjc1s9rq0rQnJSEpIzC2Ar3oTO0oWy0II7f7wdOe5KpBtqWRvurlDHx2Sdie9J/arXZCI96xG8eUKV/R4KMpNhtzuQVWZDfdu/IkaOtgr7fnG4r0N9IVaOcYohZb6E/KqheC1lztX1yXm3DOlOA86ULPwmdhFuNq6UhX+VP268Y44jH2kS51dExGVge4uULwG8bkMJisqqYeSUovKur+rlw2JQtL1Fzr+B1royFBRVynrluO+WG1HQ2I7yvFQ0VZehqKQSbiMHm1q2IyMuwn8O1ReE5RyXFZXBU1wOdcpHU9et1Xk3durj2YrKkjKgtMJ/vY3Rh5efb5R2QA6qampQVVGOPKlXk1wnzx4cQOKqn2GnOoatdShaU4Q6t4HCqp2oWJ5oPn9Y/JLH9BeYN+SmIynJQHbJIZQ3tKPAGSWn28D6+lK0lq2A4TDwyDtOXR9/81AWX3OjHE831qSnIeuRF/Gh91MclxZI65EPGdLpkva5vwnzPoWh2tpa1NfX44EHHkBGRoY599xMnz4dvb29iIz0v9ESXSwyMzPx8MMPY8GCBeaci4zPC68vAhZLiG5yn0//TniE1XLWn/qr3zSf8PkTbN+rhlxEyHPPduMTUGVDyh67WfU77OPvs66TJWiZ/r1tCXUTHiP/cbTI88YzZl99XciPTkZO9wlkxIxf8mT591eO82kOphrm4guxnp4v05D7IMs8svfWUNfQaBNdb4pnP1z2dLTm1cC9YRmuivBiX90PkVXSiIqWXgnYgUaheW0Gn4txTbCuOn9Sn0nVnS4Yu92Ow4cP6++gnKv2dmlYlpcjKysLDz74oDmXzhf2pBMR/b2ooDpeQFFh7RwCunLa50+wfRUIT5Mpz5oqO/RmJ95nXSfzvib1t572GKlQOtFnJGP31dv9JmZuaj8vAV3x7+/py1JBNtR6ev54+yDzJx1yJ7reFOsc/KDUBdQVwLDHIjY2QQf01OIG5A4FdMV/TCe31QnWVedvsnUnIoZ0IiK6tFkSl6IkxBCOqc+CjJJn0NvpRltLC5rlT0d3L5oeXTLewCoi+jtiSCciIrqEWePi9b9oO1f+OPg75URhgyGdiIiIiCjMMKQTEREREYUZhnQiIiIiojDDkE5EREREFGYY0omIiIiIwgxDOhERERFRmGFIJyIiIiIKMwzpRERERERhhiGdiIiIiCjMMKQTEREREYUZhnQiIiIiojDDkE5EREREFGYY0omIiIiIwszn/ibM+xSGamtrUV9fjwceeAAZGRnm3HMTHR2Np556CtOmTTPnEF0cfvSjH+Gb3/wmvvzlL5tziIjoTNxzzz146623YLPZzDlnr729HeXl5cjKysKDDz5ozqXzhSE9zF2IkH7nnXciMjISn/vc58w5RBeH3t5eXHnllfj85z9vziEiojMxODiI5557Dpdddpk55+wxpF9YDOlh7kKEdCIiIqJzxZB+YXFMOhERERFRmGFIJyIiIiIKMwzpRERERERhhiGdiIiIiCjMMKQTEREREYUZhnQiIiIiojDDkE5EREREFGYY0omIiIiIwgxDOhERERFRmGFIJyIiIiIKMwzpRERERERhhiGdiIiIiCjMMKQTEREREYUZhnQiIiIiojDDkE5EREREFGYY0omIiIiIwgxDepibNm2anv71r3/VUyIiIqJwcPLkST297LLL9JTOL4b0MDdz5kw9feWVV/SUiIiIKBzs27dPTx0Oh57S+cWQHubmzZuHq6++GgcOHEBLS4s5l4iIiOiz89prr+Hll1+G1WrFrbfeas6l8+lzfxPmfQpT6kXw6KOP6vvp6em45ZZb9IuCiIiI6O/pk08+0bnkhRdewKlTp/DQQw/htttuM5fS+cSQfpHYs2cPKioq8Omnn5pziIiIiD4bahz6Aw88AJfLZc6h840h/SKiWq+q5fr666/D6/Wac4mIiIj+PiIjI3HDDTfo3nObzWbOpQuBIZ2IiIiIKMzwi6NERERERGGGIZ2IiIiIKMwwpBMRERERhRmGdCIiIiKiMMOQTkREREQUZhjSiYiIiIjCDEM6EREREVGYYUgnIiIiIgozDOlERERERGGGIZ2IiIiIKMwwpBMRERERhRmGdCIiIiKiMMOQTkREREQUZhjSiYiIiIjCDEM6EREREVGYYUgnIiIiIgozDOlERERERGGGIZ2IiIiIKMwwpBMRERERhRmGdCIiIiKiMMOQTkREREQUZhjSiYiIiIjCDEM6EREREVGYYUgnIiIiIgozDOlERERERGGGIZ2IiIiIKMwwpBMRERERhRmGdCIiIiKiMMOQTkREREQUZhjSiYiIiIjCDEM6EREREVGYYUgnIiIiIgozDOlERERERGGGIZ2IiIiIKMwwpBMRERERhRXg/weM7strUYs2wQAAAABJRU5ErkJggg=="/>
          <p:cNvSpPr>
            <a:spLocks noChangeAspect="1" noChangeArrowheads="1"/>
          </p:cNvSpPr>
          <p:nvPr/>
        </p:nvSpPr>
        <p:spPr bwMode="auto">
          <a:xfrm>
            <a:off x="95939" y="-250480"/>
            <a:ext cx="5330825" cy="533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data:image/png;base64,iVBORw0KGgoAAAANSUhEUgAAAukAAAJCCAYAAAB9H1kmAAAAAXNSR0IArs4c6QAAAARnQU1BAACxjwv8YQUAAAAJcEhZcwAADsMAAA7DAcdvqGQAAP+lSURBVHhe7P0PQFRV/v+PP/su5Fg4GSqt04pGJtYksqbt4gpG6EZORtm6aGpFrhTWJuZu6Fq00vrZpn2zC+0mliu0S/hnKYsMZUsqoRVLKUQnkVUCSWiRkHA2ppj9ze91zr3D/GFmAEUb6/XQYe4999zz93XOfZ5zz71zkY0AwzAMwzAMwzB+w/+nfjMMwzAMwzAM4yewSGcYhmEYhmEYP4NFOsMwDMMwDMP4GSzSGYZhGIZhGMbPYJHOMAzDMAzDMH4Gi3SGYRiGYRiG8TNYpDMMwzAMwzCMn8EinWEYhmEYhmH8DBbpDMMwDMMwDONnsEhnGIZhGIZhGD+DRTrDMAzDMAzD+Bks0hmGYRiGYRjGz2CRzjAMwzAMwzB+Bot0hmEYhmEYhvEzWKQzDMMwDMMwjJ9xkY1Qt/2CuhNfoPOrLnXv/DF4UCDCrrxM3WMYhmEYhmGYbw6/E+lfd/0P835TrO6dPx5f/CNMGn+FuscwDMMwDMMw3xx+J9IbPzuNGQ+9rO6dP9Yu/Ql+FjdO3WMYhmEYhmGYbw5ek84wDMMwDMMwfgaLdIZhGIZhGIbxM1ikMwzDMAzDMIyfwSKdYRiGYRiGYfwMFukMwzAMwzAM42ewSGcYhmEYhmEYP4NFOuMXWJpNeH59MZ5d/0+UN36tujIMwzAMw3w3+da8J33szVPw0kPX43La/mjzq5j3crtyoI+cy/ekW2r3YMnvDuKS4YGqiyAQl6ALXw4dhjvvmoZ4/TDV/bvJ6aoiaH9RLbczcpbjiSlBcpthGIZhGOa7yLdiJj3h3jgUqwJd4CyF/YGuL0/hpY9b8ELZCadPPbLE9+vVuPXedbgj+wCsqv8LAWvzAdwx+SlcRJ/nqzpV197xdt6QMZNQuPwnyFseh7nXskBnGIZhGOa7zQUu0gPw67Q78cztoeq+fzIk0oC2f8xCrLqfsOinqPzrXJQ9PR3J6siiKP91/KPuwlnmYW37DEXq9lfqd1/wet7QUfjZgptx34KpGM8anWEYhmGY7zgX9nKXS6/C3r/fJGfQzQ0ncPqKKzFSAxza/Cru8qPlLhLLUSyathkv0eb6v6XhAf3Finvz+5g4+02IhR7JafMxveJ1GOsBsfhFO0aH69CE35f9F9l/XY5HIq14+ZmtmPuPFnkqFQCMGXfisVlXqfv/w8EdJXjiTx+i6JTiEnvdlUicF4t7yQ8VDSyNJmSsfgO//1gZEERcdw3+9NsE3Bw2GDWF+bj2hZOIHQJ8jqFI+8UY7PzTv/CSCOvyEBQ9twC3jwtS/IlEOhEbMx1Ff4xBYPMn+Fv+O1j3jxMyT4KFt/8Ev330ZnTt9HzeH6IaMNke7/EuLP/bI7hPP1getzTX4A9rdiB9/3/lvkhH3po7cd/UkD6nl2EYhmEY5kLjwp5J/+8nSHmuEu/seg83PPo26v6nuvs9TgkdrJGCXPDlaStO1/8X1cf/i3foU1T2bynQBcO1X+P5e/7sJNAF/0Va+ktY/lqT3GvaXYiIdIdAF7zz8Qk8mP4qDphp5+QBzLpzW7dAF1R//G/E/TwHb5/8H7pOfwGcUuKuPn4CC9JVwSs41YKEu1/FMSul8/OTqqODd1rFYp1O/O2el/Cgk0AXvPT6vzD2ziKc8HKeS7z4Gh1dSvlYmyvxo9mFDoEuoHQkPfI8frOrpc/pZRiGYRiGudC44Nekf/R2NR7M+TdtaXCJ4uT3NPy7AcfqmlBTdQBPPfI63lHdb70pDA9s+yWynVbvLLw9AuuX/xQ/bKnAgx+rbr+4HW27FmP9ZGU2Puu5fWgigfzuZlEOxOXX4sT+J2B7bzFWKS7E/1CSU6LGdSkK/roUJ/4Wpy7B+S+e3X4cE+5/GC3PRkgXgViWc2LXAyi8/VLVpR7v132NiPseRr2Tv1UZ96Er92YMoe1B4g+RSm62/b9C6SJ1Pc+pGljiUzye92MZ7yTV1c7/sOvPu1SxfzHWP7sYba/OQbLcB36/8p+45J6+pZdhGIZhGOZC41v1CsYu9dvf+f3vCjH25xtx7S9eR7oqvDH5J7g1TIjuQdDaV2iETsK69AQ8sOBH6Kz6RHW8GBO+b8VHB04Cweojsqca0WgejFFhqjg9dRhpGcUoOfglbn36p9iZeTvCNF+j4aiTYG39FDWt38NEVUN/8mmHfHBVc5lYFKNw64wfQjc0BLfNi1Rd6LQvv0aA5mJc4eRvtG44AgLE1mDct2k5jv5tPhaN/R4amr+ETj9K+gG+xrGT//NynohX3ejmNGpr1PTGRGPxVB0uH6XHkxnXKG44iYZTfUsvwzAMwzDMhca3SqRfMFx+KWJDlU/C5DHIy7wPXetv7n47TTdBDuEaeLH9nTVfI+13OxC34nU8+KZ9GYgiRKOTZiFVDeSl1z/ErSmbEbPyTbxa9QU01s/wnn1AgP9iwcrXKYw3kaUuD6l+vZ5ksStfdSnhdnX1HP44u3zltHzn2Hu7seTezbjh7o0YM3sdrl3ptPCFsuDtvB6YP8Pbx5XNhOtHwl4SwWND1K3/Yn+9WMPjwFd6GYZhGIZhLiRYpH8DrM9KwdvbHpWf19Yvwn3TR3WLUG90fW0XnhcjO+N2lGXejlL6lD07h75nIUwDWAJH4OHn5pPb7Shcei0SVMH+Qv4O5By8BNO6l9FcjkJx3tNOYTw7SS5XORMG4XvKhuUoVqz8UFlSEzoGRc9SWtLsM9896T7PE0EjMLV7lr9N2SBON9u3L0XED5SHSxmGYRiGYb5tfEtFuh8+LWi1ds9Uf/Wl7ydcu19NaHbk5Ptjh6tbX2PfcSBy+kTc/JNxGNr1BTAqDCNI5X+85W8Ye/dmvHAiGD+7/2d4bdPt3a993HPwCwyzT0JTGObA7+PmGRMRc8NI/PeEGeOnqgMFl0loVUR7cnN6G31L6ylYLP/D6WPHul+vuGrpLNw+9SpcfPpL1YVEeaA4t+d5kh5xDEHYBGWv+vXdeL22kwYBTViffVhxxFCMGUH++pxehmEYhmGYC4cL/hdHf3j7Tdhy71Wkgf+HgABVkNE2aPujvxVi3uuuSyK8cW5/cbQMg+/ere4pJC9fiOcX2F+daKcTmx59FgvKnNZRT/4JOtaLhzI/xzMz1yHN6c0t3Vz3E3T+/WZ8vP6PuOGvyhKYiNBLAfm2FIWCf6RhDvZj8M9LVRdXkh9fjOzraiid/1JdBGNQljMaD6fsdnlbS97ffoX7rj6BO6Zt7hblwm/9u1FYdpOzmxuTp6MjSydfRel83pG/X4nwe5zjVeKYF7ivR7nZWUjlt2HKJ31Pr/pKR4ZhGIZhmAuBC34m/bT5/ye/uwW6QN0OvLi3RSTnh66unr/I+Z/TnmfTv251e9DxS/u08DA8tn0x1v/U/uYSldAQ5C0eL9+BHjHvTjqurBERr3FUhOrlWJ+5GHeHXQxN2FS0bfpp9w8o2YmNicDCGy73vPac0u4seAVypl9zFdKXj5H7Cl/gM4xF5tOOt62IpTnJt49Bt8uXVA4ezjvx357xijg042LQ8tc4LHRJ78XISJuPPBrg9Cu9DMMwDMMwFxAX/Ez6QHHOf8xoALGazThtFQOTizEkSP1RJGesX+OUWYj972HI0MEe1rv/D6fbO+VSmsGaIGgcL0jpN1ZLJ05b/kfhDKZw7HcylPgDKOwhXsL2eJ5XnNIbROn1j7EXwzAMwzDMOYMfHL0ACSChevlQEsCeBLqAxLs4frlHgS4Q4l0J42wEuiCARLYSjvOdDCV+bwJd4PE8rzillwU6wzAMwzDfAVikMwzDMAzDMIyfwSKdYRiGYRiGYfwMFukMwzAMwzAM42ewSGcYhmEYhmEYP4NFOsMwDMMwDMP4GSzSGYZhGIZhGMbP8Lv3pIvkJK35p7p3/ki7dwquvWqYuscwDMMwDMMw3xx+J9IZhmEYhmEY5rsOL3dhGIZhGIZhGD+DRTrDMAzDMAzD+Bks0hmGYRiGYRjGz2CRzjAMwzAMwzB+Bot0hmEYhmEYhvEzWKQzDMMwDMMwjJ/BIp1hGIZhGIZh/AwW6QzDMAzDMAzjZ7BIZxiGYRiGYRg/g0U6wzAMwzAMw/gZLNIZhmEYhmEYxs9gkc4wDMMwDMMwfgaLdIZhGIZhGIbxM1ikMwzDMAzDMIyfwSLdzzl96hROW9WdbzlWyymcsmfWasGpU6eV7bPAQuXXHeZ3hV7KzqWczzcDVK9ni3/ZhX+UybeSAbE3q9IPW75j/cgFzulTTWg4dgwNJy/8tmUReWloop5C4dTJkz51QW/HB4JTTQ1oaDql7jHnChbp54GaTctx0UV34O2Trq2m4fXf4KKJv8ExF2cryp+5Axfd8TxOWj7EtOBg5FReuA3Bepo6l6a+dJKnsfFHwQjOqZR7BzfOQnBwDs4u56fxApWfPcyBpu95O/fUvLhI2tiHlBzfZedazuebganX/nOyocHponV2duEalmvZnwk1L87rd5lYjm2iOC/C8tcb7C4kSChd6t7Z4G7XZ5u/c4l72tzrpn/2dhovLrpIluumGjXAUx9i+cRAaMletIP/eN7tljkDrA14/oGJVGdXYszYsRgTknXG9XZaCNGTdmn8zfFx/kKMGXMrDpBZnix/BsEhIdAmbVJFuxVNNBg5qQ4iex4/F5xG/q1jMObKfG4T5xgW6eeBMT+aQn+LsHW3/YIqOIWirN8D1b/HK84i3HoUL6UVAdeNxuW0exV9NIHyyAVJdQ51lBs/Vvd6YRgQ65zZiMsQoG6eKYNi3cIcQPqVt3PNxZfQnyvQnVNfZedezuebAajX/nEam8eMQZZTOztzu+gZVo+y7yddX3X0v0wCghBBX8EXK7vWpjdJkIzBxwMgpHvY9Vnm75zikjYPdSPoT9mq5df6pRA8Vry+8gZkVQMLM9ajtDIRQ5TDjB/z/h+T8OAL1YhYaERZ9WHUn3hYXkv7zynkXUlCNO+Auv/NEThIS3+v8tgGrQ07cCUNRvKEgj+PaIU4iR10nvvy7x4s0s8Dmqt/glX0/ULR+46RbdP72PiOsllA7vbJH8vRvXiBvo0JP5LGT5dvDLqEtiyn0NR00sPI2CpvbTWdPNUdhsBiOa3sWy042dTk89a+lfy638q1nFbPV7FaLHD2YjlNcVJ6erul1kVSImKQuuOE5ZQ4v6kft+SsOE1p8nXH2WuYg0TXZvVeDtbT8thJt9violwsThHKMnDa95Y3Z+z+rT7Ky3JaqdtTHjJ3mvJ00q1uBe7u4+9+Dh2dz2GCXUUMGyQ79NPSNnrrvD3bkFe8lFe3zUlb9RGWU9pOOqVNlrf7SWS/9jLsS1na8+HSTqz12EdfPapK2oWP9mHP52mn0DyE1aPsCXudOp8q6L/dK4glSiedwtOMvh3vd3TiifjRcr/zs3r6SyMPO1Rup8lenRHl6xIt7Sv16OrP3a495a9XG/DR73izaTsiDFc7oLbvZhgWyptwcUmbt3r2Ym+9YjmB+n+LjQQkP7gYN0dceU4EybnsfxW8tW/h3nRW1w7hp1c7ozYm4nG3M+/p8oTntPbA0oA3C8SFNRZ/Mj6C6GvG4IohAWRzdpsS14GTMozTTcdQc6xJDc+CpoZjOHasgfph6QCcPIS36SsWX1Mee9aRM6JPOnaMzm9QwnbgCPekUznKPky1xZPq8R6WaTmJmpqDaKC0dw1yNL4RUUtwuLIS9c/+HBrabzleoxz4ukO2i8vdjtuRy1Ma3JaoyHaspFksqRF5aHKvb+spNNTUUFqOOcqmH3jskylGpThVG/NRtt95bMx5Ya8x1kadvW1vh7J/OG+hDREZtqK8VHJfaKvuVNwrsxMc+52VtgSqIsRGkBt9i0/EKlu1GkbXiTJbcoTqLo+l2irbxJEO23pyj1iYbKPLdvfx9Xtb5HnuHC2gtFDaKu3h1hdK/xmldv8ttgzaj11fTdtttsJVIi+OcLPLTijeXOiw5SU4/IhPbHYlOR+2GRc6uyfYdtaLzFKaY1U/RPV6iiNiPbkK2mx58hwqP5k/N3yEKdMQkeBSDhlFR5XziPrSbKfz6JNgtB2WkaplaFTSI6jMpnqIyKYjXvLmDtWfiDd1lShfu9+FttITXaqHNltRhqhvRzjJ68ts8mhXvS3bJY6FtrIWOuLFvaNS5CNW1mH1ehFmgi3ZyV9EcgHFJnAtZ+825Blf5ZUtyis1tbusy1R7csaetlSntMVm7LR1UupEeSMhj0Kyo5bzwsJey7KrZa8t1TkfVBYFlWS/dN7Cbjflk3f4pBJurKtdOLePozuNLufEZhTZOjyG1elS9kr7cK3T1AJfdu9u6+502fbKPsJxbsbOegqv0hZB29kUabXoS5yOCxs97pImgVI/ShvusJWtdw0ztVBx92TXrvnrQ5vx1u94s2kXFPtEcqHSDgi7zdjj7zqq9E8FR53KvsVz3Xi3N0848p9dWWczqv4dH6PahgaWc9P/KnS1uLVvike0mbbqQuXaYv8sXG9TQumlDt1wtw1xvsPOaO9woUs4SC2SZd+ffsd7Wt1p81Bnjo+RIuioXi+3IxLsbTTCtrep2q3vgG3jK//nsi8/GXvVeJwR7TPZzW+yba/okw8XuaabPrIvICqzlTqMcCmDDNtR1ejbKvNk++4+Jj+KjShlTmVM1yZ7OM6fkjLHcQm1u/ULnTQEfSJEGVJc9rAiElzDKVBFxuEio1s6FPsR9az0od76LWF7XvpkQuofCqv7GuV0nWVcYZF+nrB3DsYy0RO1KYJGitZSxV2qzxabURi1/QJlF+l0EaxuIRlzdKfcT5AdoOpXNDbR63XSBbD74ma/2IhGccLW2VGviFxvQqClVDZEo9oRV+epHRh1qCIdXfVFcr9AXPTkMRIYR0VIXbbKAtFBJXQPMpzpaKm2ZYg0phba6k+csLV0dFFYO20LE1bZSg+foOOHlYv2wgLquF3FoyJc8iiGLlthqpIXh7h1xVeY9nIorBblcEK9wKmDpRM7aZviXFVIZUgXLipfeaFPFvl2TY/AWUx5ylsPuusv23a4raO7/uz1q3RUVO47D9s6u6hsC1fJ/YyyFlt9kRBRCYqI6TxhKy0qlfXszV2xL+ViWb1eCTc5r8zW1tlJHW2G3F9VKi5tzvnyZUMe6KW8lIGUuBCV2qqrD9vaPATSnTYajLRRnhX7ga2wvouCV/IvtgV2u8sWV2+fZdmipBuptrL6DluXsPdUcVESFzUKt7pICoWMomrbifp6qqtTPttH1wkl3tSCalkO4mIr2seqnUc9hEU5dyp7lzrtJAFdWmArKKv3YaOudtUDEuMivoUFh2mH6rJsp20v5dFeHqJsujrbbNU7lTrOqzxqa2mhYaRTmhSc6/0EXbQTbNlFlba2jg5VZKgCwINdu4TVmw34KFdvtuvO0UKRHvvEhWqjFIeR2oVA6YNWSaHmSJuneu7yaW89sadfKdeO+r22VTLuWNv6nWW2vVS2ns46a85R/yvKTmkXydQu2mR9FOXlkRjuojJeZVuYUWg72tJmO1FZIMNXrkH9u3b4tjMKS/YnygRB29G9tp1lYoKkf/2O97T2xFFn5KeozFZZuZf6AkWAyjqV6VWOxyan2jKyd9oqVBtJIBs5QednrzLaKptabGXq4Dg2Nc+2dy+FdbRnnB2V9vAWUjuvtJUVZdsWLsy2HT191JaqxpNRUGY7XFnUPYhcTwLYbpegPmEnhZ2timjR99MotPvcVXmltsqyAqWvs7dRNQ8JVMYdJ6pt69X8peZR37C30nb8I8dxQVmGclzko/pwpW19srpvLHMqj1jqD8pspQVKH2yfLNmbTemMSLYVUt5K85RjERllIueKnXgV6b76ZMd1AMnrqV1V2uo9XSwYCYv080XXYVuyMEoy8K425UInZnqkYBfGnFpq62xTBPuqneo8AV2IxUUnu7sH7pSdnhT3bWXyGKjhle4sshXt3GkrkI1RzPbYO0plNkOgCCClgfSkTfrHqlK5LTrQ2GRxMVhoE9KgXs70rLLVq+GKTr+odKetqGinbWehMuMoZil6onTSzulwpYs6AUpzRLZTmpWORc6ARaRShynyFNs969g7nsJ0xN91VOnkRYetCKrY7rsbAvsIv5LEi3N6BK5iqre8ET3qzz6DYqQuTC1LuhA76FTcqB5aShXRlZpdZDt8wpFAb+7OF0slnWLG345SpxFGMRPklC+fNtSTvpQXVu1Uj3jGXobdJaKWkbQfujiJNqJcBMTdJ9GpZ1BZOfx5LMuOvfKYvMDZIeEj7VJczDurFUFrvwXVXQae24d9ZjqjkOy7qMi2c2eBDF+WX4+wnMveU516wtlG3e3KDVWMY6HRVlpNYl917i4Ptd11yjRQ+tXicbYHBad6d6NFCg17vfa0a+ew+tZmPJerN9vtgVp3sq7lgCmCBjhUBsnCttQ7NtKW3fLpoW582lsPVOHRXa7U38p9R7meG85R/+upXXigi0SyjFPahu86dMe3nXXaCuTAPcGWt7PS1mIvw372O864ptUT9jpz3J1W7FOpUyW9ZD/qAEig3G2hc2JTSYxWUw4UOg/nSXdlUswzyp1v+wSIA3s8yuBVwW7/sdl7KU4lTevVRCrtV8mX41zHoOWw090k+3G7CLfnzx6W6/ETyqDb2YbtfUpstu14t181j13VymCCxLdzXXR1djomRug8cW31KdJ76ZOVMk+2HWZt3iu8Jv18ETAWd4qF6S/vxD/+8SptrELseLFi7HL89BfULLK2Yss/ttN+LG79kY6+nejqtG/gK/o7jD6nPz0GsfIu4cta7N93AAf27cOxQbEw5kVhsPAq6VK/geArxdpVscLdE5djhkjD7/+FmmPlSKtOwP89nYlUvIQ3PzyGf/3jJUQYEyBXv4rnVxIuQc3+fThwYB/2HaauNSMbUd93xOqMSK9zOmA9iZLnxdtuxFsUAvHjZZSLqzw9fDIEqM7Cxt+LXE7ENVc6r65zo9cwHfEHBI+SD9wJvuw4QX/jEea01vbKCPGQb4dzir3SI2/e6K4/8QDQlfR3D+rUBYix48XTN3ZOo0Vkd+8hBNz8MHZmpyJrWQKuvVKLixY9jyYrMMKLe0+cV+YORogwGrcHJftmQw76Ul6x3w9Rt3zjXGrCpGTtBlyNh/MWojr9BRw8eRC5adV0jbsHI8QxOx7K8rDpsMxHyFAnGxkyAnRBUbPcpVh+l3tBOVLh3D66vhKVQ2fXVWPfgQPYt+8Y4o1GLI/6vjjqJSwHrnWq0me7d0MzCdlleUioTkNcxBgEXnQHXj/Wc121khNKmYs5Usm6Vnk3x8pfxKKJyptMQm54kFy03V592XXf2ozncu2z7Y74IbLpCv/aOwdw8N1C0ltP4Y9P5wEvvIqDDVXYWA0sv32i6tkZ73XjnJtue+sVp7M8F8cAcW76X0u9h3ahYm36EM88cLOs/8DBYyhOJWgHnuvQM97sTIOfP1sJ48IOJN16A0IGX4Tlmw72u9/pPa3O2NN9Gl3qZpdi0C5cRW3U3vYm3JsJYwJdFd7JwtyYCGgvuhlvk2F22U/8ynvlB6prxUePcGoQTiRMcsQzRDdKfjtamgha6c/sMTjnK2FSePe53lPgyJ89LBdON6KSyks8dHqZU2cjU/vOJ2j5n9wl1Bis6jclRHg/+eHLsp8IHDwYwWNvRZE81nu/5dH2XPpksqfYSbiyt4AYfnD0/BGAH91qlG9zWfDgC0jIVjtdYvxNC0g4voCkB7PognQPIvvwKPqQayLkY2LXJf4ajz3xBJ4Qn8eewGP3RXu8APlq5IKrZRrSsXQJNaOFP8eky6/GnFURWJa0BAuoZS6/9TrFo+irr4jFYxSXjPOJxyj+RxCt83HZkw/oKRx8aQluffAAiqpPgAbRqF5PufhEPegCiYHYPLzXUYmFyMLYpE09H6xR6S3Mz506RcunH0P0WdpLAnDJ8GtoqwSNTk+01O8TjwpRN2o/xSntHuntODEo0HHp+fILij3iZoxT+/R3Pjzi9KCRBiGiUmN/SJftyxH/yJ9gs3XiaOl64KUH8ZJ8a4U39544UnYCFdRjCp3uTH9tqE/ldQY4X/4nJCRTmkiUhIgWkYyHf2pvJQqeynJCpJKPlnYncdb2iXJBcSbQ+xXBuX1cNuwK+jsEdzz6mGrjVCaPPYb7op3S4iOsd9476PaQVH/sviejo+/Dawds6KgvoxIpwhOv+HijkFoPgYFikFaET9uUfWcsNS9ibEwSRj2xF22dNtg691LbdxuYerHr/tqAa7/TV9sVExfJeGdZMhYueAmrFkRhxPhoyvsLWJgUQ+3XPsHhBR91I/AlN/uPBU3ioT/V9MQr+5pOKTvO271xLvpfjdq+a06495wNSL/yBqQhEYdbOqk+OrCeNKq3cvF17fBlZ4KAyyfhsfy3ycZOoIgGGlkLnkD9qP70O/1La59xFt6aq/HYawfQ1VFPaaTBEsnL371MfUu3F++dmzKgBz48KAavCuIBd6VcqGR2VnZft04c6t9bYoreq1T7EStONPTeWTj3jd0MGYebRWHjALrfqtr5X3F1FbMJ0H1PunjGchCP3jAXL1UvRNHhFnSeKJX11hfstuezT/5c/WZ8wiL9PHL5lBkkOBXu+Kna6Qp0P8Ji1fqTE6JdXvPldcZAcw3k5EvcXdhUXoOmhhq8/Mwi3PybEreny/uImoZ3SMytSrpJOkXOX0qDCjEepovitSJVQxD/2CrghQQ88HwJjtFF6MOS53HzxOWocVclkkAMuZLC3PkO3v/wbbz94UnqCEX3OhHjxgTj1MHX8cyDinr0mObPye+QSVhXnUcX9AVY9PyH6gFXfIUp3lxVvewZlBykC+axcqxaKGYNM/DT8UMw/taF1JG8g6Rlz6OmqQk15S9i2YPUjax6BJNouD+Ezn1n3Wa83yCOPY+FargKPfPmCVF/63K3yPAPljyLH6dVI2HpNJIhVJapqVSWc/H7l99HE5VlybNLIaLINlyPprefx2+ojJtOdSHgUiWskMsGe3W3o1xXKGHVD+IPItyTx/DyUyvkG4OWGpxsTtBPG/JdXqqns+XyaDyeoTSGWOP9mOAUrteypHzcQ9omPeYRvH7wGBpq3sczS8WcTTJ+eh2NeNWL7ScHq/D+2yWo8TymkQivV99yP+WTBgo/ewbvkwA7dvBtPHXHzXjm7SafYXVRnc5YSnVKtrrqxbfR0HSM6vQB3PFUSf/s3pmT7+Op5c+SDVJEl1wK8cLBYZ5eHSmn0z5HzYEP8XbJ++gac4Octcp66XU0nCTbonoVUYoy7PpSkTiTrh+HwZ3H8PyyH5Pwtc/vebdrkfWzsYHebNeZ8TfdSX+r6V8sEn4i7qVcjYUZEbI7ijDe2j3BYUdWSz/q2RseJl19cuzlZbhy7BgkrKO+6fSHSLhyDK4MTkJNq9M29Y3lz96BiyY+hQZvFX4u+l/NVbJdZN26FC+/f4z6P7KlO+7AJlMrGunwwkmRGHN5Fz7c9Hs8SJpU2EZ/0fiwM/EKw9ef+Q1epL7ldFcggqS0vgHfH9qPfsfaecZpVc2hVz58fhHVzQP4x7+OwawaQPwPR2HIVdeR9ZFY3vgElj/wADYd7GlQ1xmUK/oLC67F8mefx7PL78DgwYF4Y/At8m4QipKwaPkzeP7Z32DO3CxyiMCDP7Pfy/XMkGunU89FvJSEeb95Bs88cANu/T1l2guBQ0SvAGz9yyo88MCz+MTFiGnAe49I4zuIuesBPL/peTxwUwztUe/4i+lUJ25QoXUP6bq+VMQ89ToXf1GDF9Ysl+eJauy13+qtT2b6jrrshTkvdNoKk8X6sAxbvepi57B8ACjCVur8tgN17Zh4YEjBbV1p51FbtvoQiPxELLQV7HV/OFBBWafmeV2hHSUNTn66DssHWMQDJg7E0+zKAyT2T+r6Us/r0ogT6gNt4pNA4XQedX7ifaFtfXaq+pCKa5rlmjWn9W7i4SFxjnijgzu+wpTr5iJiHU+oR6TaypyeVnN/c0DCqgL51Lugq760+2EfEW52NpWPU5rc89YDqj/H+aq/VYVOa/06ux9OUj4RNmORWIVqs7XsdX26PzVvr1yf6M1dqV9lHaay3jHWlkDlafdn3Gl/o01fbcgz3sur01ZAZe1sc55wr1e7jYuHqey07FQe7rM/miHprSw7Dnc/fCU/sam20u7nGDpshfKhJXEswlZ49KS67tq9fSTb7E1N5HOhXMupfCKSjbZKuajWPaxOl7IXx0uFnajnifYkytO7jXooE2faKm2rnOoR4qE0EY9buYm3eHSXTwT1L1Qnhwsd9hmRnGFbZa+fLvHgqOqXPqlGo42kcPc6c3e7ds2fLxvw3e94s13PqA+eJReSZSnYH9LL6/E8gKPs3eumL/bmoNNWpJ6/Xq7xtq9RX+i13zyhrjNOFg/2dlYrzx2J8j/ttE2ZLDOKNhbhspbfnXPR/1Jl2TJkHpRPBNmPeBNPdYGj3xG2kUFtR+ahlzr0hFc7o9ZZZFTWSyufBFthtdpi+9HveE+rJxx1ZrfX7vXfTmvSE9Y78ne4KFtZI69+EsSbnOSRNluB+lCm+KxyeiuYM/Vl613OT87eqTw0L97o5J5H9e0mzmkSuKerrVJ5Dkael5BqM8o3Ril14O7Xpe2Tn20lf3Y5Luza9W1OEWQzdC0WR7rX3at+Ow8rdpsg2kwXnefoy2JTjbJuXV7KIP15wUef7LPPY1y4SPyhAmQuYMQ7dK0IgEZzPhd4WeVtvQCNptf1aT1RztXQuQNHb2H6Pi7eL0uZQc8ipPNOUz6HnEE+LR/i5sE3IPFwBx4YH0hxeKsj72Up3peMwUN6pMubuzsiX32po/7akPfyOlss2LRoMBagEF35P3Oku49l6SsffS0LZ+Q5lM8At5N6DUu8393qno4zt/szbuPiPdaUjiHeysND3vrKmdpAX233TDmTej4brLLt+o7t9MFnoaURSoftEZc7pWeO9z7DE9J+3OvKo42eIT7sTB7rFFXeM619tuuBTKsXxPvhqaPvYZeW02RPvfb/3utDySPOoN33p79QfktgiE+//bOZbs6y7M+472IkLNIZ5lxx+n1M1P4YP9vbhid+xLf4+oL4ufvBYxdgfTWJcedfz+GyZC5gDm56Fid+shTxo1moMAzTd1ikM8w5w4KGYydwyZWjMYJnEfqE+CW+hpYujL5a5zbbw2XJMAzDfLdgkc4wDMMwDMMwfga/3YVhGIZhGIZh/AwW6QzDMAzDMAzjZ7BIZxiGYRiGYRg/g0U6wzAMwzAMw/gZLNIZhmEYhmEYxs9gkc4wDMMwDMMwfgaL9O86llNoaGhA0ymL6nCecYtfvCf75Gnx+2zesOBk0yl1+9xgOdUk0/RNFcl3BevpUzh1emAK+fSpU/BpNgOOFadOeo/TSnZ9qt8J8h2mL84sPoZhGMafYZH+Hef0x/kYM2YMbt1wQHU5v7jEb6lBkjYEIdokHFS12+mmBjSctAs5C15+YDBCrgzGb95uUt0Gno/zF8o0bTjQn8GA+LGdBpxW9waakzRo+GY02Em8/MwDuOiii+Rn4h3L8frBk+qxs8tzdd5NCNa+0O/zradpENXkdJblQ0wLDkZO5dkP3vpczqercVOItzhPY+OPghGcU6nu9xGfYfriDONjGIZh/BoW6d91AgfJr6s0gfL7vOMSfxcukXt2TiHvyjEYk9dzADFY/T4XBA66Un73p0isTW9izNgx+PicqPTT2EyDhqwBEKH9w4q3n5qBuWkvIDW7EDuL8vDjT7KQsKyY5PnZ5zlw0DAgQqn//lCdcyXGbPxY3VO4ij5nb8L9KGeKy2eclLXY/iaotzB9cSbxMQzDMH4Ni/TziJgVPnbsGJq6Z4YVxBIP4d7QdJJkkSv2Y8ca3I9Z0NRA7scaXJeHWE/jpBqOWLYh4+sxNUjnHqtBzbGTON2lOnmDwrPH477845SY5W6gj8vyEyu5Nyl+6dwGkfYey1O8xK+ZgKePVqLy6B8xQUP7Jw/hbfqKxdc4bTlNnwDc8XQ99u49jNSbdfIUgfwpeUrHsYYmKR7tCPemk4qCPKnmwVVPWqX7wYM1TrP1vSOWFogydl6p0flZPf2NVXYkVlhUD6dPNuEkFYjVYoHFpSocfhyIJQ8i3adoS8Vaj3305SxnrVQeFqfAZNjd+xSu3BRLg0RdONx7hO2TTvz75WpEGCvxp0d+hvjb78PzBzrRseM+iOrpkWerhcrENT8ina5x2dNE/gZpVTfFn2vZEBSecx7tdCGih7bvoM+gSwKE0aOJ6sa9VPuUdw/lLKG0iTSLOnSm9zhdsQh7FHbjo/AHJB8qltNKGI76J7ce5WylOnMNyUJ101vYDMMwzHnAxpwHOm07MxJsorjtn9iMnbYu+rc3L9XFHQnZtvoucY44lux6DMm2vS1dto7DRbYEF3fYUgsqZUwdldlyPyIh1uV4QXWHPG7rPGxbFet6rvgkZCvnO9NRXWgjCebiL7vsBCWt3rZ+YYSLe8TC9bYTIt0de7vPiXA6npC9VwnUZ/wdtvXyWKzt7TIlHy6fjL22ymwlX9mVbTK4ygK38kOCreiokle734gIp+MRGbajlM6O+lJbqls6VhUeledVr18o9+1xOOhZXxk7623VeYr/7k9Etq2tUymHVRn2Y0bbO9lUZhHrKZcqHZWyjNarddPVUmZLdk4r5aX02Ae2hd37yifv8EnbevJH4lmeJ6iUYWfLsA/L9CTYkhPUc8hf1wm3sCNSbT2y1wO1PiJW2fbWd6da4inPx6XtxdoqHRm0ZVOcseur5V7XidIeeUGCKI82mR8k5DnKhrbyRPoXFqr7AtXN6fxYYTedlUp7iHWySUqz3eT7lHcKw1M5l613re/UQiUv3XFGOLeDhbZSpRHIcpNpk7TZCle5tkfZjtzxGaavfPSMr8itv0leX0bWq9ZnciFtK1SvF/4Suuus62ih9F9wtFNxYBiGYb4xWKSfB7rqlQtfRHKe7eiJetvO9Ubb+tJ6W5tdUCdn26pPnLBVFmbI/QQSNR2V6+W2uEgXlFXayoqybQsXZtuOnj5qS5XuJBALymyHK4u6xYUQex3V9vNibdlFZbbSglXKviqAyjIUARCRvN62t3qvzbhQObeHSO9yxJO6fqetcu9O26qFC22FhzsoDEVwxKbm2aoPV9rWJ6v7xjIXsbPQWGDbW1agDigUIeA7frsII79tbbYyVRCLePbuLbNVHm1zEdBtTmVUVHnYVlaglB+wylZPodn9ImGVbSedn60OLDLKWqicCkggR1AZllLeCtU0L7RVkzbxKtJJVAvhvbDgMO102g6X7ZTitauT0rVTiTuv8qitpYUyahdclJdCqr/qwycoXConZ5Gu+lHiabFly0FDsq2svs3W2VFvK8rLo3LotJ2oLpLxZhRV207U19taOk65iTKRZkfY3fkWZVxZaatva7IZhbgTAymhvTrrlbicxJo3TpQalbDoE5GQasvbWS3P8ZRnxfZcRbojnW1KnCSeK0902DrbjtJAj/ZjlTSf2KnYaaEyQqU2UyT33eugo6XaliHyklpoq6c209JB/u1lnWC0Vbd02tqO7pT7oh2Jcu1b3rs8lHMDpTGB2lGlra2jQx00q4LWHie1ycNUR21H1QEIDSrsYtheP9V5ihDeKQePXTSwVMIRtuaCzzB95cM1PmWQBptx52FbZ1enrbpQKVth90cLRdyKnXeXjfBLxwRKWlfZPAwhGIZhmPMMi/TzQNcJRXCIC7OxYCeJJkUeVGars10LjbbCwkJbwXpVUMdm295Rj60qdb1cdovw5CK6OCu0lCpiKTZ7b/fxhGx1xq+rWrnQkxhqExdlcWEnIVWmCqnObv8OwSdwxOMuZk4oIkmIFbvIsIsLSncbbdvjs2u10lVCHAtx01v8TiKdjncezlOOqTOxAmcBbS8/4167kOu0FaiiP48GE3a/61U1ZI/LWdwK0dRBglFJV4JtL8XrVaR3iyijrbS63qVclLB7lklGmSMMTyJdiEIZj3oHQgipHnRWy7Cy7VPDbqJM4CrSRbkk2w7bE9hWJsMGDXZKdxbZinbutBXIgZaRbKJ3Ok8cthWuz1DyTp+IjFKZd/c8+xTpal4ddUViUqTTXh40KEyWYdNAj9hrFDaTQRbrDtmIDNNhE93l2K16O6WfCBFvf/Leo5xdaZGDwlhpIz3jVPNDaT7hUj/KtqiPotKdtqKinbadhcrAx+jBvryG6TMfHuJLLVICkHQqbqtKRWch45ZxyH4pwrZQtLnkneRPufMRYVTvejEMwzDfKLwm/TwQoJuFsvUkQVCEtAW3YkxwIJZvOojAQUMUDy+VoKjoJfxjZyOSkxciOXYMgtRjo0eoftxImHQVAtTtIbpR8lsrnjzrRl3sbVW/tZSO03XY847YuRKXql57W5KeMCm8Ox7J6UZUVouNq3CZ0wGZync+wX/si1kdy40xYlyEsmHuX/xdXV8pG1959mUvv8vEGl6JBuOnkMwiOr5wrKr9qqtTfttDkUk7XYNnH7gZF10UCG3wWKTJdMln97yjmYTssjwkVKchLmIMAi+6A68fU1a5K2F3uGRIrC++7FKX0uuBvZgs9YchkhAyVKz2dqdLhoWuvq4UJt+xk3ClGvXpT4/JsBO+rMX+fQdwYN8+HBsUC2NeVJ8ewNXoxuNnDzyB12wdKMqIRXX671BJ2faUZ5kjD4VoPVEn0+Coq+5cKQRcjYfzFlLYL+DgyYPITaumceg9GKEedkaxCpdIFdR6FseEn2H06V/ee5bzsfIXsWii8mabkBseJBfXVuaIU5wtqMRn7g/SikpOuAQ1+/fhwIF92HeYpHVGNqK+76X0PYRZd6R/dRg7XjyCauc0WsTJew/h1IgfIpvU/mvvHMDBdwuBhU/hj0/nAS+8ioMNVdhIbXv57ROV0xiGYZhvFBbp54UARD/wPGy2ThzemQ0hWbOM75AgUK7mqUV5yM9/Da+9lo/nn8/D80/cjv/vK+XYhwdPyG+BeIguUH0bStHOyu6HIE8c6uPrE4eE4Wa6QNMZaFdPtpxsUTbccMSzB/bHPsXDiRgyTg3jALrfgtf5XwqRiB3fLQxdUPOCoL7HL+nWYZ6lc5cabsOJNvktxMh7rxXJLd1wX/LzK7z8q2ux7IV3kFFYiY6uE1K49IXR0ffhtQM2dNSXIZkGXU+84vqWkZ5JdQg+ZcyhDjxU7DJVc02EfASz5oS9UD0Q6Fa4g3wMKT5Xv4khatjXJf4ajz3xBJ4Qn8eewGP3RcsHQL1jRVOD/XWLgiHQX3sNfbsJVXVHsZkifGqvDicCrgyTaWjx8YDuhIRk8vMSIkIi8AKV7sM/Ha0e8YCvvDtxRnlXy9lS8yLGxiRh1BN70dZpg61zL7XdDodZEoMCHXb25RefABE34xr3cbWo5Cti8RjFK+N/4jFKyyOI1nlOgacwJ0b2Lx/vfHjEyfI0CBEnx/4Ql9O/n/4iGe8sS8bCBS9h1YIojBgfTaX9AhYmxaAaq6gZ+7YKhmEY5vzAIv08YKl5GRMvmoinXnwTTWZVpEToMHH2g4pgTxiDB556Fs8/s1zO7E586m1cZ1govb2w4Fosf/Z5PLv8DgweHIg3Bt+iCMqiJCxa/gyef/Y3mDM3ixwi8ODP1BlrZ0hROGTfCFz/Y+HnHcQlLsezFF9IXLpyyA3NeAOMwmvRg7jrgWfw4vO/QeDgwVi06T/46T0ibe8g5q4H8Pym5/HATTFyli/5F9OVGXWv9D1+IYSGXHWdFCZFG5/A8gcewKaDrm+JiUi4X37//tbb8ZvnN1EZLcIykZDY9Yi72rfQ+PpL8TcClwV14V8v/UE5rzdOvo+nlj+L9xsoHZdcKl8XOcz+2jupwD9HzYEP8XbJ+05l7uD7434MVC9DXkkNTja8j9/MukGWm0RzFe5JIFu4dSlefv8Ymo5RXHfcgU01FJKqCj85WIX33y5BzalADNFSKa7bTGlpQk3581j4IIUkpo49obkGv6Aq+33cXdhUXkPCuwYvP7MIN/+mRMhwPHvHRbj5KbHtiqXmJVw5JgQ3U57ffp/y9fIzZGsvUEXfjwhR0W557hpzA8R9jKyXXkfDyQaUUBwiWfJugeb7si7T4x5HycEGSvOLPdN8eTQezxC+qAqN9ytv+OkB5f1KyvvOd/D+h2/j7Q+VQYT9jkQPfObdDbdyNn2mDKEmXT8OgzuP4fllPyYR6xigiDjX5W5BTVMTDpY8ix+nVSNh6TS3NjAE8Y+tooacgAeeL8GxpgZ8WPI8bp64HDUexitew+xzPii+1FSKby5+//L7aKL4Sp5dKush23C99DH+pjvpbzX9i0XCT8S9iquxMCMC1eQnwngrxNDI2vA6br7oIjxbfu5+j4BhGIbpBXXZC3MO6ThaaluVoDy0KD+xq+RbWgQtlYW2herDW+ITsTDDVqa+SaO+bL2yDlX9JGfvtMnl7B2HbUb1YU35iVhoK6hUVu861nGr65U7D8u1vspbNJT9jO43ZMTaMrIzZBzd/p1pqXRJd8RCo62yRayX7XR760WELXV9GbmKQ+qadHt8hLLGW1ln7jt++5r0ZPXBtjZbQaojn6uKjnavF7e/EaWlssCl/GKTs22H1Yi7/aprf7vX61Nc4sHR7rKNSLYZ5VtYlDS6x9FNG5WHXF+sfsSDvOryYfFmFplvGV6Grf60ur7ZZd1xiy0v2VGeqUYl791+2qqdykaUtz0vHbbCVPt5EbZCirSr3vlNKQtt2dnJ3c8ByDXpTs8ESDqP2rLdbWaveFPPURtJSMpLgVJ/LnTKh5lpWNV9Xmzqelu9tzyTbR5WH34Wn4jkDLIf+1pp0Q6c30q00LZe2JBbOlt2Km802unjycUT6gOr4pOgPqwswi04bM+B8xptwlvee+BWzjV1ysOt6nmpRiPVl/Lcgj3O5GSxZlw5HruqQF1D7xa/TbwVSH3eRP2kri91rR+BzzAJr/lwj4/ap8tbiCJsxiLxsLMd9SHl5MLuOrc/qJ6n2ry9H0lV33jEMAzDnH8uEn+oM2bOA2K5iJj10mh6ThGKdxMjIAAa+rhilctcAuicHkd8hNcbIj5PYXpCxtPPtPVGf+IX7xIPGOLbr/fy84WS/v6Wn1LuFJemv7lWEO+qpgxRWlUHN5Ty1vQ43rPMxHvWKSW9lI0zZ5Z2EU8nMNh7ml0Q70u3BmCIR8++ytyCTYsGYwEK0ZX/sz7nqa/0Ne/u5Sz3qT68mVbfy7Tv7cVXmOciPk9Y5blncibDMAwzELBIZxjGL7Ac24TBYxdgfXUHHpjge+EUwzAMw3zbYZHOMIxfIH85tqULo6/WndHML8MwDMN8m2CRzjAMwzAMwzB+Br/dhWEYhmEYhmH8DBbpDMMwDMMwDONnsEhnGIZhGIZhGD+DRTrDMAzDMAzD+Bks0hmGYRiGYRjGz2CRzjAMwzAMwzB+Bot0hmEYhmEYhvEzWKQzDMMwDMMwjJ/BIp1hGIZhGIZh/AwW6QzDMAzDMAzjZ7BIZxiGYRiGYRg/g0U6wzAMwzAMw/gZLNIZhmEYhmEYxs9gkc4wDMMwDMMwfgaLdIZhGIZhGIbxM1ikMwzDMAzDMIyfwSKdYRiGYRiGYfwMFukMwzAMwzAM42ewSGcYhmEYhmEYP4NFOsMwDMMwDMP4GSzSGYZhGIZhGMbPYJHOMAzDMAzDMH4Gi3SGYRiGYRiG8TNYpDMMwzAMwzCMn8EinWEYhmEYhmH8DBbpDMMwDMMwDONnsEhnGIZhGIZhGD+DRTrDMAzDMAzD+Bks0hmGYRiGYRjGz2CRzjAMwzAMwzB+Bot0hmEYhmEYhvEzLrIR6jbj59TX1+O1115DVVUVLBaL6sowDMMwDHN+GDRoEK677jrceeedGDdunOrKnAtYpF8gbNq0CRs2bFD3GIZhGIZhvlnmzp2LlJQUXHTRRaoLM5CwSL8AePXVV/Hss89i8ODBuPvuu3HTTTchKChIPcowDMMwDHN+6OzsxHvvvYeCggJ88cUXWLRoEe6//371KDOQsEj3c77++ms5Uv3yyy/x//7f/8P48ePVIwzDMAzDMN8MDQ0NeOyxx2C1WvHyyy9Dq9WqR5iBgh8c9XPKysrQ0dGBqVOnskBnGIZhGMYvGD16NOLi4tDV1YU333xTdWUGEhbpfk5TU5P8njBhgvxmGIZhGIbxByIiIuT3iRMn5DczsLBI93PEbSTB9773PfnNMAzDMAzjDwQEBMjv//3vf/KbGVhYpDMMwzAMwzCMn8EinWEYhmEYhmH8DBbpDMMwDMMwDONnsEhnGIZhGIZhGD+DRTrDMAzDMAzD+Bks0hmGYRiGYRjGz2CRzjAMwzAMwzB+Bot0hmEYhmEYhvEzWKQzDMMwDMMwjJ/BIp1hGIZhGIZh/AwW6QzDMAzDMAzjZ7BIZxiGYRiGYRg/g0U6wzAMwzAMw/gZLNIZhmEYhmEYxs9gkc4wDMMwDMMwfgaLdIZhGIZhGIbxMy6yEeo244fk5uYiPz8fjzzyCGbMmKG6nh033HADRLVfdNFFqgvDXBicOnUKl156KS6++GLVhWEYhukPX3/9Nfbt2weNRqO6nDn79+9HRkYGZs+ejUcffVR1ZQYKFul+zrkQ6cOGDcPu3btZ6DAXHEuWLMGDDz4oB5oMwzBM/4mJiUFtbS20Wq3qcuawSD+3sEj3c86VSG9qasKgQYNUF4a5MIiPj8fjjz+OadOmqS4MwzBMf9DpdKipqWGRfgHAa9IZhmEYhmEYxs9gkc4wDMMwDMMwfgaLdIZhGIZhGIbxM1ikMwzDMAzDMIyfwSKdYRiGYRiGYfwMFukMwzAMwzAM42ewSGcYhmEYhmEYP4NFOsMwDMMwDMP4GSzSGYZhGIZhGMbPYJHOMAzDMAzDMH4Gi3Smn1hhsVhgtaq7DMOcHZZ2NDY2orndojr4Cf6aLoZhmO8ILNKZPmLBvoI1iNIGIyQkBMHBWixZU4BG9fptbm5EY+u5uphb0VxXh1YLjwyYM8BShSVaLbQ9PlEoqvvmBai5ZjP0ej3mvHhQdfEP/DVdDMMw3xVYpDN9onmXEXEpmTBBj2iDgf4CWzNT8NYxM221Iz9cD/1L5+Zibm18E+GRkXjpoIiLYfqP3XKiDYlITFQ+hugx+LrTDwZ+gYPk15hBgfLbb/DXdDEMw3xHYJHO9AEz3tuaKbdy9r+D4s2bUdFSh7KyKtytDwJaP0YZHYtGF8wWM32ssJpb0Spvk1vRWGtCnZhlt7SjubkV3XOXVjNanfcJcV5dXR3qGlvpTIWTjbXKRtdpZakNbZrbKfxWh2h33bfKcKW/5jrU1jV3h9Xe3CjD51v43y3ISgkD1uZtwIYNymdz8WbMvdoqbVKxVRXVLtvVOzeW9mbUmkyodbJJYWPtzc3khzYtZLO14k6PcsTc2ixtrNXs8G0h+1SiMJPfWrewPEBpEHeP6uoa4RSMRNy1kjbs486VxzSr+RL74rgMwz1wao3NdZS+ulac7lKdPOC7/REe2rEdboMMwzB9g0U60wcCcOklytam3E0wNdPFWDMckZFhsFblQBsWj2I6Vp4eD12IDrrsj3Ao/16EhYYgyhAN/eQoRG6sRGFSKMLD74V9Qtx8KB9h4WFIyjXRnhX7CpYhWBdG4UYiUh+GYO0ybPq/WQiPT5f+0+P1cqnNB61VWBIahrDZ+WiXR8zIv5X2wxKxj8I2m/4uw42ePx+68EhMjpyDj9rrkDNfi9BwvQw/nNK2LHefPJv5DmM+gDlkK8JWixqFnDSjYJFO2s/zHx5D0Zr5CAkNx+SoKEwWNrmkQLE580dYEB6O0BAttCFks5MjERayBFlZy6ALC5c2FqYLRmEtGaTFhF+SvUq/Wh35nSzDil65w2WAasdcWwRDsE7ePYqM1EMXbECRCId87zIKm1ZtOCwEBuMuNxHc6jXN9vYWPd8gj8swRBpNaoO01GKNIYTipfRR2w6PSVXc3RHLh3y0v+Y9udC6tOM1qBOJtHIbZBiG6Q8s0pk+oEFMco7cKl+XiqhwHbSGZSjc14yg6+ejJGepPBa9NAelpSUom3sNAgfppJup3ISlK1bAeMNlOC1dtOi+ea7eTsdXXTBX/R1xKXm0k4iNJWUo2WJEYuJ4RPzsD8haGi29Lc3ZRuGX4TqNOjM6ZhANHxS0Y+RfR9iEqbgY0UlLsdr4FD5/fgHSaCSxNKcER+r2IytJj7zUOBT6wZpk5nxRjJS7DDAYDIjSRqFAiNPh07Ft+2p5dFHG37Fnx3NIITvRr9iOtKmXoOYDsqGlWSitKIUxUQ9sTcHmKjovIBCKhQMryC6354swtiI9PY/2t2BLltImFj9XCquV7FvuAYbV+SgryScrJ/tcNw+v1LrZn7UWqycvQjkMyC8z4UjFNvJbjkWTM1Hf+E/MWVsMfVIOqo6YsC0rA3f9OLy7DSh0ek+z2t5MlD/jlhJs37hC7i/+XZFM357se5FZTnlPUs7NEIn0gvf2Z8bOtULcG7ClwoT9JRup/U1BMHncncltkGEYpj+wSGf6RJB+AZqqSmBcoV65y/OwOC4cOR9ZMWnKBOmkHReJKVOmIjJsqNwXrN5+BE8/+SRSZoyBKsk9crTiLfm9YnsG5k6NxNRZKdiwIQXXj9Fj2gRFDo2LnEbhR2Koqyrxin7pFhRlP420JWF4f62YrSe+OoEP3jkM6K6Xu62fs0D4LmFqIzvVahGsD1ZdgJHTl2GLGAhuTUX8vLVCoaNg9XQ6MopEZQeKn74fE0Zfi7g771BOcJ67js5C2oIZmG64TQpvRBuxYsEszLpnkbJ/9HOYyV6lqKVjG9ISEDk1Ab/OUdrRu/uOyW875kPvQQxV5XbDh3jv6Cn8wCD2PsBnXytDUFPeG3j9vSMIn/Mw7p8+Sro56D3NBuMzSJk1FdPv/JmSxo6v6GgrPqBBgVi0lrn2fkzRT8GDqVni6BlSjFffKMMXw2ORljILQ611eJfbIMMwTL9gkc70maCwqUh5cgM62o5jmzrN9sa/PoG16yu5LWbE3Rlx2RB1iw7LvyRXPIjswEFSxmDUcId/O47g+3cxHzNutBKV5XPUSBc9GirexJZtW/DWUSDRkATdZX1U/My3AAPK3inG5s2bUVxRjAXieQqJBlPvmqluk5XE34QwxXCwp2CNFPUhOh0mCwHvjlaVv1bV9rXqUNRi33cyd/sxIvgq8eg10NTxpfzuRr0VpKcxw7tvbMG2LdvwaZB40HUmgq/8KUqykuhoMdIXz4E+NBgrC1Xh200f0gw1bd1ppjSaP8H75WJHh0vUBLsuo+krQZjzzEaS+jTmWZuCuMlh0M7PRSu3QYZhmH7DIp3pE3W7C1G4p07ZCRgK/fU/kJta8eaHbm3uvNhEQczRKWgQOl6+EwYNJxUX6xcdygbR9ZWyIODAx03yW2Bxe+XioECNskHO0neHqt4Jx5YT9kFD0DWIkStmgvHgHzZIkbZZPDyYn42EcXahxnxnsdbi6TjluQeBKXM2ck1mtO/LQ3xKJqJXbETV8RYcKclQffQBT7rTyV5Nbyl3jm68RmlHdgLsS1J0c/DnDWSnZKviIdecDakYpwnA1Puz0dHRgv3bjPINS+v+WKauC1c44zQHXaW2kSZ8oa7NsbSqDdWdXtrfUP1cFHd04HhVCVaIuwDFr+ATcBtkGIbpLyzSmd4RD77NXozF8ZHQGpZg2bL5CJ+jvO1l0W3XI2jMeDlzVvz332HlsmUoNDnLBjsBCLtOub399GNrkJu1EqHqA6GC8bfMk995iydjZU4uclbOR0hIsHyYL3CI8tTqKy/8luLOQV3AGMwUEZanYbkxB8ZliUgVT656ZSji7hMzkOWYHTofWbm5dI4B2mAtCtzXBDPfShTdWYzVv1yCJUuUz3yyZfFg5+7M5VhHR5PyTWjarzx7kRqViYbTyiBSd9nF+Pzj7XjUyV67haqd3vYFZK9LVmaR7S/DbLH4GwbM+vFI5ZiKZpwBWcK2ty5G7BJqJ7lZWBKlRbB2JQ5/XCTX0hsL3kbzf1VZfL2Ohr8OrF/6SLM7LmkcjutuFLKf2si9K5FD7TNstqdZeCLIV/trRpZBC8PKXBz4jPoBmRwtAmlgz22QYRimf7BIZ3pHo8ffKrZgqYEu4uVbkZcnnqwzIKf0CGaNCiANfB3uE2t6TcVYl5eHjxvaEDhIEdbO69DD7kyXD7KZijORmr4bK1YvlbOBwpMmLAGmkiwp9telpSJtXTGSjNswfSSJ+9hEuXa2PG8dxV2GupMa/PxP+eot9TSsPToBq9WHS11winzcXCNK5MN8xUhPTcXavHIkZWzBLWHOEof5dhKIEHWrfOtWbFU/xWTLzf9+GbPXkmA2ZOGJhFEIGpeIbSuELWXiL8enIMNANpa+CHHxizHemCFtTqLRYrS6KdFc4rof4LYv0aNjdzrZvlh1bsDGsj9jilj9Fagu8ZL2OhT3b90PY1I0TFupnaSmYyv5zdp2P0ZqhiKe0rM2ZR5mL0qHKXoFSn9vcBHpw38012ua7bP03e2C0mgvF8H0tL9htZj5Ll+HtPSDWG1crZzr1I4Uhvpof4G4KiZRPmA+O34eMsv1MG5/BpGUSG6DDMMw/eMiG6FuM35Ibm4u8vPz8cgjj2DGjBmq69kxbNgwNDU1YdCgHlffXrFaLRCrUII0PS+sFrMFAUEaj3f6nbGYzSRqgqDx6NEql7kEUPiuh63y/euu8ZKbmdwozr7jLXzmQiA+Ph6PP/44pk2bprqce8S7+QMCyF7O1GDEKwtDYrDVkIOmzQsQIMLrg/1Z5W8CBEDj1lAUd2pCHtqgnbNJszy3T+3DR/uzqu3MY3/AbZBhvkl0Oh1qamrksytny/79+5GRkYHZs2fj0UcfVV2ZgYJn0pl+IS78ngS6QNMHgS7QBHkT6AIhSjyFE+AhXnLrl0AXeAufYTwj7eVsDMbaBfmkRX1Ht7juS3BCxLoLdIHi7tvuzybNfW8fPtofRe69P+A2yDAM0xdYpDMMw5xLgibgb0eO4Mj2RXC8nJRhGIZhfMMinWEY5pyiwfCRIzFyOL/FhGEYhuk7LNIZhmEYhmEYxs9gkc4wDMMwDMMwfgaLdIZhGIZhGIbxM1ikMwzDMAzDMIyfwSKdYRiGYRiGYfwM/jEjP+dc/JjRZZddhsGDB+Oiiy5SXRjmwqCzsxMXX3wxvve976kuDMMwTH8Q/ejx48f5x4wuAFik+znn6hdHjxw5cka/OMow3yRz5szBr3/9a0RFRakuDMMwTH8YN26c1AAs0v0fFul+zrkS6U1NTSzSmQuO+Ph4PP7445g2bZrqwjAMw/QHnU6HmpoaFukXALwmnWEYhmEYhmH8DBbpDMMwDMMwDONnsEhnGIZhGIZhGD+DRTrDMAzDMAzD+Bks0hmGYRiGYRjGz2CRzjAMwzAMwzB+Bot0hmEYhmEYhvEzWKQzDMMwDMMwjJ/BIp1hGIZhGIZh/AwW6QzDMAzDMAzjZ7BIZwYEq7kVrWarunfh0d7ciMbmdrnde14saFX9njMs7WhsbERzu0V1YL5tWM3taDdfWPVrbm/HhdjMLZTu9gu4f/oucqHaGsMMJCzSmT5hNuVCq9X2/MzPhdlSixRdGMJ0KTD1W3NY0VxXh1bLN9gbW6qQEq6Hfs5mtHvIi1kI+FZ7xiwoWhaCsPBQrNndrLoNPOaazdDr9Zjz4kHVhRkIWvfkSLvNOod111cO5d+KUF0ezLRdW7CE0jUfVWJnAGmlgd6ZCx0LGuvofHVPtJOZoaH460fneIA6ALjm24w8SnfoXz9S9wcYSx1ylkRJuzLkVKmO/ohbfXrDWoc1om9fUkhnKJydHTnos533YmtWczMamwemsZyrtscwAwGLdKZ/6KORmJiofgwwjB5Gjl24RDnab6yNbyI8MhIvHfSDHnLMIAT0yEs78oWAf6mnWNao3+eEwEHya8ygQPnNDARm/PPPaXIrff3bvYuVc0zgoGBqT0o942JhdSEY2No2o5AGes+doai2Nr8NfaQeh50Kagx9/N8ke+Z7UDQQfY4SXvvKaqRtDUZ+6X78bf541dX/8FSfngnEZVReGHaxsnuWduRCP+zcl60d+ms49H8/rO6dJeek7THMwMAinekXhiXPYMOGDepnMzY/nYAgjR5rqspQVvV76Em5yuUicpmGFY21JtTZZ6HJva6uDnWNrXRE4WRjrbLRdRoWi6Xb3R2xHEWc29zqeoWRy1QaHUtVFKzk3gwlCWY0ijg9LE8xN9ehtrYOrae+RJDqBre8oPVjlNFXNIl3s8VMnwAY1phQShfkh6aPlKcIRJ5FOuoam7tnnwTC3Z7m1kZKh4eZLEt7M2pNJtQ6lQsz8Fgby5BSDCQmJQLFKSht7FnaFnM7mptbqZ5VBztkR61kU4pdu9LeKuq43aXe6QQoN4fE0ihhi/a47Pvke5BWdQPGzc1EU0sm9NIQ6Vw1AWJJjEhPj1hFeihen0s4rA34kL7UYYALntPsiuU/DfRXqDUHHfQZdEmAMFrP6RJtTw3bW8os1I5cb5xZqbxdfbv2BT7CpLB61Iu3fEvFp5a/p3Kz17FL5Tvqwtzqqf7N2PcGGdXq1UiYMg7DhzqG7nZbctS9wHt4FtFXCNvzkDRvdmlpF+c0ezjHQmXmFr6H+vRIwCg8/EoTWqhvl7nxYUcKlCc1j655UurNuaxd7VxB5E3YspsJ+LS1Lui7x7eeEDYmg5PnOuzGU3k5p8lKdmdPh5nS1Op2vWGY8w2LdGYAMGPbL2MQE3kv9lGfdij/XoSFhiDKEA395ChEbjyI5j250OrCEBkZiUh9GIK1a1D8nAHh8ekyhPR4PUJCQvCBe59orUPOfC1Cw/Xy3PAwHQzGXbBaG5G7JEq6i2Uh+vBQRC3JRbPoYM0fYUF4OEJDtIgK1kEv4qTj83P2KWFSl707az504ZGYPDkSYeHx2Koecc5LWUUOtGHxoEswytPjoQvRQZf9EQ5tfhBxcZORX6UI/6rClQimvIl0ROrDEaKdjx11SkZEWYg0R0VpEaandETqoYsyok5eCFpRtGY+QkLDMTkqCpNFuSwpwADMVzEe+OiV5+jvCqQb0+kv8PQrzssf2pW60IUiPDyM6lqLlYXK0oW6XVnQkh2FkU0Ju9YKOyN3a+s+rKR6DQ0LozoOpXo3oLCqVZ5TW5CCkOD5WDZfLI0iW1x/CNbm3ViiVffJ1qPEiEFMFxLmqg0UZ4Jyy91yCHfpQrByzRKyKyU9IVFrYFLbRrNYsiPSQ/GG6oJhmD+f2toa1DqrGEsVlgRHSbtOjwuVSzEKyIOvNDtjKlgCXYy461COOJ0W2qgcaZdiWJG6fCa0IT3TZW3eg2VRwd1hB0ethNpEnDBj0106hKwo6hZOptxFlPdF3csNrHVFsi94tY7S6zVMM/bkrqR0OOplZZHJa77FeKj8ld/BYC9/KrfcfY58u9Qxlb3BuINiICwfybpYY6TyCBPxrHdqn2bkGnRy4Ie18TKu+bmUBvKxw+iwpdCQYCzL3aOKRk/hCdszkH/Ko7C9YC1y9tiXY3mxS3MtspZoqe8Q54TTOfOxq1ExAHNtkcxnqAyf7HXlDnzkpT49Y8aGWB1ixdIdL+XpgrBXyuOSZQY1TyEwFu5A1nyl3kRZrywU5UIhO9s5xWMvJ2HLIRTPfAOVoXG39OvZ1swooOtBXLoJpvQ4mZ6eS4zMyKP0R69cCYM8NxQf/MdHeTml6VDeXZQOA5ZQHDpKU5h6vXHLMcOcN1ikM/2ieEMWXWDWYM2aNVi5MgtVrcqlVpkU1MpbhoGDdGIHpnITlq5YAeMNg7FzbSq5GLClwoT9JRux2jgFkXOeQdZSZWZnac42lJaW4Tq3NSR7MhcgjS6C+iQjSspKsXF1Eib8YDg+yHwQqVtNiF6ag4r9ZchKioZpayp+8Zc9QEAglBQA12dsRCnFZ6Dt4rQ/yo7YXPV3zE4XV9ZE5JdWYJsxUfq1Y8+L9tr5KMlZKt1EPKWlJSibe013/gTtVbmIWbyOthKxpWw/Sjaupu1izIvMRCNtdZfFmBXYRucbE/W0sxaFHwiB0ImaD4op7CyUVpQqx7amYLNdrTADh7UWL6WXI9qYgFGaUUgwkr2kv9QtbGsLfo1FmcXI2LYfLS1NqNi+ETdcOYwU8S6y03ToV+TjSEsL6qpKkHPT1RhCA6wN98ZhnWkpSkxNaGsyIWdpGxbH/FLaWNdXItRi5IVQ3ZaVwXTfD7DhF7OxVb8CZUea0HK8ClnC7MR0oUBd3mRHmOC6Gj0q6lpwvGobDKZM/O4fQoSaaECbhsScMrR1dOBIaRbKi4txz2OLEObcdjTXI6Nii5w3Xb2lAkdMJtyia/eZZmfC7/oDKrYJWwZyyqpQt30Rhso9QpvYM11UHn+ZE4+867OonDrQ0WKCMXgdYp50iHGFINyUnATkvYEjsuxb8dYG0RaL8W61IpqPULrFYGpamNlHmKdRU9EA45YyHG9qQmlOEtYt+h2qrJ7yHSDDRXkH7is7ghaRbyr71Edel0Lc2rxD1vHSjRWyTJv2b0Hb2nnI3CVbsKyLzLVm5JeUUV+T6CgHyss9W6uwmpqtfvUWmI6Y8Mfbr5a2NG+takttLajIX4G81Hhk7hH56xneCRrQLcrUYltVEzo62lC2MQlp8Y/KZ2K82aX11HESrCuwff8RNNXth9FQjDkZ20lMmlG0fBHKkzbiOOXleFUptt0+HhN81acHxEos+u/FjtTydELk6dDg+6ieRF0sxdrF85A+Ph91LcdRQv3rusVUN6KwnezcbPqHLKf8/ccp3y3YnhGM4vJEPLr4R6oPooetNSDhzxWyzLE0n8r8CP626HrFrxNacjKtW4cJG7ejomI/xn3prbwIpzQp/XU5LplZguNUd6IuytfOwT893HVjmPMBi3Smf5i20gUmE5mZmVi3Lh3vfuJdUK7efgRPP/kkUmao04V0IX71jTJ8MTwWaSmzcOVIPaZNUETsuMhpmDIlEkNd+v9mlL8mBEA0xZmCqZFTMDctG08vuILcy8ndgLW/XQD9uEjcb1wrhXj5WwccM0TRWfhT6lxMmToXD64QvbrC0Yq35PeK7RlImKLHjCWp8tweBAzFpCkT5KaW4pgyZSoiw1wvbfVqWBmlf8CsyHGYOncZNkrNn4myWkfZZD2ehhl0flLqErlfduBT+juKBiAdKH76fkwYfS3i7rxDHiPZoH4zA0Xzv15FHn0/dEek3I+84yH6m4fN74sZSzPe27SVLvpbkDpjHDSaIOinz8XcqaNQ+7aYQ4zGsysSMFKjwfCwqViwYDqCzJ/gDTLB1SW/wtRRQQgIGoUFv3qa/JLYPCwsUNR9EvZn3o8pkZE0MPhU+s94dhkiRwZBMzQM06LI6trImweEdjc+/iD0wzUYGjYNt5FKqv+qi1y70ER/x171A4imMvKa8RCWrR2pk/sOAjDy6tFSPGlHj8bIUaMwnIaNvtPsIEAzFFePHEFbBujHh2H4cGV9gtd0tdfiLdFUhw1C7Xs7sOO9IxgeQwfzPpEl4UzYT+bQ360oO0YSqfkDpJv0SKSiSCfBK8qt7C/F0GfMwkifYY7E/Rs2I2UW9RlBQbhKP5E8dlDpeMh3UAC+ooRHG5/B3MiR0FC+b05cQX3ZWzhKiTvy9qvkG7j84ma8u2MH9h7/rxSoJYc+k+6C1SU5SJgaSX2NY4mbICAoBD8Qglarw6iRozByuNXVlgI00CekIYuSvVZmRsER3hC8v0kMUkLwdeNe7NjxLlovvor2i/FWzQmvdhkwagY2bH4S0yk9QcPDMFmUyyGxJCQAF4suNW8bindVwaqbghlTw7zWZ+94Lk93hF0sWTSb2kgQJqh9Zv79BgyneCfFRUkfwnpdkCNZPUboRJ+qQdhVY+l7Eq4l2xJ4s7Wg4aNlmUePHktlPtJjer4SjWTFNjw9dzr0+nEYfpW38nKHTtRnwXj/VLoWaRA5O0kOUD753Pt1jmHOJSzSmX5hyChBW0cbWlpa5OfhKd7nY0ZcNkTdCsKcZzbKzm4rie24yWHyrTBiXkmZcaROtatndwnzp6gS1zX9jSBN4cDuDrp4OPXP0kt5A1rsGldcWVSGj3XMtgQOUgIbNVxNn5U6fmWrB1ZHApVvN+xhacXaSYkG10xSJH/HFw6xbc+fa9Is2FOwRt6yDdHpMHneWunKDDRmvL1eKdt54VpZ3trweXI/c/3ObhEZPW60uuWgS1zt9TNxlZuBWBpqQXqXbNxp+jpouBzsKQ+7CVU4EfZJR2tTg/TvsBMht4UM8UF3m7BCWKF9ZnN1RjTWxodh/rIliAqNh8mQA8M4t1tQEjWGLsXqek+zK8pZFILDjBU8pMt84hMZtqHzKD6qPIiDlZWoGxSDjJwbez5gPXwijNQZvFF2EKb3SCAnPoHfr8khYbkdpsZq/J3a9sOzJvQaZt2eAiyJUuozLEbcqVPu5Lnn24GjDV9OglqRgeT6lbAAKoVPDqHy4EFUVtZhZkYGHr7x+/K48OVcb+6oPYQLrrZkxkmRkQ8+lhMIPcITnYFhMGo/qsTBg5WorKHB3GojbrxCmeH1ZJewtmKXWO4jbFkbjLg0ikA++K7BnX8oQ0ZiB1LmxCBMLo9RBgde67NXvJWnK919nOwzDRg9Qskjda8SdxMLGhtDw1gT4nUGLFtGg4dFeUjaGOfaF3tqA4RS5p77ZDvRIcPVLcJreXnGOaeienwsf2eYcwqLdKZ/DLqEOja6FGg08uP90iU6UkdXN1Q/F8Xy9msJVghVUPwKnCfhBwV6EBlBV0FMeMBUgoPizrPEAovmGsUdB/GZPQzLl3KGka5o3cLIBXkhVlAuykBtwyn53X2uJ7qvAx5UDGEPq7FZDYsuyBXiQTJCN8yTcHLQvi8P8SmZiF6xEVXHW3CkJEM9wgwk9gdGk3K2o6KsDKWlpSgrq8C2rCSyw9TuB0jLKz7uMbMWOGSsvHtkclvAq7laLwedJ50GYjjVAKXmVZxmyQN0oxX/3a/yPHO+/IICNmRg8ZyFeLbChI7NC3wuXUCg0iD6lGZP+GrkKkFq2OPnLENqWhrSxCc1DakLpvYU6ZTauPuSUJ72CH6xeCtWJN6I4eOiSLDl4RcP0qADKxBDgw5fYaK2AJHxKfjBylIcl0thSqEnKeki29R8e8JFhA0Lob9BuO3hVCUO+qSmpmLBVCHk7Tif0TvlB446naHBCJGRmIlO9eQUnlDAITEUp5rHtFTKbwqmjlRKzpNdmrb+EnNSD2JLxRG5RKdCTNXXK8cChkYidUMxlckRbMkwyKUmLq/G7UN9esRHefakD4MBzWD5tWLjcsyZsxr7j7Qge+446dYn+vG2Hl/l1RtygMIw3xAs0pkBxfPcRjOyDFoYVubiwGekdmSvp5V9fuAQ5YWHr7zwWyxbloM6l6vRcMTcLdaOmDDv50uQU5CLZVEhCAl+HhHSvRzxC5Yht5Dcb42Xs25J903zOituZ2zUTPm9bt6DWJOThSWhyrnuiLwEjRkvhULx33+HlcuWodBNrV1/2yL5nTnn51iTW4iclUsgJmnEUpvpLouEe2L9Uun+dZddjM8/3o5H1YdomYFFeWA0Ecl3TZcPEU+ZMkU+wDvj7mRyBV545WPclLwU2LoYvy3YTQOuOuzKWYb5xl0YN3MOiT8TZv86B1WNzajdU4D5hjWoCxiLu2mwuTb+19hhqkNj7T5kPSpm55MQN96DZNZcgRj6Wjv7KewyNcpwfpFKhmKfGlTxPTcosOI/H5jIINPxp/Uv4aUXnsMaYy72NTqNeO2oIqnh42rs270LtZZ+plnOiLbh3wersHvXPnnHwenmlCuasbiPCjNz9gIU7qlFc2MtirKWwLBml0etNm7abPpron/RmPVjMeMZhsTVVNJUJPqMmZDy2EeYFrXtRF57DTSWOuSmxVFY6ky6e77dBljOiPIOi1tIqdiKqEVZ2FfXiDrTbhjnG87wXfpBmPkQ2VLeImQW7UNzcyPZ0nKIqjbecp3qxxnyv3wF+Z+HZbm7UEf+q3blwhC1kupLrN/3bJddJDSBCRg7+nK0m3YgS7UlK9qxI2sNCqi8zNZAXCo720hcIboit/psrSuCVhuFItdOtyd9KE+vdiFR5r2dUey8Ey30N/OPf8L6l7biuWwjsgp2QX3MyUeYARiio97/rTLsq9qN3R4efHbHe3k58Nj2PBkvw5xHWKQz/cPnfb8QiLu4gYMU4e30OA6uiklE+bpUzI6fh8xyPYzbn0EkXTjCYhOlUCrPW4e8vDLUnXS9YOgX/AnbMpLkbGZaSiryTAbklMzFTxb8GSVZdAErz0PqYuGux9KsEhi9zsQ4pHtQ5D0oMVKYJM0z00gYrzYqs/suKHnB0Otwn3i41VSMdXl5+LjBMT06iEYZAaNmoa5sIxL1JmSmLkbaumJEJxmxf+v9LrObPYqNHIb/aC4yKN6t6YsQF78Y440ZckAgCAhUl+Lwfdazw/7AKNmQfKWmMxo9kjKiUZ7+OmB4HNvJJtalzIY+PBJz0low52Y91f90bC/NQfTWNMTowzE5PgWj75qJkIAgLNiwH8bEQ5gXFQn95DikdyzFdpMRysoTkhguAnwkHqraAgPyMCdKT+G8iyXCfl3QKTZH7cWrQGk/KNeVGzI24qF5P8WNE7+PmrWpiPt5fveynW6CxiJ5qR7rFscjbvYTONwW0EuaXdH8YCK1TRMWx8Vg9hNv45QqWIZf4sEzta+5f66CaFaL4ycjXD8Zi7YC983Se564HRkpl7wgKRkT1KYZcYvyvMbDMyPkt68wh15/h3zwdtHkUISERqL2KqXtSKHVI98WL81oLC4TiQuagoKKfCTWpyOOBm+RUbPxWshM3KS/nA76qAsvjJr1W/nA+dpFcQgP15MtHULGlv1IiRQ9Qs/wRs1YjdIc8XDpHESS/5g5qZiw5FboRP+Y4Nkux9/yENnSOkzWhSAs6lVEGcmWtPblG58ihcpLpwvD7HQt8isegBgGuddn+/++JlcTPvncXaSTCHZOpIfy9ISrXTgCCBisPHfkQLHz5nffAPWWyFr5EOb99EaMv7wN6SlzcO8Gx9taPNuaBtMSV9NANQ1xMbOx/l31Nb7duKWf8F1eAiVNg4eJdfFOOL2EgGG+CS6yEeo244fk5uYiPz8fjzzyCGbMmKG6nh3Dhg1DU1MTBg06zwrQqrxPNyDIfZmM8p7kII2nDlnFqry/ViyxcUUNs5elNx6RYYqlO72fKd5t3DPdroh3OyOAwqNPfxDnBQRQ2P3OwHeP+Ph4PP7445g2bZrqMsB4tQnvdiberUxH+mRH9nB62nHfMO/Lgi7uLZQcL8ZUdRS4JysK8en34HhHisdlL9K+3NLdvzT3j3MRtrcwfbUdT/nujYFti/3tm3z492iXPmyJ/It3qmt89Vk0gF0SPBmJdW2YMbz3FJ5Jefqiiuw25pMn0JY9Sw2zEWu0epQYy1CRojzgPbCcXdv7NqHT6VBTUyPX6J8t+/fvR0ZGBmbPno1HH31UdWUGCp5JZ84fQsB6vGgE+BboArpweu5cxYXrDC8cMsy+nenzYqci0tFfgS6Q6T+jDDADjleb8G5nQrj0XZAq4ZwpQRNmYYW+HPGhWmijlJ+ij083Iadsvtd16Z7S3b80949zEba3MH21HW/15Qtf4fWf/vZNPvx7tEsftkT+g3qbVKg7jLEb9/dJoAvOpDx9Meamh+Uyn2CyYfE7EloS6Jn61fhb0rkQ6IKza3sM803AIp1hGOZCQTMOT1a0wLS/AqWZmSgtq0BdSwcWyKUUDNN3NOMSkNafBzUHmKGRC9DWdAT7y0qRmVmCsv1H0FKR5nHpFcN8V2GRzjAMc0GhwahxekyZOhVTIvVQXyvNMBccAUEjMS5yCqaSLUeOG+nhTUAM892GRTrDMAzDMAzD+Bks0hmGYRiGYRjGz2CRzjAMwzAMwzB+Bot0hmEYhmEYhvEzWKQzDMMwDMMwjJ/BIp1hGIZhGIZh/AwW6cw3i9WC9nbPPzN9XrC0o1mN39Lejnaz8tvnzts9aN2HgiITvBw9D1hhbm2VvyjovN1u2oUdVa3SB+MHSNvu8WP9DMMwDNMnWKQzfWZP1nxolxXBLqnrdmUhSit+KW4Jap11tsWEZeRu3NWoOnjH9Pe7EBq6Hu3q/vnAOR+mTQsQHpoHM1qxPjQUoX/9iFydt90xo/CXcUh542i/RLqltpDKaRlMzuXUDxp3rJG/LllYZ6Hi/Tt0YWEoO2V12a5/6wnMW/1Od/0wDqzmZjQ2D4xgri1YQnUxH1W9BKfY9l+92vZApolhGIb59sEinekjZtS8Vaxuk8Bo3oHIOem4MacER47/yfVX4qxdOEpf2uFDlH2faAH9IHX7fOCaD+33xwLRWgSYP8VbtG+86Rry4rTtRntVPhYX67H99wn9+uGNpsOV9PcovjzD6feAS0VselwaqOxTojFiiP1HupXtsTOXAOXbcIxVeg8O/TUc+r8fVvfOkosvoT8h6K4KX+jJttRNdwY0TQzDMMy3DhbpTB+xoKON5OD40VKc1r33Kv1dil8tmIqRQ4OkDzvmhg9RTt+DvMoTK9pbW2GxtuNjIZjvuA6OHzVXjrWesyUwTvmw1iJjXh6ynhGCu0s9LnDedsaMYmMasOJpTB+uOvWRzs8b6O9MXOVaVLBaLFQO6g5htZhdZsLFcXF45E+WoaWtArNGaXC8qoJcbsT3KSzn7aCrJ5FcL8bRJlbp7nTRAMfTWNBibkdzcyvanSuBsFA9SBerBa3NzS5Ln8bNzURTSyb03XVpt1kPs+LBSisQS5JaW12Pe0sTwzAMwwhYpDN9w/wp3jcBY4dfgqqc+Zi8eCs5roNeLGvZ3az4cSEak8a6KVLC2rwHy7TBCA0LQ0hwKBaTRo/WXiaPWep2YYl6LCw0BPONuwZ+6YZTPhAQgl/vP4L7SW2ZG/bTwCIak8cMddl2wXwYf6H0blz0I7nbXleFPXv2YN++fd0fsV/X7ir4xMCgoZZOJEXmOmwx4++xIYjdQAkSWExICdHhrlz7fhUSQkKQuacVpg13ISQ6h84gcfcV/dWH4HK3bWiuQAx9ffI5i3QHZhTM1yIu3QRTepxcMmTIqSL3duwwzkeILhTh4WEIDQnGstw9ijCnczbF6hC9ZBkMwSEICw9HqC4YufuU9f7mqg3QhSQoy13aq7Ayym6zOmij5sMQZUBhrTioBcrfwG8pfrEkKSxMB4O0aW9pYhiGYRgHLNKZvmH9EvX0Nf4aHSKTnkFGNO0kbUTVkSN44EcjpRc7DXJ2lwSKO9ZGrA2PR57BiP3HW3CkJEM6x1x3hRSkv4ycg61JOTjS0oKq7UYUr52DTSYhdgYQp3wAQzFunJp2++S5UNHO204I8W5CEiaGKgtdTlTkIT5+BR555JHuj9h/t95dJFvx2UH6crljINDg+9MBU4MyyGl8Ox9i6NPWaN/fQoOFpZh741A0N5QD1w+nJFnwcQUJ/unijobztmAIRujpq0/rML4rBCHhzxVYLcplaT5MZK9/W3Q9agt+jXlri5GxbT9a2lpQkb8CeanxckAkGDSG6mXrUdxXdgQtTSbkJAKpj7wuB0kIdEx/73k+hYaqGahq6UBHUwVWmIpRfv19iA0TA1TxKUbnzBIcpzjKNiahnGz6n40aj2liGIZhGGdYpDN9wlxfQwIVEBPQ0IzACPrSj78GYSNHYqj74mw5uxuDMW4T6c3v5iITemz/cwrG0Ukjb5wFA7lrLxuMuu3PkUA1oHTtAozUaBD2kxh57Ksu91nps8MlH040fPgGpfk2uRzFeduZpqoycp8InSrer05Yi6amt/DWW45PU9M7uD/S7URrCxpJY9vvGDgIwOgJlMvdx0lut+OVp9ZR+CQOPxD7ZrxB+9FZixAWYMFxEvnRk64hMW7F103kbbSOznbeJiwNeEudhGccBA0fjR8EU/mNHotRZK/Dgyx4bxMNh5ZuQeqMcdAEaKBPSEMWDTzXqgX4VQf5Nz6DuZEjoQkahZsTV1DFvIWjLmNGK748Rf6nX48w0QaCrkQI1Z+e6mm4rBBROVkw3j8VQymOyNlJEGPbTz43e0iT24iQYRiG+c7DIp3pE9YuUi0kMa7RkQC1NuEgic4bdR5my0lcVol15sE9F9t+eqiERMsS3KCu524/VIpiUqXXXBGEz+oO0bEYXGvXt9YuiBi/UvYGDJd8eMBZKrnLpi6h3LrzZUbeTB10OvdPLPa5T/5bO1BDXzdec4Wy78RoyjNMtTi4bxvSTUtR9td8oLwCH1aVIs2kx2O3i+nWUzhJ5a3VBsqy/8Be9s7bAssX8i7BOCpPxhXFjlyfNYgeN1rdEphlGeODj53exuLwf/nIUfRX2I4zAZg8zwism4Oo+UuwJCqU6iwaT902Xj2u4DzMFDVltyBPaWIYhmEYOyzSmT5Rf/B9+qtDoFCuJDrF6o3xo0PEoZ6QltHfNsFtaYcZB8Us5fRQuQhAvObwxZQ0+h6Dy4ZY0S5mJJ1off+f8uHTq7Tu0/Rnh0s+ujHj/VfKob9jIqXZeduVLqmq7MOGIKRUdKCjw/1TgSluGtl6sokGI0DI8MGKgxNBV1xDw5R1eCQuFdHGRYjUX4tEbEV8zCIg6Qn8RAxoLJ+jjL5iIklU0uClhbZl2TtvE+3/LpfLccaP4FlZjwxyXQdUfsD5NZoajBDT3DE9613g7X6O9UthDwasfHAhkjIrUNdWjBmjvNusu8x3TxPDMAzD2GGRzvQJOYscHYXRpD+E6BQCerjWgxi0NOBdOhjcY2F0ECbdRipo3Vbsqq1F4crZSJe6PBLfD9JgfFQSYHoDO/c1otFUhHtnr5XLEQxyHYGDfTlLoI1agzpSTZa6IkRpo1BYa3HZbt6TBa3WgF2NPR+gdM5HD7ROa2Cct1WGjR4LtKk7/cDS8Zn8FncMenB5KG6kLxNJ9cfmilnzEEQJsUjkJMcos/nmL2S0YgbW0nRUCn4dlb3zNh3B7hdEmc1GqFu1OJeZt+1vNwEYoiNR/lYZ9lXtxu4qC2Y+tBTIW4TMon1obm7ErpzlSCW7Nd5ynXpO74g58I4Tn9DfYjz9zHrkbX0B/7fWiMI9dfK4b9zT1IraopVktytdf3OAYRiG+c7CIp3pA2bUfkgKRqfcqFdEZzSuCfGkdLvINzBz8hhl14mxcQ/BgK2YM3kytn3/CZTmk1CKHiHfTBKW8ARyaHdxnB76qEXQrshH3dOzeiw5+aLlECnaT9EphGWnmcStCafFunWnbWV4UI5Dn7mrHdd8dGNpwgFyvmPiD1y33RgxluS06S009FNEWeUUvAHDu99r7oRGhxvF4vul6qw5DWZCbxQLm424RX3Hn/k/xyhnBkwaHQRr5+fkYsBoncZ1u/ltLNpKwv7+H/ssM2/b3240mJa4mrR0GuJiZmP9u7UYNeu3KCGDW7soDuHhesxJO4SMLfuREulpHt2O8/IuHS4JsKCmMo9seDVWPrQIP71xIga3lWFxfCQK7G93CVZ825HLXeRtnJ5p6pKv6WzAl8IjwzAM853nIhuhbjN+SG5uLvLz8+WbQ2bMmKG6nh3Dhg1DU1MTBg1yE6t9pHHHMujnBeNIx5Nwfa9LH7BaYCGBovGgV/uGFRZrQPf5VosVAepO97Z5H6J0v0VOUzHcn+E8KywmzA+JQkxZE4m5gQz4bBGv9NMhJSgfLRs8/ciSc5l5274wiI+Px+OPP45p06apLmcLlYG0G02PwU2vmKtg0MXgxu1H8OR0pSWIOzohkYuQs78FC1x+4asvXHj1wTDMhYd4fqqmpka+/vVs2b9/PzIyMjB79mw8+uijqiszUPBMOtNvBo+Yhqwt8/sv0AUBZyPQBa4ixi7QBfZtc0M9lmxfP7ACXaAJx+IViRh+iZ+pKGsLjnYkosTrr6A6l5m37e8qVAZnItAFQddjtdGAzNnhdLGLQhRd8IRANxhLkNhvgS7g+mAYhmEcsEhn+s3wKXNx/6xx6p7/EaSn9E0Xb+MYaAIw48kNmHtGAuwcEhCGJ4s3YGo/fwWVOVsCMDVlM44fqUJZaSYyS0pRdaQJm1OmnpnoZxiGYRgnWKQzDMOcBUNHhiFyylRMnToFYSP9aRkUwzAMcyHDIp1hGIZhGIZh/AwW6QzDMAzDMAzjZ7BIZxiGYRiGYRg/g0U6wzAMwzAMw/gZLNIZhmEYhmEYxs9gkc4wDMMwDMMwfgaLdOZbgBXt7e3095vEgtbmdnWzHY2NjWhut8jd9uZGNNqPMf6D1UJ2Y4alh+E41eWAcy7DdsXcWIVdu6pgpm1Le7O0SWmSbvZ5oWKmNm/+Zhs9wzDMOYVFOtMnzKYCaLUG7Kg7mwu7BY11jVI0DCjmj3BraCg2mM4gZEsdcpZEyZ9HNuRUqY79xYKiZSEICw/Fmt3NMNdshl6vx5wXD9IxMzbP0UMfvhks078hLFVYQvWr1S5BlWoizXtyoA0OQWioDrF/2ac4SlzrUnFqR92A2K2HsAcSl3xaUJoRgzlzVuMwJbxm8y+kTb54kISti332FSua6+rQ2nNEc85opYGEVxFOeZ1Jbf6vH3GrYhjm2wuLdKaPfEWfcjR0nLlItza/DX2kXoqGASUgEGPEd1f/BUTtK6uRtjUY+aX78bf541XXM0f+FmngILk9ZlCg/NaKxEUP4l+h/AZRTE41PGst0uPTaCMaGRu34G8LJyjubth/V9a0aQEiI38+oHZ7rn6z1pFPDeIeMso9QeAgnfyWJulmn33B2vgmwiMj8dLBASwEn5hRSAOJ53yIcNGs+pEFhmGYCw4W6cwZYbGYleUlVnH7vhntPaa8LGhvbUar0y11y38a6G+0suOClfy2ornVw5IVikeE7xyOHTOF39wsREPvV2qLuZ38tqLdZSbQjH1vFAOrVyNhyjgMH+osnZR8tbY7iRKrSItzGpV0t1sCYFhjQikJ/Yemj1SP9Q9Rnq6TlFaY3WYtLRZLj7g9lpk7Mt0eytBD2VopDnu0Zgq/tfV8ibJzi/PvgFpONitidulD+MXcWQgb7lzvGre6bMfHB8rpewy+PE11ZHa3Q6oHYf+izCytqDXVolV6saK1sQ4m2m9UHAj3sNVzxWGqo8a6OtS5L4Uxt6JOuDe29l7PhHM+D7/7Bv2dgGH9HRF4iPNkY62y0XXaxQ7FMppakwm13X49tBvCQmF6tVVPbdzagA/pSxlOeKaDPoMuoaGvRWnb7jUjsLcR12NWyoOSEtGHOOJV27OH6XuZfoqDl9cwDHM+YZHOnAFmbIrVIXrJMhiCxe37cITqgpG7r1U5WlsEgzYEoWHhCAsNgXblDnxUsAS6GDF7WY44nRbaqBy5/MPavAfLooLJbxjCw0IRHLUSVVKnmLEndyW0IToZvghnZZFJHCBaUbgsCjoKPzxcR36iQFLbC+3YYZyPEF0o+Q1DaEgwluXuocuxGbkGHVLEiWvj5XKX+bn28AWn8JyMNxF7VN20e+1MuVRhrbpUoX3fX2S6F2w6gkObH0Rc3GTkK4nvJ1Sed+kQsqKoW8SYchdBF7Koe3mGta4IISEheLWOBJLXMutJ3a4saIMdZahdkgshUb2V7aG8uxASbMCS+Voq3zCEhelgMO7yKIAuSP67DyHhsxV7WTcPOqr3zH2uheeoyxPIiQrF4jzhWozZZGshuvWuy5bMH2GBsP9gsumQMEyOmoycXcVYaQhGmD4SUbSvDwvBmqI66d3FTuznhmgRRXWkj4xEJNnX/Bxl+U3znlxodWGIFO76MARr16CuzyLRgqZPaPy57SGE9eMWjqc4i58zIDw+XR5Pj9dLO/yARGvRGmpXoeGU5yhMFn6XFFDZNOH/pE3pUNSoJtZiwi8pzPCwJ3HcJf1e7FAs2wmOwlbykR4XKttmQW1PC9TSJ3X5TDpfadshUWtgX/Fmbd2HlVHa7jYSojWgsErpn2A5hLuoH1iyzCD7EBGvsXAHsuYrbUr0ZSsL7X1BO+XTQPVO4VAcOqrnnD3nYKkSwzCMB1ikM2fEoDEkJLcexX1lR9DSZEJOIl0wH3mdLrtmFC1fhPKkjTje0YHjVaXYdvt4TLjrD6jYtlqem1NWhbrtizCUxPZf5sQj7/osHGnpQEeLCcbgdYh5UojV06ipaIBxSxmONzWhNCcJ6xb9TorW2sJVUjhllVShpa0JZfkrZLieqC34NeatLUbGtv3ktwUV5DcvNR6Zeyy4Z2sVVusB/eotMB0x4Y+3X62eJRiJn2VRpmhQUf6xkGWN2JmpXLgzd34kvz9++y35nXzT1d3LCc6MINyUnATkvYEjUou04q0NQkYW491qRVgcqdhCf1dgWpjZR5m50bwLkXPSoV+RT35bUFdVghxK6xAfZavkoxyXzCzBcSqvso1JKF87B/+0C64LnUt/iKqSHPV+TjTyS0ox9xrn+WfH0hAxj3vHX7dhKdmI8Ju1rQSlZbe7zFaLpVbdNa9PxIoVqzFl8BfYXa7H6o3bUVaaD2FFmYt+DxPVrYudOJ17fcZGlJZshIG2i9P+SHVhxs61qbRnwJYKE/bTsdXGKQjus+DWICG7GGkzRqn7fcFznJFznkHWUqXEluZsQ2lpGa7TdKLmg2JEL81CaUUpjIlUSFtTsLkqBMn5S6XfF175QH63vv+GFNyJWcluAwYvdmi9Hhlk7yLG1VsqcMRkwi06LxnXJqKiroX6mW0wmDLxu3+INtqKDffGYZ1pKUpMTWgT/dPSNiyO+WX3oFcI/EOD76N2IeJdirWL5yF9fD7qWo6jxJiIdYuV9mAqSMGiTC22VTWho6NNtoe0+EdlXTIMw5xrWKQzZ8RXHSRbjM9gbuRIaIJG4eZEEsqmt3DUHICLhfLI24biXVWw6qZgxtQwBGiG4uqRI+iAAfrxYRg+nKROey3eEtfUYYNQ+94O7HjvCIbH0KU57xOSCyNx/4bNSJkViaFBQbhKP5E8dqCLjrz3Il3yk1biHgpXExCESMPPpLjpCfndRH6XbkHqjHHkVwN9QhqyKIq1FHFAUAh+EAwEa3UYNXIURrosewCuvumn8rvsg3/D3LgX6+Qesa4MdZZmfPBauVD4uDHs7FcYh/1kDv3dirJjdPVv/gDpJj0SKVPpNJAQ+Sj7SzH0GbMw0meZuVL7tpBG0Xh2RQJGajQYHjYVCxZMJ5HprWwFTZSnLBjvn4qhVF6Rs5OkWPrkc/fQL1QCEHZjpCKODXfjlqlTEDbUm/INwEj9NEyQDzxoMWnaVEyJJFuWx9xJQtlbG/Dkk2mIj7sbFR0VSJv7E4y9ZgL0ogCpdr70Ns6JzsKfUudiytS5eHCFHBE4UYxX3yjDF8NjkZYyiwa25wPXOK8cqce0CcpwYlzkNEyZQnYTMAppxR0ofvp+TBh9LeLuvEMeF0tGwm6ZJwcm5elbUWe14J2X1tJeNJLmuOfNmx1SuV89Wgpp7ejRGDlqFIYH9Sx1sdzF+PiD0FO7HRo2DbdROdd/RVZs/gRvUNNcXfIrTB0VRO18FBb86mnyTYPew8p9EHHukkWzqV0EYcIU5ZmE/PsNGE791KS4KOlD9DXvbxKD5RB8Te1/x4530XrxVbRfjLdqXO++MAzDnAtYpDNngSLrBJeTyFUufRrc+YcyZCR2IGVODMJCtN23jhWNQn5UsWI+8QnoWgpD51F8VHkQBysrUTcoBhk5N1IoQN2eAiyJEm+r0CIsRszwabtXn0dPHOsQS1ZHOjwRPW60uiUw46SI9IOP5bIF8TisNzRhP4aYoy9/623sfGUbbS3F9u3iYbx1+Of2nVIsR99zM0mNAWD4RBhJZLxRdhCm914FEp/A79fkkPjeDlNjNf5OcT08a0KvZeZM11dCcM/EVa4TxRJfZStw1pNCLPlaG3zB0W0vX/W8+9ADhw+fzyUbbsRYezmba5GzzEBlGwxdaCTSRYURzuXrgihgleFjr1e3gjDnmY1ygLR1bQriJodBOz8X6oKNc4T3OLvUhvJVl30K2YI9BWuk/YTodJg8TwhxFU0kkjPEsDkP2ZlGiDE1li7HjR5GGN7tsEv2Jr0+DN6dHqtsyzTmhqWhVraREZc5tYig4XIg7/ygqT0vVpk5A0aPUHoUu3lIr6JuDINR+1ElDh6sRGUNkLHaiBuvOPuBOcMwTG+wSGcGBOdLacDQSKRuKEZHyxFsoYu1uHXscntYVddBV+ulIBg/ZxlS09KQJj6paUhdMFWsU0FkfAp+sLIUx+WyjlLo5eyWQvmBBmf5pFzQvVB+4KiTXw1GiEhjJvZhVnIUZgmxUb4Wi9OLoV96K6ZPj0MSHUlbnCqFwN1x10qfZ89QxN2XhPK0R/CLxVuxIvFGDB8XRXHl4RcPxsNEw4WYcRqfZeYuGwKHjBVrkmBym/Sz9FK27vgq2+8Sl/jUZfbhngVFqycjLa8cq/PL0NR2RA6++sxXjjsWQ/VzUSyXjJVghVCYxa/gk3N8Q6O3OAcFKoXQvi8P8SmZiF6xEVXHW3CkJEO625mSuJhsimT62kzZTjbeP80xqFbpkx0G9pxB7w2N2kZOfuHUK51qgPfnVgSOyQMXhPGHxCCV2phsa2mp1O5SMHUki3SGYc49LNKZAaYdO7LWoGBPLczWQFwqr3KRkBNPcsaqDf8+WIXdu/bBrBmL+xKBzNkLUEj+mxtrUZS1BIY1u2D5UpGGkddeA42lDrlpcSRUxSxbEH50F6mHvHnI3FGFxrp9MN4VJ4VAT4Iw86Gl5HcRMov2obm5EbtyliOVPBtvuU7145trZ96mbgF33C5kRxhuFipdIoSzh2lqH+zJmQ9tlBGelniPmzab/proXzRm/Xg4bYchcbUeJkqvPmMmDRkIH2XmHuS4mXNI9Jgw+9c5qGpsRu2eAsw3rMHR097K1gOehMsFiF1nughAL7rMHbG0C6jHC48vw5rcfa7n0I67bv76S/FXD+2lXdi7NRtpno2zF5qRZdDCsDIXBz6jUZZMg6ijOqyJ0mJ+jnj4uSce89lnvMRJOjlwyCXSxysv/BbLluXgWLtiQ7rLLsbnH2/Ho+qDpd2MnIYnlMX8cjnPTBpgumP12sbFQXkIDR9XY9/uXaj1sLrE6QaEK9RG7qYuYm38r7HDVIfG2n3IenQeHUhC3HhlaO71XIl9wEX9x/IVsq9ZlrsLddR/VO3KhSFqJcRzrLVFK6HVKtsMwzDnAhbpTJ8IGDxM3fKF/dL3KVLiJ0OnC8PsdC3yKx6AkJyaH0xEIl2GF8fFYPYTb+OUNQhz/1wFI4nexeQ/XD8Zi7YC983SY+j1d0A8t7locihCQiNRe1WGnB0T4kN/zzN0TI+182Kgj4yD5TblmCdGzfotSsSDYYviEB6ux5y0Q8jYsh8pkX1b3RsUHiWXvIBSfkuEyEUAfjJHmTWMtgtnJwaRogkIHKLuKF8Se9EIxWd6DZ95urCPjFRmXZOSMUHV/hG3LJHfD8+MkN9COHgrsx5zjkOnY3tpDqK3piFGH47J8SkYfddMjJnovWwHDxsrT+3G+cHIC5ZAhMjv0bjMuZAmDOtx98EZUZeivG96SDzwbELeujyUVBzESWd1rNHC9e36GtyaKpaMmJA2Jw5z/tKJjNVihbYrStiesA/6AnFVTCLK16VidjwNSMv1MG5/BpGU4E4TUPxGjYc37njJpxNe7VPiPc6w2ERlnXneOuTlleHUVQkQN5m2pi9CXPxijDe6t0ENxt9wo9xa8ditHu9aBflo4wgai2QS+esWxyNu9hM43OZZCQ/3eHsjCAs27Icx8RDmRUVCPzkO6R1Lsd1khPNYwfVch2wPGOyw+FEzVqM0RzxsPgeR1H/EzEnFhCW3Qkendn0uXinbADkmYxiGOQdcZCPUbcYPyc3NRX5+Ph555BHMmDFDdT07hg0bhqamJgwadA5XGlstEK+U1gRpeopHD4j3c1vJp0bj6lu8kzkggMLwEIg8h465neIF5d3IAZq+pedcYTblQBcFNHWkdMuxM8VbmfXEc959la2/Eh8fj8cffxzTpk1TXfwVpcw1VOZnhVWtO6d2tHulFutvqMLmuWGqywDjIU4F5d39QU558m5DjVij1SMTS1HV9rTP10D6skN57CzabN/bSG94akPkZqWwzzZohjnP6HQ61NTUyGdBzpb9+/cjIyMDs2fPxqOPPqq6MgMFz6Qz5wa66Ab1UaALxMXP04VUiBxvIlKe0+cLpLhQn/nFfqBo+BjYZlpy1gJd4K3MeuI5777KljlblDI/a6iCXAa61lp8NDgHfz5XAl3gHmc3AS4CXeDNhhp3PEcCHTBkLer1Pe2+7NCT3faHvreR3vDUhshtIIJmGIbxAot0hjmP6OemYMYovrIzZ0jAOKQ+uUAuH/NnRkz9FY4cqUPe/e6vXWQYhmH6Cot0hmEYZkDRDB2OkSOH+1zzzzAMw/iGRTrDMAzDMAzD+Bks0hmGYRiGYRjGz2CRzjAMwzAMwzB+Bot0hmEYhmEYhvEzWKQzDMMwDMMwjJ/BIp25ILG0t6Pd7OmH0f0ZK9op3b2n2kL+3H9sfoCxnoc4mAHDaiZ7H6D6am9tRmNjM1ovwPbT2tyIxuZ2ZdfSjtZ2H7/J39vxs4XCb2xsRPMZxjGQddonrGaq+770P992rDC3tsof22MYf4dFOnNB0EoXQ4emMCMvNBShf/1I3b9AMH+EWyndG0y+L8y1BUkIDf0rVClyTjD9/a5zHoe/YK4thFYbhcJa56uyBTtWRmF+zj51X6F1Tw75nY/drd+slDGTGG11Su6R/FvPur6srfuw0qBFaFg49Ppw3PuPI+qR/kBCmdriudS+XrEcwr3heujnvEjl0Iqcu0IRFhqCHc2irtzT5X584DHXbKZy1OMXm2tUl/4xEHXqE0srDWgcfY35UD7V/a346DyMCxp3rJG/ZllY539K2GL6O3RhYSg7xcMVxv9hkc5cAJhRSBfD5z5yXM4GRQPRgwLVvQuEgECMEd9dvi8OXV91AHrtWf3SYp84H3H4AUG6axANE9473KS6EM3v4al1JhS/cZCsy047Xl+bRuUSA/3wb7JkzMgnMbrxoN3ezfi4zAQkXXUW7x1vxV9mx2FdObAiZzuqqkzYes8Z/NBQ678QRm3xxZrzOANsh5qN/BHz6690LQcrHfCVLnH8HNDw4Yfy+66osfK7fwxEnfqmbvsvof/FThqOKiilECz/nmsCLhW50uNSv+2iozFiCP+oHOP/sEhn+oTVYoHF5VpnhcXtfqG5vRWtnm6nWs1obRa313ufVWlvbUUzheHi09oAcTkcpOw5kCLdIsP2uPTFY7yOdJtb6ViPKUE6rmbU9bhVps1nPF5uXYtwmuWMVs8rloXKrJnO7X3lgRVms9mtDggr1YuTo8Uswmt1C4/yJPfVsrL7Dx4kRbq49dvc2jPtXuvzQiNoGG6kr6NNNPhRqXptI8l2ovwAGtQqtjbuRiqJ2KVP3db9i56iDNq92a0oe6fCkW3E2cEi7ILO72FiFmlLXuvcchRl9KV1MpevKenRE6+Vgs7bub7S2m56B+mUYf2KLVix4CfQ6UbI9MnkCvulehZYhf2otmBtb0ZdbR0anWyj9l875fdXrS2UV89xiTAa6+p6LAOxiPDI3bnNCftvbVcy097ciLrG1h72ZqH2U9fcjubDFSimfUPUNVQOQzH3zxUoqzqOWaM0HtLlelxBzLbXURzO7U20CXt5WtBM6Wt0voVhh8qouZHSV9fY6zI793Jx7yftx8+kTq1UZ3Z/suy82Sbl9eCbxYi+TZSVQn3FG2QAt+GaIOVcT/kQS3Baqb67j5CtmlV/4pjZyb592dvInyxDS1uFS9mLPPa6/EhtGx7DPaO0UL8pyon6Zrvv41UV9PdGfJ/KgWH8HRbpTJ84lBeLkOhcx6yj+RBidSHIFUs3rI3Ima+FLjQMYWGhCNYuwR51uUDdrixog3UICw9HGPk3GHc4zVw6kLfio8St+DCEUxghWgMKq1rpalKFJcFR2Ep+0uNC5S3UgloLBmlJX73yOxi0ITLsUF0wcveRfxWv8Vo+wl20v8a4BLowOha63vV2s+UQ7goJxpJlBvV4CIyFO5A1P1imTcSzslDKO0nj7hxHPKE6aOdnobY7g60oXBYlwwkPp2MhUVJkSMy1yFqiRQiVWTidqwuej12Nvi5g7firToeQFUWOCyjlKDchBCFpb9J2O4rWGBCiE+GFUXha5Oxplr5qC1IQQuEvm6+W1fpD5CoK8A2kiXqTZa5D1LJCpSx81OeFyeUYa6DslplUG6jFc2nFyNiSDwM+QLN62/ujV16gv4lYNG0ULCTYl5E9ijIIJXtZklsl/TiwoCiFyj6liLYUjog2ErtBxtG8J5fqW9gFnR8i6kKxzdodwi5DpC3pyK4LTS7WB7OpgM6LkXaSFkP2HpVDIr8JH9DgAbWvyjQp566ESY24t7Saq7IQGrVYbpsy50GnDUZISAgJdR3WHyLx+26mrOdlxjWIFvbzf5WUTiOCQ8MROTkSerKNZYW1qMoxYPKidTKctXMiKQy3tkMlsSdnGYIpDH1kJMKp7azcUSfdd2ctIVun8MhdtKllBSKNZmy6lWwsdAVyjPMRGq5HpD4MCcY9MjQhsER4IdR+IsNDER6XJl2DBl1Cpx7CvZFRiFmwGe95SpfTcZlGswlGQzDC9JEUh2hvBhTVUU1ZanCvaC8pa7DSEIJwSp8+jPq1KnvOrKgqNMo2Hq6n9EXqETpT1LEZVRWiVzJg0liH2rM275Bla1/m0b4vi9pkCHapS25a9xjpeBJM7WdWpx9lz8TMzCIUGamti/ZJx7LUdu7AjALqrxZR8srTYpQ+U/TTotM01eBF0U/IcIO77VL2VeQerAslW9Ah2JCFRkqy+Uge2UkKCgrWyGNLXqnrQ9ugaDbcRdeLHNkWaIRIfbvSf4q6jzLuln5caceurGXdbUOEm1Mlz+6mv2lp3FNA14dgeUz0zYvUY11fUbj6EOoVGMb/YZHO9InAQW63SQMgl2581WVF45vPIa3YgJK6NnS0HMH2LQtxVVCAvGBFzknH0o0VaOvoQNP+LWhbOw+ZuxqVMLppxYZ747DOtBQlpia0NZmQs7QNi2N+iSrr9cio2IJo8rV6SwWOmEy4RafepizvwH1lR9Ai/CcCqY+8Li8KvuMNlLfMM9eakV9Shor9iRgqwnJCHD80+D4caWlCac5SrF08D+nj81HXchwlxkSsW/w7yOtH8y7oZ6chekU++W3D8aptSCxOx+TVO6SQri1chcV5QFZJFVramlCWv0IEL7GeOg6TeQW27z+Cprr9JCCKMSdje7fg68lwJG6j8/OexgeqfrA2lsqZ36ykGJhIiC/K1GJbVRM6OtpQtjEJafGPyot+11fCdzHyQrJQWlYG033X074QFiQFbyvB8ZYW7N+yGqa8xcje3ey1Pi9cgqCPIQsq/lSWb/N7uTToW4HEn96I8TDh0H+Eay1eSi+HPiMJetpO089G3vSNOE72Y9qyFFtT81DnMk6x4vMmIHrS6O6Zyi9kOQ+C1VqHp+NTkZS/n+qCyrZkO2LGDUV7VQ4mz0vH6m1V5F6HDL0Ji9/4tzzXTlB4AtlcEm1FY0uFCUe2zSf77MKX5FK+bi2CV1Ib2J9Pe+vwVg0ZAg04ektrUOR92LJCtCBgac42lFWUgsxYIhY8tR3/VG7nrc3EmMREGGMseHLeWuiXbsSR4yZsyzJi9g06jL1tNZbKFTJ6ZG0rQWnFXdKK7NQV/RbxaWTw+qXYsn0LMpKScMPoYGoHaZidToox0Uj2t4WGQRRXymrsETPocv1XHtLWkh1vzCLJS/lcmyfttnnXWiW86BUoqSjBCnV1TpReR8X/pbL05UYdxntKl9NxDQnA3MQorKW2sjRnO0ryV9OBcixaXYTWpn/TFrE1E+t0GcharRTMKxVKvVTlpiBmMZVFUg4qKrbJ9IkVI7J4XTWkJODy0dJPa4fwYUHxH9Ol+7+ljVnwzz9TRlc/CL3mTOrUjNqjJpjWLsKiprtRRf1GBuV76wdK/TkIgmGNCA9YIfrMI0dwF/kzvSWGfnlI//RumOjc1eT29w8+ITcrdq0Jw+JMHUqOUJuv2w59eTpe+agdFmnUW5GS0kZ1WoI1M6x9ahvNDVSq1w+Xd+r2Pf8LrLs+R/o/XlWKp28Zp3jrxoyiZaGYk96CLfuP4/j+jdJ1uNa1z+lPWpp3GaGPT8GEjaXU99bBSHmt7+gSoeDjCiqH6Y52yzD+DIt05oyxLx4YfKmYkyjG64VvovbUEEyfNR0jqQc88var8vjlFzfj3R07sPf4f+WKyJJDn0n3bsyf4A3q01eX/ApTRwUhIGgUFvzqaTpQjHcPmzHy6tHygqsdPRojR43CcBKMYtl2tPEZzI0cCQ35vzmRBKzpLRylC2df4l1dkoOEqZHQjxupujgQ+VqyaDblIQgTpkyQbvn3GzBcMxST4qKkD9Hd174tZtKi8dsVCeQ3AEPDZuDXYrSQl49DZjPee5GOJ63EPVPDoAkIQqThZ8pFnggYNQMbNj+J6RR/0PAwTBYi8lCrD5EOjJz2MxI4JuQV18r9j14RZbQat0YC728SF+AQfN24Fzt2vIvWi6+i/WLloi/VRBL2Z96PKZGRGDVUXPxIYeqNWLtgKoZqNBg36wF5wS/56FOv9XkhM+waseClCv+xtGPnE+tgyJmPkQHKDPv7NDBs3beD5AvwxF03ovHtXLm95f4b8O8dOXhw3joqvpsR6qIZTqGRbFbb/VyEGTVvmaC/ZxKGWj7HUXI5WvEeqhqtGDd1OvTDSbAZ04TRYm64FYVZT8nlJytu+IFyuh2yk0u+aqG6uQsx+lEYOXIoLE1H5Z0kg7EUTyboMTJsrLQjsfyrb2kdirFjSdgSoyOnIVL/Q+guEXsGTBgbhC9OKmv1E7PKsHnDBqTEBMs2YNr9Jnbu/xzT7k/BjLAgBFHbGyxuIkXfg5/PmIoplD5HNI3Il7PZ0di+/WnMmj4LqdnZlNcWPCdGqmS5pX9KIfsj9ywhhMvxgekQpG4kcb1xfx7unzsHP5JjCZG4Vmx9IpO+Kby/PYmp+qmY/7AioOVEen2NGGLCMHE0hntIl8XpOGqL5WAWiRvx2wXTMTXhTmoNRMdX+F/nabFFSaBB6oZU3H/nTXJXK5amte5GSiqVfHQGtmcvgP4KEnp0LDpmItVxA94VEUTPxBjnkYrmSqo3oMxEddj6NlJk/oAPxX77+3I//+6fnHGdfiUHBitgovSEDQ/FVWK87eHZnKFDLpXf142/mmyI+kjalmNImc8FGEXn/oA6xWBxbuu/IIo6cWMyRrW9izW/nE29TCJuunYo/lPzvjgL+aZMqtOpGFz59z7YmwXHD1LRTBJLbSyop4EFDn2A3fvqEBQ2BdOpz3amfd9fsYgCza/KxywazGq6RJ1E45oQ106nz2mxmpA+Zy0MZM9Pz51CafgPlT9wxw9FW7Pia9H1jdY52S7D+C8s0pkzRs5UEcOnP4BtxqVYlzYPk8WyjiW5EHd35W1Fcen55BAqDx5EZWUdZmZk4OEbv6+cqGJpqJWzWSMuc+qUg4YrFy15/elSBgQ9HrgUUlnh8pGj6K8ybOgtXuFLe4nvLvqrLkUuW+U0tAGjRyj+rWqUIllfdghxMxNXOV2kdfpJ9FcR8YLoiWMdFwP7yQJrK3blrpS3orXaYMSlUQmMUdaIe0WjR9JqPbam7ECrpQ4vkcpL3DgX8pInKsMwGLUfVeLgwUpU1gAZq4248QpRppTj6Imw34Bw4LzKX4MRYiRDBe6tPi9kRkj7qEfZ9heRaorGLw1iNk8jZ9iLD76HwhfSqfxyEDMqAI21pDCIeZMj8dv8Bty9rQxN2QmudWP+HB/QV8wkEoESRbSLIkTQFPx5mxFt61JJsOkwP2sPrOajiqgrTyORfC/e/Gw8tlccwZMzeg4S5YPDznR+Tn/0+OX8KXLXerJZClBhLX1KKwmT40fFEicDJl4p7MECM2lGBRpcVInWp0fi7TTaEwRdi+Wrqf2YtiJ1TgxCooxy6QNo8KHM2Q5SZpKdofKQ7zgx3IUb7Av6BZYvIaMyROFatZ20qoOCK7UXKzPxhiW4dRyly1yP90VSDBMx2vopDZ7Etj28Vuz4i5S10OuCKH4pOREyhBS7h3Q5Hz95VAyZgKV3/liKVViUWWzBZ0eVAe+Kp+6GsBCzcttJ0lz1rnxuYelDd8lnFBo/+Jfc12rlCMcLQbhmutD/n2NP4VM0ht6OshwDth6tw57i9dQOsxBHNnZGdWo5Kgc1S7fdL9MqcmlWirIH5rbj9NdJ6Krnrnjqnu5zBW30MX96TOZr6+I46H+xEZqZ+ag6noNIqpwvTtKwxJ5mom/2dgonqR618qEKDe7MKMWK4DwsiotEcNQauL/c6mMx2RGdg7gwJZSa99+iv2Ph3kX3NS2WY2U0AKKynaPYs7VZGRBpLxtMO8oyoxt19qsXw/g3LNKZPqFcuxwXMIFDSgzFjJSn5a39qu1Z1NunYutH7dAOC6FjQbjt4VSkpaXJT2pqKhZMVS4TdjRX6+lyApz8wunSf6pBXrRcCHTrtZ1wFg19i7eHzPAB5dSD90uGi7c6vIVPnaa/Gz6Uj/x1J7X8QIPTqepggzBt/SXmpB7EFhJqYklORRaVgJim64Ub715Jf9OxKm018kiwJN8aphwQAYfEUD6V/KalpSI1LQVT7VPg4mrsAUeJKhcvKTK91OeFjGb0JCotE9IWp0O/YjmmqmucfjBxJkBiOo2u4qt/eQtZjQUnTFQQSfmyXoo3P40FMyKhca9/e8GpFV1X9BzEvO9tk+X6DYTNSEFFRxsqNi5Fcfqfcei/8t4FMkqPU7lWYMPTKZiuH+HBrMz48O/liL5nkiJgiSYpJK+HfQxraRNLMaIxaWxA39JKefpPjZBhanKFUBGNK3omrgmyyLtSQDzCu8V1EGakbUZHiwlZSXoy1jJ8RjZuPdkgxU70bZN6LBHrhsJSSsTa/TCqHelursJLYt0JknCN7ZAymzxTzatVlc5BNHi0ly/JVpHt5l0b5Z0HkTaRhxOynQETr9N5TJfz8a7/KsY/+GIl0FYSgcI/xn4fF30uxDI1neHKCuWG98VDhTT4onr8z7+VVyuOGy0GUo3Y9JSoYSDyuitgOV6lpL1HWQQgdEISylPjEJ9mwsa7p2O8PgbIfAIrUoqxevXtMq9nU6ej1bTaBef1w3sOGk43i6V9Y6FVw7cTMpyEqkDcCaBzb5S3VES/Ho2ylg50VGxG2v0JCJMVQgO410yyXBVb7GPboEGTKP2YSGUAGzByCp4s7sDxihyypUy8ddjZLtpxgOLQzxynxEH28VwqGScN1HQuae9PWsTkwxhcJj1a8eZz4o5jNK67ghysXXLQOH60uEYwjP/DIp3pE1eI5QKmNOTvqkVr4z6suStGWctJNO/OxZrcXWhutyJQvV6IWfGwuIXUNW5F1KIs7KtrRJ1pN4zzDcja7fagk2Ys7jYAa+N/jR2mOjTW7kPWo/PoQBLixtMlUL0INHxcjX27d6HWh14Uc9V9jtcLvudYHAOVcTMTKZ5ypKTlora5GbV7CvCYuMCseBCRmiD86C7KVN48ZO6oQmPdPhjviususy66sAATMHb05Wg37UCWuB9PCrmHvnIjYFQccijYrXlKPFPkhSgIM5eL9erzsIzqoY4u0FW7cmGIWgmXV4O7oKP6TEV20T40t9ahyChEP5B8y3iv9bknZz609lnVCw2NFuPVzUfnT1O3qOS+f6W6tRRzbxQqVYMbfiqWLL2AV/fVobmuClnztQh+fJfizY56V6Sm6kNU7chCpPrgorjFYirKQg7Vebu5nc7fTfpgJsZecQVmkt5N/+3zqGokW9lXiChtMDa4PRwnITsob/k39qi23vn5QUAfhdF2QdeqDPW6+pzWUzgqRfmPlLs+JIYdE+mfokwYZfSo7gfpdhupnpcYsev9g2gUSxVI7AkxaelQBG35G0bMX5IFl1dgBw1TyrecBjxZuchaSUIvLBS7Tl+muBdvQNqaNViSGCPFbdLGhzD2e+IAoTYpc/0BZYlKlF4VYkTxJqw1rkT4nLXKvkEpB/s9KSHHPKXL+Xjoj2+W25lPpCMraw1mzxbrxPXYtvJmfFor7jDocY284+QE1aNWpwi51MdSsGy+HmuVcY6ckVXusHlGFzlR2YjOwq2jqM0OE2LVRP+W4u6pykjoTOrUfOxDKh+ntFI9insEk2gg4s5//i3u8wTjs0N7sLuqVT0XdK69ZLvkoHH8WB00w8T55cjbtJv6gkbszhUPcKag1koDOOG1+4ZbH+3N/IWcE5B1U7cLRmMh6trNaGs9KQ//0PnWIw1xrovXw5T+AnabqN9X7QMhwxzjNEl/01KMsnerKC8pmLdOVJwWlw0JkMuMRDno3Na7M4y/wiKd6RMjZzyEnCQ90uZMRpg+Dp0zV5NAVQi8ZBBKUucgPFQHfVwqluaUIlHcvg6agoKKfCTWpyMuUo/IqNl4LWQmbtLb5YCdICzYsB/GxEOYFxUJ/eQ4pHcsxXaTESIYBI1F8lI91i2OR9zsJ3C4zeLoq10gMSH6Xp/xKg+O9sbwS5wv2o4zAgY7XRCHTpXxjMlLxeTwcEyOT4F2xUYcWT1dHtbf8wxddOjiPi8G+sg4WG7L6C6z8bc8BAPWYTIJgbCoVxFlXErR2Je7UHzKlLYHgnDLg+LBN2Dj/B/Jb8GoGatRmrMCeVQPkeF6xMxJxYQlt6qzUd7Ci0bVC3EID4vEorXFyNhWhYQwjff6FFOuptfkrOoFR0CIXH8OQxZmSqNS0Oiukw8yGrLmQb3bjrA7M5CV1IbFcZEIjyTREJKFqseVtcrdBF2Lh1ZEIy8lHjHzPsH2su0UTjQmjhmKrq8/QxrVeaguDHNem47Sv95DtTYSDxZsg6F8LWL0ZCtxixFP5Zok1hS4oMH42yihmXR89p9w9LQFXwr9NsZh8W2fkjRTX6XXp7Ra1aUoWi2FTpz6Qt54Mdw2AUMDAhVBPOH73aLokh+QqNy6FnNm0wCzLQnbqtZiHB0MCr9JeXizvBjFW01odPkxmFFYRm1BFHFeeirS17VhdX4Fbhp5FVZUbUGi3oS8zExsLddj9cYyZM4dh1MNygPkMZOVdfkBgU4tUxOJtBxqEyQeM9fuRlZJGfU/4oAoBzP+LR7+oxLXXx3kIV3tLscDRiWgbKN4ZmUr0tMzYdInYcv+tzBjpBX//VwIuOsxXL4z24rmRiHaqR5/MBRhhl8hQ2SofCvygjKQnyXSE43rfhCEU3KmWplxdyfoivGynWeos+YBI0bLNfCJOYvUpSZiqRz9OaM6HaOmlbAodx489YVj4+6jv5mIj4nHzgZlAEA17jhXFdJiRYoonwoqn7zU2dQX6DE79Utsqfg9xllpAEfFc9skx3vg+2Jv5v+I5TMGTBodBKv1a1StXYxI6ksiaXBkpD5muttvEPzo/qfI91bMjorDJ/eVojTLgOjxbg92WvqeliD9rdTvgq5VMZj91iSUlmSR70jIiXS5zMiA0a7T9Azjt1xkI9Rtxg/Jzc1Ffn4+HnnkEcyYMUN1PTuGDRuGpqYmDBrkWer6wmIxU68eBI1rPyuxmOmYxssxiwUBARr6qA5eEO+atpJc0HgIRIahoTDU/b7Q13jPFvnuY4rHU95lnjweU97JrqE8DRxKmP0pJ2/l6l6fZlMOdFFAU0eKIuy+AeLj4/H4449j2jTHbPi5wnu9ORB+RNn1QLzTmUwiKMj9WN/qp7+27iut1sYdCNbPQ7SxDMUp6rrz3ugl/d5t1nv+RBrpxD7nSULpEPnq/Zy+tKW++OmJqIuBbaN9oy/25xMqO0p5388X/q2e+153+pc2Kncz2QTZknfv5EfEfQZ59ZYWpa7PIMDvAOL1qzU1NfKZqLNl//79yMjIwOzZs/Hoo4+qrsxAwTPpTL/QeBHhAk2Qj2Pi4tyH/lJc3L11rDIMdbuv9DXes0XE4y3vMk8ej4kL4kBf/JUw+5Nlb/7d67PhY2Cback3JtDPN97rzYHw4xESDT0FrqBv9dPfOvSVVisuxeoVRjwzX7wKpI/0kn7veM+fSGN/8iShdPTtnL60pb746cmZnDMQ9MX+fNJnEa0i/PfxhP6ljcrdp0AXkJ8zzKu3tLBAZ74NsEhnGKZP6OemYIb6ZgXmwkEzajrSnkyBfijXHcMwzIUEi3SGYRiGYRiG8TNYpDMMwzAMwzCMn8EinWEYhmEYhmH8DBbpDMMwDMMwDONnsEhnGIZhGIZhGD+DRTrDMAzDMAzD+Bks0hmGYRjm/8/e+8C1Xd37/6/7+FKLXYyVYhyZ0BpbqH7a26yj3egK1dFO2ohVejuKHU6seAWnoNw7+n3QocXxuGb3ssXvlPhdBTZZLazfsjFKx9bitcELa0GNt01XsEbbOKIYacRcjWt+j/7e53w+gSQkAfpHaT3PluTz53zOn/d5n/d5n/M5n08EAoFgmiGcdIFgAtwuFzyBv4AeAY/LAYfTrewJvsx43W54J6EzLJx7Msp1HnweaXxRTOey+TxuuNyecdtB+DxkX9y4PGsnCl/WcgsEU0Q46QJBFFzdJiTpdNAW7YZXORYWrw2FOglSzi5EctM9TnLiXVFjEVyiOPZt5z+xvdvO6teBJ5KS8HC7XT4ZCNMTCle400Y7LjxH4ZKefz3kOAvnogFfGKduIsZdJ+dlbeNRZX/yMH2dXurqhdPhDHDsopXNi9YSNdWJkUJ9XgSn2d+4Frqk57k9CNwOxHO0kezLWrx+DlX9hRCqp5MlRC8vVLntB0xIo/yo1YUYmEBXp58+CwQTI5x0geCCcEb+ufx5MyP8/LUbjSnkxP/miLIvuJyI+Qr76XgJX5lBX94PwWp56VwNOxXCDMyiz1lXUEDPu9hP28ZbFgQfJ+xtD0O6/4/RB4ZhGHedkpd70ubL+5PGw/W17sg0ujPkOoQUKQWH/Y7dBGWbEScB6eoJfo7+wjKWpg/OIXJkDV9DbNB2MPKAI45/XhoE6+lkCdXLC1Fun3Mf9DmVWG7uQP+pnyM5VLhBTEN9FggmgXDSBVPC63HB6Zx4+YeX3d51uSZ1yz8QH8Vvt9thd7gCZswoPrcTAzYbBgKP+zxwUV7YPjvPrnNO5tZ3wHVsiYrd7lQ6Dx9cDkp7dB+IX34v+iwW2P79rtEO1uuW88iWtoxPbSb9eeFgZQhc+uI6Bgt9pZMz7/F66C9KPqeQPz/j5ENpsDjcQen44HY54XKHXn354/N4lLpiMmBy4TsByMfDyYbVtyvk1nzosYRvl2BouAfrEsklO+1CFx2LVzONGatLTmwyjENDeHpjMu2ckY8xgo77cOTP7Ui/fYGscz4vPJ7QfPnCHgu6jh1R8qKeRa4q0yvKczjk9uoea9feE1xf1VF8sXByYYQ77mM6rxwIlr+Xy2dcs6Uyhy4zcw28TJ8VuIGPhicqWyy+W/6fGG4vQgLthdZ/aHp8OQodj9Qsvd5gWXtDZC+fD0zTi1OHqb1nsLoI3A7mnZ69NLa7HQuoTExu4ZfuUF0zmbr9ZRhfnkC1nVjXSSt5WmMnAuuH19843VII1NNAvfTK+hMu9ywfoXo5mXLLdTJW5lDsr/yOPovxL5tXIGE2RUT5Caw/H9WJ139gnD77eB0Gxs1k4N8flSHTw0A5TZAngeBCI5x0wSRxo3W7ARqtDikpOmjj1DB3O5VzgXiwz5hH4ZKg0+mgiUtDnkGNPONB5XwkfOjdWYI4il+v10Mv6RCnLkGv6z1Kl+JLSkFqWhpS2fHCnfy2MbtlqqO8pOdRvug8uy5FG4fdtuj3UP3XxVF8Wp1E16Xg1hITjIVx0EmUNu1r0oxwkCX2HN2F1IwMPPgrdkvdB+vOrZSWnEcpJYnHwZY5mP9bSZM6aK1aA4mVgc7nmXvhsZqh1mWhnU53VWZBq9FC+/TrcvgwTCV/bMlEOPm8f6qVx5F06zMUQsbduwNJuhTonj6kHPmS4B1AvlaLZw4chNEQx5cvJWkMOCALEF77ARSq5eO6JA3p6gFlEOTBAabLVN86HdW1ejvs5AyOPwbYdmyAJt1MV1B8w2/SpwFXHH8BaWqtXJd5ZrDW4rHVQ6O5Fb2kwJ6TfeRkpiN13uyA4x7szItDfjPpSnkG161fde6GVqtBfYBedxvT6djTPE6Z8dftpPDe4VN0TsJI79NQx1FeKM9p2w+MOSMuK4x5aqW9JlG7LkT36zuh1mRwfS3PSII6zRyyTCO8DOBzYmdJ2tjxtO3wZ/n159ZAW70T5hK1Iv/t6LUdRB61FSYfbX79qJ4O7DNRXjU8nJbsx26bG7b6QuiyauhsNVKobAaTdYKyufCMRoP19TaqEBuv/5rWVmxV6lkbVzKaN9vurWR3xuyVIU2Nkt0D8kmCzdhqKC55KRNrRyaSlwYHnEpK3UY6XwCbNyBNnMYHNIJQc68wcDuEmWrKwHH8itlWklsS2S9zt18SgKN7JwyUZy2TaZIW+fXW6Po8ka47DqKEysfiS6IyFLL4iNefXoM1Na1oNcr50NE5Uxj7HqS//Q2kgw+jtZXqSyPrT3qAbsmE18vo5XZhNx2X60SLOINJsXVjWM15SN1CkaIWEsVpPPgOWos00BS1jk5g9DfcCs2tO/C+LYw+e49iA5Vxh9Wv2R7suFWLdDOTr6Ivu3eikOmh9jnS/4nzJBBcDISTLpgUtp1FyK9Ro8U6iJGRYVjqClCe9Rh1TEoABY/tt9hU3Y7GvlMUbghtVXFo78rFY1u+qYQIj8f6AjKLGmgrF3UdFnQ0GZGbuxBzVGdw/HA70otN6OzphDFXApqLsMtKhn4Gm7WmvJH1NTZ1oK2ujO9v+Ukrd5YiolwH2yJKqwOmgnTYGipR3UxpNzWiwkBp2Kqx9ygZcCWsmn15jqKiqJayaESfvR8dpgIKZ0OBqQ15NyvTe0RuVR06O+rITSOfvfxnODEvDx3mYn4uvdiMzs4OWDayJQ4RmEr+8GlY+bR8cgtMLAO2SvyBeyM+HPxNOYsVjfd9m39/eZCXIlXmZMP7QA/stjbSsi7U7e+nDtmKh/U5aC4wo39oCNY2I9qrc/AiyYzpck71CNr6hzEyRPXdsg5f6R9/TBPjg/MkeWGL4vnSCu9Hn9FnO/I37cCTVjt6Gqnu21/AwKjvFQce0D+RProegx1XwbC9ke+VNfWgv78fm267BUx79h86wY/DdRBZ1TZUtG3hs8Qy46/bIKngdY3QERvKiyzUdvvRaSZnsqYOR5lKuHuRr8tAtcoEG5W9s4p0R0rDPy5ez8Ox+z5NPTb0t+RhNotYIZxcmAz2bUtBUcM8SucUhvo7kGurwf3P97Ir+F0e1BRh7w1tsFoaKeYaZKZl45stfehrqSD57MHblCc3DWhTN1WiosVK9sOOKsmGLXvfRMr3SrkMpLIm2PpteP77C6OXTVlKdPvSr9Enkw659/n5uLKRZNPXSK59A/b/1Q2fYx/SttQq6fXz9LpWNWJrto5fx4i5Zi5vy64R5pV50f6zSn78zfeZ8fPiT7+oBioehOQLSNP7IZ+5zdDPDd4OwgPbfuY6NqDy3bths/ehgqrghcNv87POA0ZIWUVYXNeJoWE7jHTunRGmNFH0OaquD6BcykbDqjqcGhmBrakYzaUNfOA5cMJGJiUf+YN3w0r5YKrQfPhdiikcsv7Ket6M/PxDaOkLkf8o4fSSai1iuX04sF2HLTVadDD9srdB6qrEnteDh4n6gp+iKp02CupgpTj/+Zvx+HCQNHbp3NHZep49zMTMlDD67A24i8VgM+2kolk3X8d3ub5sKYLU1AZL3yb0TSJPAsHFQDjpgkngwaEXmVHV4O+Ov2DfvpfhuuIG2m/H/uMhhuoMs4wSrtWybj0WuhvYetGluCk+9EZvMCd6WPdGhrytChtX6LFiXRF27CiCLjYR5e0jaH/qPiyeexMy77qTh2PG3I/B+FMUrVuBVXf9E3VIxMhnIbM54TGYSimtFbj7gQ3yvpH2163HQ+X38H3La+/w7zFkwy5dPxe6+AQkJmn5/sKl38Bsv6OVbsLPSzdi2YqNeLCMeh5GzGwsXbaYb6qT9Vi2bAX0ukC3JzyTy18k+XwFdzxcxbdKG1+Fz/s6fsnGQAYzMhNHvcIvBd7BE+RKUL1VtOHx9RLiE7+JW6iDf+ezM7C3PUvnDOis3oyEWNLXb2dwh+yzM6RBXJe78JdX/gtOcodXrF6Gr4Q5Rq4wTh1hDoJ8O//94/KdCpNlP1br4iFlbiD3wIbX33Zj0NpDZ5bjq+QFnHxNvuXPlm8EHp991Vf49TcvvBEJCQkUZyLW0vizfc9rfJaw+9ls+qzCllXxPJyf8ddRXt6S81LXt4fykoCbpIW0N0KaTM7QU5lol6pg33EfEqns3Pliy4RpoDDrsyHK2wZkSIkUV4iuhpFBrKMdm2j8WtbyM0pnNmITVqCAPC9bcx+fhf+MOW7pRuwsXQXdovlgLSe9qgOlq5ORlHQt7dHYlOxMu5EGkhRuY4oPu01PopIcp7JvXE9ZuhGLmVOm0SIxgfJE9iRy2RhjTph38Bivf4Oxk9d/gm4+5tH+zBl07sOTtJWO229hTvmVfLFaevJ80oWANhL7NZIDtTcbycT1EoqYKSReY/vuQ3y/8W428A1w/DwfYZi++HA7cDsE7kdKFbDt2IzE+CRcz6qAZ8xGjnY12QALntpI8sX7lB5w59evj6rP0c45Xqontxhouu8beHOfGQ+yCiv4DpKoqLx+UAbb05vJtiXhhkW0y/IRQqCe+vW8rq8Bq5MTsFi/hPb88h8jnF5GLLfrv/DjGiC37gEkDr+M7Q9nU8vJxS03hehg7LVgWiMtXAAdxTk79jQcNE5Wj+bZg+P7bZDuWUq2ebw+e94Zu4sViObqK8f0xdSD0nWroI/rn1yeBIKLgHDSBZNDTX+GKzHw+qs4cuRVvHqc3IQKI5ZfF+x8q+ZnoIBMWJbWgJISA6T8BhTUZfKZiWjMmCmHSIy/in+P4UX3TvnNGRqtFqmbqpXjgSjdgk/5prxOyg2ljosx5tAr1/tnsnlPEoDqJtxLowBbzSbEUX4k6kRZR3PbwoDSMTkpxM9nPZ2Mjzs2hJLmpJhU/iLLJ37FBup2idrnUGP8JXVKVGePGSasi8uOTz/kX0/es4p/Ax/gBAljHnXo79mPUh1m4Ca/UEiH2PwsE61q0UY0VuSieks2UjRq1Pe6wh4LXc7w0QgNnsjRzNHLkXoHB0j2Er5+w2zyb8kbkjS4hp+RYboaeNzDl3GkY4FmrG1Jt1SQX9yDIwMHUU0OQ1XnvQh20cNfx/MiGbFWearuBF8LvAY3xPSjjjnVT+Yq8TjxUiW5Lbcv5fpx5jMmhfCEk4GXTWNS2uu/5Z/b9+JvJ8irnBePGO8JsInTsh/dyWfkvXbZCXpow3Ie0uP6gD6p4fzPCbzMHOCucuilH+DP7y1EW08/Hl9NcXrfwsskY/9MJyNi2agAnhMBTtinH9NZCQ/mLePh4HZBHn7HIFbNhgtdaHyhFTuNRSi3SXh0bQo/O4YKC0h1Rj77EN27nwTIAbaYDWg+YUd3+3NUbBMf+Aam6Xn/GFnBdCydqwraDsIvlyfvoWEYQ27pzKH3vGUhGUl4OEfPj/mcsvOtJicymj5HO+cYkB9a35SqxxONJ3F3iwWDT68frZ/iFhqs8RA+eFh1hiFQTz/6gOm5aVT+bx3aQ5+y/AMZp5fRyv3uWyQroHlLJqT76xC7phHWU2YoTWkM3yCOULmWaxWD6/kQh+krY6n/boXstLMxJyOiPisdheet1/hymAXXUUJ+fbmDRmbs3GTzJBBcBISTLpgczMZpMlBaWo7ycvZXitLyIqxIGHMIOLHUiRBldY8iJ6cCff3+h+Giw40/8caxsd6BPfTj7m1AVlEN0svqyDAOob9Dnh3+YpFQVdeIto4eDPaUQxciglGUMnFGffPxs1PnQ3T5JCKvjt3mbSfHjrp4GlBsWPblm/0ZPPEGfZYhRfEfPda9YKubc275GtynWfc7huvQn/hg5gb20GdMPNaX78DIkI0vHdrxX2+HPxa0nMGD483kkm3IGF0icmjXM/R5J5LjvTjWQ67AKnZL3oNDe8h1v3MJhQs8DnzsZC/wmw/+3KlC/JJ0cnOakZmajS6DCfeGqcfx18l5ke5JDRmYzUSMMhhJTJKHC67uZrDhnezyePDaC+Ru3iM77OMIJwM//tGx9zhaSOVyc5aMxsFmKTlnmBOUDu01cuB33yDpkXM9/ytUV7Rf1cmWyvVgx1NFWCVdq7hwZ/i5xHj/8CZK2ZQtDu0MnmDry5cjQQnoeVd2mtPmqxCjW49+SxPmfvY2XqxmnmMNVicExUDEIGlxAbpKM5FVbkPd3auwkAZ2qPkxyoraUVFxR3Ae6HLvR0y6sjQDt8OhiVfk4j3JByLLtez9KWwgPg9X84h9+POzT9F3Om4mJzKyPt8YVdf/ZqPICxoxPDKC9l1PYfNqPWLHZgAw1y9bcoAPU9BF8SwfgQTr7/HfkxSVQd0o0vi3W4XTZ0b4crPhcTosQyMY6dmF8vvWQxdcwTK+Ef5mn4X+Nyj5E50hb9hbn+Xlvj2V3TMZr898QEcDCvbgKjvfaiqlbwPir4pRZLgKiaNNbJJ5EgguAsJJF0wCFdY8WgY0bEJJ/QHYyehaD9TDkLaVv5t2oHUr1Gp5G/gUQ/RZ87Of47nfNOPZp40w7TwAF3UGweGCWXjbJv7dsCUVW831MG/Ng0YTh7aT8nIa7dVX4MNjbXgsS14PGhZKY9Qt9tmxPU2NPHO30slfCLxgE69sHWzllnxkZ6VBm2aAcbd1wjRU8xaSmWdLk3+CrSUl/GG4bnMe1KMPgJ4bvk/kGaJI8kleWyAvASIKHrtLmbnCBUn7UuHTD5lGduAvvXbYra0ozCjnzkq2bjYWprHnCvbij70OOGyt+EE2uarFTTDoTmPndiMODLjgOf0hBsg3mXft38Mcu5qULnA5gxefxYEcukZYHQ5079yK7Bq2fvweJJCWfEyepjRXO+bIqJljEnz8/TfZnGAc3jvajYNWZSH77Juxga3DIUzl3xsdAAQy/jrKCz8ztgTgtb3kDd15M2bHzOBu457f/QnW3t3QKXqzJo05NQQrw9Cb6D54AANBK9qcYWUQex0boHTh2YaDcDoHYH6YPaiXi4fWJiuzlBKWXC/nWnaC5oO9lIVx5jMmPZKC6jqskYDKJ/4vyc6JAcpXmjoOO9jzJ6SnLL+OE4dw8EAvlSRK2WhPXkokz+p++iG5c9ISaJX0vJ/IV7Jxs8/jwNuuM/xOFF+8VvOHsPZJy5dyEGzmmBpRzBxWXhv9K8bdK+R7EYFpjg48QrYDCZq95cgDkYXz5WV0bHBtedmKg/VF2FTLBpNqXE1OZGR9jo2q69/4LlmChl/id3TOabfClKdG3LYDo/WzwH9X1PcJ2NMPS2/258NPoJ7K8pdrjuGBlQadyLo5ZNA0Xi+jlTt2jnxno+FF0iOXg8peAnVcEQZC7JTvg0E+mI5XK5Wq3EU9bn0N1n0m6PNr+f6oeoTo86x4ls5+HOy1Yvf2NShitymwkA8kPv2QSi8lQ6NEHTFPXgeM7KUIpoMT2n+B4FwRTrpgUiSurkCnuQwNpTnQp0jIyCnF4sK10JJRO8PXdZ7EJ/TpfHkvGeB0mLY+hE3fXY6F1wyjsigHP9hhDQoXSqxuPWwdJu7I1paXory2HQXGFnKEc1FFzklzZT4ys7ZgobGKh2HE+Jd9KF+ImYXAN1N/Sv1a+97j1J0EE3pdzAxlic3ofki8DNr2Oa34PcUpFVTAbDbBWFGMdFsXqrdURPhRjoDuipyse4sp57Z21DY04NhJ6t7YLVjb7/FeSAankr/4b26MKB+O6npI/K6tAd8nh2mUCGlffvhwckBe3LAlUw99Rj5Gis3or1nPZ611638M9kzvlkwJUlo+1GWNsD+1jjvLn737e+Sk6qBNycAROm7erAtzjJzQ99ntcIO8nMHzLizkPaQbjiCDBJ9VVIuKxh6Ur2JTm/IteH6L3juIN2j7ziXXBx8n5mfeS581yMrIwh9PyoMwpktfZX6hwYzvRbjPPu46L+WF9DWXzybKsJdqpKtpYBErYVtdMbqq85GR+SvUdbSA3XOR3ddYLLydlKpmC7Kyf44THwcrSTgZxCSsQ19TBZrLs5GSkorywWJ09P8iYEnAPMzy+4AesgDp5DTzfS/esdn4LOdsGsY8uLMFhq5qkl0KUjMpfXMnClgksWosJD2uyc9Gdl0fPmZyjlQ2Du3EqXkd83HsPKXNEMN/Y434dizwHsR6LdVR83Fccc1XkdvCHvauxb4w79JWXScPsquUWfOYa+dyeeWa80cHvoFpzmCZUdZaBG6PR5695SiDPbZqSiWthYl86vKcDGTvX4pOso2AHtepounzBLp+VxVMBcP8XIo+A80aE6zbbuHhWf2M5sMrW+gxifkJ1N/x8r+CDqdrrh4bgCqE1+fw5Y5JXI+eOtbPkB7pJGSXfoKmnn9Dckik3pH36DNgCY3qJjxUlo6GoixkbHobbRb2wGw6lvA15+P1OXnNA1R/XcjPzMDPPv0h2qgtID2RO+afjFBuFs0ZLUfEPOFTDJI82t+O9OpJgeD8+YezhLItmIbU19ejsbERjzzyCFavXq0cPT/mzJmDwcFBzJw53gxPjI8vQ4mJjQ0wxnTMFwP2rJXVlIaMt3+M4adlR4f9KuB2tYQOowU9RYtGw0UmXPxklL1exMTQsajXBnNwqxrPfcOKXRvH3tRwPjj2bYW0qRYGYwd2FC4H3EdRk52BGpsBlqFd0Cv9RTTYu3ljVHLZPDYztGnA4EjRuNmnqRJJPl7bTmjSiviDZD3l/nWqFzbtz5OsrCxs27YNK1euVI5MhAf1Bi32bOhB+30S6Z+P9G/ySsTetUzaiNgApQ13LBwsHAUK0uNJw975TM6FPwmfvRVx+nyY+4awOdqvtoRcNyEU3sf0RtkNhOtUhPxHlAHJl72aeiLZRCe8DZCPn2/cYwzsLkTqFqBvZAc5XITzINJSspFrOYVSfbh7FZ8/TA7B5Y2mz5PTdV53VOcXSIyT4xz0kvcVES5w7CshWxyH/pHHaWg3Bisb05twjNfnKerTBHm6lNBqtTh+/Di/g3S+9PX1oaqqCtnZ2XjssceUo4ILhZhJF0wRZqRCO086phyYd8sP+bIY9mBlWhr7uWYJNVIFfl3AHoAaCxeZcPEzQ0rHpmIbfQN4/UozfnGBHHRGYkY+iiWgvTwL2rg4aHXMQQeMbT+dlIPOiFUcdMbJY0CLrfCCOMnh5eNF20+K+NZW/vaJMS5k2tOb0xjowuhbH6bioDNYpx7aKYc7Fo7xTuYUCHKi3NixOR/IbcSG6D+rGHLdJIjgoDPCtUM/EWVA8j1/Jya8DZCPn2/cY+hWfh9snX8q2Sr2bnQ1Oei2gjrcO00cdMb48kbT58npOq+7CyfGyXEOehmtrq+8diVMTXlBDjqDlS0S43Vqivo0QZ4EgouBmEmf5ky/mfSJ8XmcsJ94F65PzmBW/A1YmCy/duvywAun/RTe//AjYNbVuP7GZEzwdskvFPYLo5/iKiTEXx7u+NRn0tmvtJ4CrtVN63qKis8Du30I6qRLuAzTFa8LA8ffJlsFxCcuQPLY04LTlGj6fBnouuBzQcykXzqImXTBBSdGlYBk/TKsWLEC+svKQWfEIkGXDP2yZdBL09tBZ8yOT7hsHPRzI4acr0vcaYlRQZcsHK+LQmy8YquWXQIOOiOaPl8Gui4QCIIQTrpAIBAIBAKBQDDNEE66QCAQCAQCgUAwzRBOukAgEAgEAoFAMM0QTrpAIBAIBAKBQDDNEE66QCAQCAQCgUAwzRBOukAgEAgEAoFAMM0QTrrgssLjcsDhHP+z3ueN1w2HwwGnO/zv6HvdTjrvRPizgmmJzwu328N/IfOcmUAvJo8P9u59OGBzKfsXHh/l1e3xF1Yu+5cNj9uNUREIpozbOWZfZZvnwHmrvkAgiIhw0gXTB3Ii7HYHztl18NpQqJMg5ezChXbTPcd3QZIk5PzqiHIkmOO77qfzOTjy5fN7pj9eKwrV7NdvC2FV6sfZbYY6ToOkJC1ufaZXPqjgsdXzH/ko3GlTjkRmIr2YNN6jeDhrE3J+9AdF/31w2u1wndcIIhAPXrg1CUnPv873BnYWUNmfv+DtZLKwHzxzOC9MYxnYWUj1lTdatxEhPViTlITnX49Uai8c52N/Lns82JVD9jVFtq+yzZPwqyNflBYJBJc/wkkXTBtsL26GXv89/PWce8kz8s/cz5sZ8vPPF4AZ8q+zzlN+cjuUGTPZL7fNQ/izgi8aWaUUxfINoDKrnDbSUVXXhF9/f7F8PATPyBllKwoT6MWkidXj0TL6Hv6M3HPKouPPSNHr8ZsLOeqLoxIr+Tzz2QggqS98O5kkR59PgfTCX5W98+SKWfShmVTbm0d/karK53wJkl46D/tz+aNmAkyX7euMmVp+7HxVXyAQREY46YJJ4fO44HSx3ov9LL4ddv8sGLvdT/tBS0zomNPpGlv64fPAFbhPeJwO2Ok6p8t/1I1jb3TR9zx88rEHXs/E91DHx+GHOU5sVozlc/wsD79l6xi/LMbjdsHFyygTuj8O9pPiAzY43B6cmfll/lXP6U9g7Xg/cMruevFDuH/jOuim/BONrA0MYMDuwsdh/Xg67yDdszvgClxbobQDdoQtFeC66z/vs+O/auj7zpvBfvfyA8cAP4wzH8Pr9fJrwuH1yG0ttLl4SXedTipnpAsj4POGWf7j81Iexg7603SHBOTXBhzzUb4D9wM5AwmSPL4JhsvICVfIUhwvxc1joryw82PLdoDkjTUYHKqBFFDJLI8uF9mckORpaIKZs8jFDLVRhPf9k/SZLu9EwU3x8riVfY5St6PVSfaS2Rh76BK4SdjGIOi8X5eCl5X44KLjNtsAHAH2b8xOg5+f8M5kpPh9ZNcHSMcH7Oe0nGW0vnh53aP6y/QyvE31cbk6XWNhBQKBcNIFk+Ro4w+QotNCrdbwGT59ihZbTUbkaZIg0b6UkoTCerZswIvdBUlISfnB6NIPz9FG6FJ0KKhnywe8OGDMgzZFgp6uS9FpYDC24dm0JGxpYKHbkU1xa7TPRbkVHy6OA2PGvb0IWsony5ee8pVnVpYz+ByoL0xDEl3HbtOyPKcV1sPJLmRLIpJ00GU3Kul60LiW9nW56A3Tp7itO5Gm0SE1NQ1SkhYZRc3KGcG05n96oUnJJi0jajeRnqhR0xtZ08bhHcB2A2sDqUjV65CSUaqckPEM7EMeayMS6Z5egk4bh627rfI5pR2k5xmgSUqRdZfO77aRQ/OBA8eRi84tq2A1G5CSVcmvqcySoNFocHicDrrRuj2P2glrazpoNWo5Hc8ATIVqip/ylpICbVweDjgm62W58cKt1PbydwY4dh7szNdA8zCTmBv7qN3500zSxKGkvltpd2w5jRa3PneU7zGONtwKza07QpxEii9PjcxKG2yVmXxZkcEsy8dxkC1B0pKMUqCjNqXOM2GAX+zBixR3emEJDHEafj6J5FbfK6/f91h3UPnXK8tdPKN51Ol00MSlIc+gRp7xIA/L7neVProGarJbrAyatO0g8cO2sxDaDHZ3pQuZWjXUaeaI9udYXTaPW7ZnDB8OVLN86/Dbfg+su7ciTqvjNkYvpUCjzsM+O8vcRLYxGI+tlcqrHdWlJKpjczcNvBwHsdUQBx0dT0tLhUT2b3urnV/jt9NpaWp+nl2nTTPCHsbzjRT/wD4T0uLIrqeSjqfq6XgeDnIjOVnk+oorLFTknIT0rfVoNRdyvdSxfiTPLNtdwufsRklaHJJIpim6JMSlbYV1Ck1SILicEU66YFL4b21KBUZ0dDSSO0E+TmU13ikwoVPZby79GXWUPnzMQ6rHbj8rSwLw2Rnyk/+EnOp2iscMa78NLaYqbPjWYuQ834JiiQVKh6mlA52WO4JmPwMJH0dK0K373Ko6ylcdDLTdXs7yBXTXPIjSZhvSi83o6bPAVJAOW3Mp7n+mm18TulSG39oNLIcfnx1PZRSBdatl5jZYlHQElwBf+TqsHWZlvjQdjR2d2Lhg8ndBup/+AWq6WDsgve/pRBVTfD+kFz9J3cQHABV1HeizNMntZEsG6pknqLQDGwUwNnWgrY6tbwG2/KQV3oRV2DWyA8vigfl3/hSmYjmHxeYWdHZacHPIZP/Azn9Ffk07qlr6MDQ0iJ62Onzja3PgO32KnM4ytPX1Y9DeB6OhHTlVbZFnaoOYjbVPUp5okNvpkD0on8OCIpbfh1bxNDdRu+NpDg+hp7EMDaVZqOlWHnaNo/8Bs+MzZtIBflcrEBXW/6IHFaytFzfC1t+PX+cvApwHIGWXI72sEf1DwzhlbUFueyVSK/bxQcBMaou25hO419KPoUEbzCTY0keU9ft++0J4bL/leWzsO4WRkSG0VcWhvSsXj235phKCUOeixz7E0zDYavCT39qQsuHf0dNSwU+bLVbY2/L5HY1wrNjyFNef9tL/Bwc74HkddewuiFSFVWd+i4wttbSTiyZLHzrqWJzt2KSvobDRbWMQTJfS8mnIQGIytcDS2YKy3Fxo468CqFwHuyTSMbI9nbLtrcn/N9iokv122javDC2dHTDmkqBt1dh9OOSB5Cjxf3SSBlBSAbUNC9rMTEfbsfWFw/yyycLqC81Am20Q9p462GpLkV8+C539g+i3mJlRRvNR5om78ExOFhoWmajeR6hoNhjjapHxeOvYpItA8CVGOOmCKVH4QAFWrFiP71fITsTWf7kPy1YYcIvipbKuJrRbDiJG7p5sDXvxh1f6kZLzQ9y3ah4SpJVYrDjFS1euwDK9LvJ62bBxJPJjnHQTfl66kfK1EQ+Wcc+fcKLr96xLMqD6ic2QkvW4z1jNneuu/W9EnDULh6f/ZbBuGAWNqNi8CnpKZ7tJuOmXBjHQLdeDuzKGu3HbimXQzY6oaSG4cNjChmbpqKkmvZeW4cFSk3yKGNOLJpRtXIFk/Tr8W5vs+O2xjK2/Nhh/iqJ1K7Dqrn/iDhZG5HXoflQJElYulp2tZP1KLFumR3AWPXjlRfKAiptQujoZsbEqSKs2YuOKRMQkrsaOXY9jVXICVPE6pGZQOz0aZTlFCAm35KOAvp96UXbKXt/zJH1WYKM+JjjNmFhI68thouir94+fBY6GKn4urmfr4+fOR2JCAuJVMRh4id2JSscTZeuREBuD2brV+FfmiTc04ih54mwJfTrJbaM+AbGqRHwnl5xH236cUGakRznzGX1IuFbLXOxY6G6YT99LcZOypIktdzFuexAS7c/WrcTtlP93yEGOiZ2NGxOupbMGSAt1iI+PMnCL/zYe4jMKNdhLo3/XX/bxgVnxjzfg4579PEhV579jnT4ZKzaWoI5Xcg0sA/8T3TYGEGhjfnLfauiXrcbjO3ZgfbIKKmkjekZ6UL7x25i/YDEkboo9+CRAiUzbyrF62QoUlBbyfcsb7/JvP9HiX1a0AyM9T8OwdCGWpH2b20ibZWo2kteXqRSrElWIl9bASOJKNz2AZQkqJOi/QxoF7O95B3APgKvPnJkYeGUf9pE9j2c62/C2PAATCL7kCCddMCU+OyN39/HXshvHBsy9hu2NuQDMfWbdJJ+XDuP7xCR8Fx0m5ga0o3JLDqQkthyAWemxHubMBFMokeNQYFlTiJ+/SN74n3dh5UHmQh2QL94Vd53E0DlM2xiWzB8t4iQeMRRMF3z+2gp2jifE8zYOsXEeufhsWTMj3PWGJXNH9UKVcD3/Dr4fo6Tvzwfpa2hT4b4m4W9v4UhPnqtsBeBz4UD9Vr6MRK2OQ2Y5ZXgqD1LH6PAAOce26gbYXDb8ptJGY467Ea+cDk7Tgw+YPA4fm5IDx5CLN9ZqPhkZpM81uCHAN9ZKS+lzJCDU2NY1CWxQzlzuYFTzM2iQYUOW1oCSEnK48xtQUJcZfFduVKY+ng8238+Q65LinFApYvCd+37It154tgb/wafRC5D/nUTMUJ5NUfsVhAYKC5bKA/iRj+T0ItnGcATamFE8AzBT2Vj9apP0qOQ6KdteP3698RclwCQGES5+l7UVhWlqxGk0SNLn8AEI1OfwMP7o3YEY8Jsqo/tX4Xo+sKCi/O1tPptv+PQEXn/1CI68+irsMzNQZV5OkhMIBMJJF1xgYpG0kM0yNePkB/IR30eBnWkMVtz3NL8V3ddiBAtZ+zNLUCc/a0LrPHEco3ymzMd8ZQHYBA1wBO/5p2i8n4C5BuR58JlVfnhE8Y6Isa3wtPdYleGJD07HO3xLcBmjukHRoUF8pOiQ16UoORGjLF1o328dnQUc/Ov5vZpx5ozIjaGr59i4GXJb88PIKT2Cpp5+DI+MoIdNdU9RNSVDAdKp/abp0kAuLh4g59NP1xsnAnzYWFzL5JGxZGxpyFRe9REQdlY8m/Hej3cDCnTyNQt90vAmjHcY0Y+OvZJ/ldU9ipycCvT1D+Hpjcn82KSZhDcam2yAkcpua65BLXmxBuP3IVFVnVHsjcN5mn8zq9Kzl7u50M65egLbOMaYLh0atWvsQVw2IdJakYryhi5UNFowONzP8zFVIsbvteF/Z+Sj2ZaLpj47hvrb+NKeC43ftqpulHj8C3NKUFpejnL2V1qO0s0rhJMuEBDCSRdcYGKgu1mevX7qR9tRb9qKJOUhOIZ3oBVp6jQYd74E5/8opnqRlhtkdouUeRS/3FaC7fW98NhboaawrfZgVyRaHJGZjcy72X3nLmRtLkH97nqUrM3iszgF966ESjUPa1hv0VWOR41mGEtyUSr3reNQpazkSwLQXISC7SaYStKRUzM2kz/QymYyt2Ig1IMSfGH4neaxuVhiMpOmQcTj5uXMyepC9g+2wky6rcuulk8Rscm3yQ5TexEKt5pQb96OzflsUYGELXcqd3QCocT9+QplxlXstYLAnl8+gZISM4KbgAq3PFBM+rcFT+w8SA6hHQfMJcgzHsAZcsyBxZg/9xq4bftgKiUNj5tiOWevwI+U5WzpVbLzydJc8xCl2ZCPmtZeOJ0OSvNRsOiNt91M52NwlZoks+P/odfhxEB3Pe5X0h4PhaVRcdd+C3qtB3HQ6kLymlxy1rpQVF6PASe7fid+xBpg2YPQT9Jbk+v2UwzRZ83Pfo7nftOMZ582wrTzAFyKACLNKHP47YthvHnEioMHeuGKYH9kZmNjRZWyzer363xr0e35/Lsm53tkw3bDvLUQ7GYGW4K3SqeKahsDYbpUxVStvRSbS0zYWb+dz2wX7n4Tf/+EhZCg/soZ/KX5aTn+KRI5/n554gKzcMVHA2h4aiu3kVNvK5Mkdj7uJbNck70Zu7sH4HQMoNVUCMN29iIAJ8x56uCXAggEXzKEky6YEmNrKoNuICvIx3R3VfIHlmztNSitPIiyimI+280u9sXMRpYBqC7ahOz8StjSy9D5bwZysMnxeIitVLShobYBHT1H4Pr//s733/4wuJOMHEc4xvKZvPkX6DCRo9HVgNItpWiwSSg2dcDIZ9pm43s/b+SzOs3V5ag+sRgVysN7jJgZV8kbTAAxydhuqeNh22sqUTm0ClVlY2vSz3zIXuV2ErwvFUwDZkDDv+fi6sBZ0sVzog/sxpR9lFXlv0YFq+quWpRXHkGFsUKeaeRh41HU3IeqgnS011aitLwGNikXdZY2rE6IGZ29HI03ZpaSr/Hobs3l69W7GmrR0GCB/YPgNqBbvw1txgLUFmVDStEjp3wIOd+RsPC2h2BALVK1GujSfoc0I+l72KUK5K6GdaBlpG+wmW3g0dxl/JuRuO4JdJiLUZ2fiZQUidI8iqqmPhTp5fXfd/20Dbm2GmRKKUjN6sE9lL/wxGJlLrX19nJkZmTjuZcH+MBgZ08j5jWUIjWFXV8EdVkd+itWKdeEI9DllpcgOV/ei3aqEdPWh7Dpu8ux8JphVBbl4Ac75DfIMOIj3KqLvX4JydyGLZkZyP7xS3BHsD9+4pO/Ltu1gq1YSfXLiElcBzvZhlzJhprSLSivpdwUGNHXfB+/2xDNNgYTj9I2C8oMEulAJYpKayDlVuGhWxdgbSmzPTaU52Qi55lPUVXBF70HMS66yca/9ruo4EsJG5CTmYW9V+ZSGNrVXjXWVkJGOjPD3OoYl1wI/GclOCps/IUVTFW2ZKUiRUpFfjNw7zoJMT4acNE4revEaeGkC760/MNZQtkWTEPq6+vR2NiIRx55BKtXr1aOnh9z5szB4OAgZs6cyJSeH16Ph3o+FWLH23B+a5UZ3tjYKG6SbwCFcanItQ9jdfz4SCYVR1h8/P3NMXRdmFjh8figUk0mTjme8enTcV9M2HILzo+srCxs27YNK1euVI58MbB3l4fXH5lz181ASBdJv1TR4mDvMGe6FqRskfRysnixu1CDLWjE8I71YdtItPbjpfYTQ+3nXNWfyZYiP6f2YzWlIePtH2P46XVK+g5sV0voMFrQU6TnRybNBPan12RAZmUXTJZB3KcfP2khl4PZgfHXRrONoXBdGhfP+dbxGGHjD6tXFxe5zXy+aX5Z0Wq1OH78ONizK+dLX18fqqqqkJ2djccee0w5KrhQiJl0wUUjVhW5E2Id/EQdjNf+V8yv6wvbQTImE0d4WEcQyYmImaSDzpDjGQ/r8JRNwWVJZP2ROXfdDIR0caI4mDM7Ttki6eXk8NrbsKUZMJVmRihj9PYTex4OOoPFfa7tZ94tPwQaNiGOnA/2rnA1Oeg1UgV+XTBFB52Ian9cB/EIe2JTqsIdYRx0hlyO8AWJZhtD4bo0Lp7zq+NAwsYfVq8uLnKb+XzTFAimO8JJF0xbYpPXo3yqD30JBILzIkZzK6zWftwT+BOelwiz9ZsxPNiPPksnamo6YOnrx1BPOZLPwZ+Nan9US9DS349T+384+uYbgUAguNAIJ10gEAgEo8So4qHTJZzXbPgXSYwqAcn6ZVixYgX0yQnRnzs4V2JnIyEhAbNVYuZXIBBcPISTLhAIBAKBQCAQTDOEky4QCAQCgUAgEEwzhJMuEAgEAoFAIBBMM4STLhAIBAKBQCAQTDOEky4QCAQCgUAgEEwzhJMuEAgEAoFAIBBMM4STLhAIBGHxwuV0K9uA2+mAQ9kP3L5U8XlccHkutx9cD64zGR88bjf/9dYvGp/XDfdlJ3OBQHCxEE66QCC4jHHBZGC/PKnGTptHOcZwysfTtsMe4DN57a1Io7DqvP+L5hINdClJ2H7QSWc82JUjQUrZBXL3ArYvUbwDKNLqoNMWweb1H3PDbndQ6SLgtcNcmMZlaTBblYPTCS9ag+qMcFuxNS0O2qQkaDXPBNeX14pCVtfqQlgjFvpC4sELtyYh6fnXlf3I+DxOGgROIlM+Nw7u3C7rLKuXknrY/fUpEAgueYSTLhAILmPi8fWMdL714t7/5t8M78BLYL/qDlsN/vD6mOv21st7YaPv9G8uGv0RHP+3eh59pM/kP/ITuH1pcgazlC0/thc3Q6//Hv4awTcc2FOB8uY4NHb24dd5C5Wj0xO5znzY93gGaqlCcytMaLNsQOhvqMpF/Vw8dJk4pjYzlJ3IHH0+BdILf1X2ouB+A1uLOnBPYwc62+qgbiiFvryVSi4QCC4HhJMuEAgua75x2+38u+v3XVDmV3Gkc6+yBTTv61O23LDsaeZbG9YsgWG7DZ3kkD60KoEfmxi21MIJlzvY6fN6XHC63KOOE18q4xi/XMbjdsHlGrs2dF8mTBo+D1/iMeaY+eB2ueD2L+/wueEYGMDAgJ2OyYcQK2G71QKL9d8gcY/WjWNvsFHLPHzysYfyHDod60Hv3nagogLrlyUjfvbY73h6PW44nQHpcXyjcXhcLL/jp3e9Xo+cZy+7fiz/3rDlZsjlCpRlMLHBdeZ14uQJdtyAgi33YNWi8b+iGuq0h+J1OzFgs2HA4RpLk8tb3ve4HLDbnVQr/ARcDnvA/mRgZXKOK9MZSJBmKjsBcF2itEdXzMSvQs9ID4rWr8CyVRux3UQD0obBz3PYIRAILiLCSRcIBJc1qoUZKGAbtt/jde6lO7GvnBxOBVtNGwaY0+M+hr3MT0UxbklR4eiuB5GZmYpG62QXtQziP1JSoEvSotWheFFeGx7W6pCiexynvA7UF6YhKYUcMIktl0lCWmE9nCwoW3qRpIMuu1FZkuFB41ra1+WiN8jjOo1neRq56FaydbB6DV/iUa0s8XD3PoMknQ6bX+zHwD4T0uKSIKWmIjVVjyRNHg7yBD1oeTgDGfofUPwemNOSsKWBXd2O7BQtNNrnApaGeFBv0KKIiaw6iy+ryKtn9xvc2GfMo7BJSEnRUdxxKKnvlp1N7+vYoNVgu7EQWh3Lb2B8DA9evFWLuMJCqDXs+iSkb61Hq7kQGiYHnRbqPLMsG8Ln7EZJWhwvV4ouCXFpWxGuWsbq7CRMGgnlvD7bkaWLgzouZLlLVFxo3U5lS0pBaloaUiUd5XUnv95ztJHkTft0XKuToNen4NYSE4yFcdBJer6vSTPCrwKRcNtakadmZUqRy8R0geSyM0+NzEobbJWZAUuL3JQfA8mayk9pa+PUMHf7h5wyXscBPFraBYMpDbOVYwKB4NJGOOkCgeDyJjYFtxVLtGGDhXnpjsOoob1cswWdplzaakBnv5d89C4wn04qWw1dDDBjppb2poIODzQW861f7jnMv12H9oLNzeeaHsB7Tz+I0mYb0ovN6OmzwFSQDltzKe5/ppuH5bO688aW0PAlNVAjeHFEAv6J55nyeoy5jA78sYY5zEDNH+W1zsde2s+/H7jlRnx0kpw9qQCNHRa0mcvoaDu2viDnbaaafbL4Y3Hn8y3gIkI6TC0d6LTcETDLrMI9zVZU0Hmpogm2fht+dseNGNj5r9hU3Y6qlj4MDQ+hp7EMDaVZqOl20TUzKGbKUzUNNijtnr7ccY7jTFY+Ek6bbRD2njrYakuRXz6L6mIQ/RYzZbUczUdZGV14JicLDYtM6B8awciQDca4WmQ8Pn5Zx1idXY37bZ0oi1imifgUxw+3U12Z0NnTCWMuRdRchF1s8foMZYrbtgh1HR1yPTZUoro5F3VNjagwUFhbNfbyvEdm+IQVqopGWO2nqLx1FH8pmnt9WP+LHi5rFDeSrPvx6/xFsO0sQn6NGi3WQYyMDMNSV4DyrMdGnydw23ZDI+Wgq7gO5vv08kGBQHDJI5x0gUBwmROD5Wvv5FsHLYfp7yW+fUvaInx95S1827L/JXR3Wfh27ppzd3J0t20Cd6Erm2H3efGfv6mmvXQU5MTx5TZs6UX1E5shJetxn7Ga9ijs/jemMMML3HjLd/m35fCb8Dj+glq+R9RaYPc6cZilI1VguS4Wy4p2YKTnaRiWLsSStG/z9GyW0PRikCCtxGJlULB05Qos0+uClobEqDS4Pg6IU2uRmJCIhHgfXnmRPOziJpSuTkZsTCyk9eVgqy2q98uDBkZFhxnrV+ipvOOXDH02QpIxlWJVogrx0hoYyTFNp8HMsgQVEvTfQQWF2d/zDnmgA+BRzpmJgVf2Yd8r/Yhnzxk0vI1oyzpUiYsxP0qZopOI8vYRtD91HxbPvQmZd8n6w5an+DFQ3jeuWIG7H9gg7xtpf916PFR+D9+3vEZ5j4Ju/ePYUb4euvjZuHbht1BF5d/f9w5U8XO5rNPnzidZJyBe5cWhF9ltDA3+TvW9b9/LcF1xA+23Y/9xuSbf2f8zyoAZQ09tFLPoAsFlhHDSBQLBZU/8N74jO6i1+cguYus6ypChi0GMLg1s7ru9chM2VTMnOhe3/GM8fZ8jsXo8UMVSasDTNUb8ik2jFz+K5THvwsp917lQB3iKfGa36ySGJlgaEUis7luUe+bcv4Q/7mmhrWK0tRnpuxZ/avsjd2jT7/kOmFvssraiME2NOI0GSfoccusIdbgHXscycCZCXj5TvgNJT56rbDE8+ICJ8PAxPgggHxzqWRO4xZ+dUTZiMJMc07H9q3C9/LwvPH97m9/hMHx6Aq+/egRHXn0V9pkZqDIvH32oNzwBBZmCfGW86N65nS830Wi1SN3EBlshKHkNkJz85Z9pDyewAHxOK0wlBp5GnEZCJdUbv7lByJf6ZUGwE4YrMfD6qzhy5FW8ehyoqjBi+XWyBNSL7kHVlrQJ5CEQCC41hJMuEAguf1Q34XY2xa2QXrUGiWwjRoe1FYo3yCi4HQsnvyYiLMtyt4CtVmioruHOZd19KxGjWgD5JTNH8J5/+tf7CQbZd3oy2CINfnhkzLOL7OMlYh0bCHRVY0tlO6TitVi1KpOvuy/fUsrTvDvzJorfhv+dkY9mWy6a+uwY6m9DQEkjMmsKnl7XGycCnNRYXMsSyFgSMJs7Ze94FH/5VTdKPN8Lc0pQWl6OcvZXWo7SzSsumlPq7m1AVlEN0svqYD01hP6OKuXMhcKB6pQMVGID+uxDGBkZhImUhg1sRgl8Cww7oclAKZWbl7+8lGRRhBUJsgR0q4tQulrHtwUCweWDcNIFAsGXABUybpfXizM2rPlHZWvs7S+MsuyJZmcnQcJK/Fhe4E0OuAlrklmMs5F5t7yWPGtzCep316NkbRZ3qAvuXQmVah7WME+0qxyPGs0wluSidOzZ1nHctGYsz3fewdLS4Tv86VhGGTKSaaThUwYBmIUrPhpAw1NbeXrM4Qt0nf3ztWz5CfAOfrmtBNvreydwr1VY8xDJsyEfNa29cDodOGB+FKWUgPG2m5UwF4jY+biXRFeTvRm7uwfgdAyg1VQIw/YD5zEEkPGPlwLmrDm+T2R3WXv1FfjwWBsey6rk+xcM36d4l75ylyxG0mwfrLtrUDo6kx6Dq2jU1rXfgl7rQRy0erHm0TKS9SaU1B+AnWRtPVAPQ9pWDPA16V60bk2DuqR1Cm+VEQgElwLCSRcIBF8KEr+9VplJLuNvb/GjWpTJl7wABqxJHb92euaMgCUb/vUIjMDtIGKx8BvL+VbZj9aOzionb/4FOkyUUlcDSreUosEmodjUAePGZDo7G9/7eSPPX3N1OapPLEZFsZzbcKhS0viSF7Y85za+PCcG386RZ3tH7xKovo4KE/PcG5CTmYW9V+aijK3E0V4VMBDRQF6RosItD7FV4DY01Dago+cIPpjAA05c9wQ6zMWozs9ESoqEnPKjqGrqQ5GelVh+cDQaYd4wGIT8YCtDhY2/sMJIRdmSlYoUKRX5zcC966Qwy3ZkgupMXlQUhhlUesZcXB0SUfw3N4LdrGiuzEdm1hYsNFaN3oWI8S9nUb5iZlwlb4zuB58PS0wySuuK0VyaCU2cFkWvxKIiV4Imnr29PhYrc6ku2suRmZGN514eQOLqCnSa2YO5OdCTrDNySrG4cC20vCJ98JwkD/+E8kpLgUBw2fAPZwllWzANqa+vR2NjIx555BGsXr1aOXp+zJkzB4ODg5g5M1ovIhBMP7KysrBt2zasXLlSOTIdcWC7WkINuf7W4af4m2KC8cHr9SEmNjaMk0kOl8cHleq85/PH8Hnh9cUgNjaSS3u+RCvPhcXn9VJqF7MswXgpvZgYKtdFE91U6+bzk7Xg8kWr1eL48eP8eYjzpa+vD1VVVcjOzsZjjz2mHBVcKMRMukAgEFxAHPue5a94NJjywzjoDOaURXKyYi6sg84gJ/PiOrXRynNhYc7p5+WgM3i5Lqroplqez0/WAoHgi0c46QKBQHABuXbFv6C/346G+5R16QKBQCAQnAPCSRcIBIILSOzseCQkxF+0N48IBAKB4MuBcNIFAoFAIBAIBIJphnDSBQKBQCAQCASCaYZw0gUCgUAgEAgEgmmGcNIFAoFAIBAIBIJphnDSBQKBQCAQCASCaYZw0gUCgUAgEAgEgmmGcNIFAoFAIBAIBIJphnDSBQKBQCAQCASCaYZw0gUCgUAgEAgEgmmGcNIFAoFAIBAIBIJphnDSBQKBQCAQCASCaYZw0gUCgUAgEAgEgmmGcNIFAoFAIBAIBIJpxj+cJZRtwTSkvr4ejY2NeOSRR7B69Wrl6PlxzTXXICcnB//rf/0v5YhAcGnQ2dmJxYsXQ6PRKEcEAoFAMBX27NmDt99+G2q1Wjly7vT19aGqqgrZ2dl47LHHlKOCC4Vw0qc5F8NJj4uLw89//nPMmDFDOSIQXBr8x3/8B+644w4kJycrRwQCgUAwFUpLS3HixAnhpF8CCCd9mnMxnPQ5c+ZgcHAQM2fOVI4IBJcGWVlZ2LZtG1auXKkcEQgEAsFU0Gq1OH78uHDSLwHEmnSBQCAQCAQCgWCaIZx0gUAgEAgEAoFgmiGcdIFAIBAIBAKBYJohnHSBQCAQCAQCgWCaIZx0gUAgEAgEAoFgmiGcdIFAIBAIBAKBYJohnHSBQCAQCAQCgWCaIZx0gUAgEAgEAoFgmiGcdIFAIBAIBAKBYJohnHSBQCAQCAQCgWCaIZx0gUAgEAgEAoFgmiGcdMEU8cHr9cLnU3anCV63Ew6HE15l/3PH66b0HXC65Ry4XS54osjI53HBFS3ABUCWiQNKlgQXGK/bDfdFrsPLGp8LvQd74VZ2v3z44CEd8njH69BE9kMwGXywd+/DAZtL2Q/G7XTA4fzyap/g0kA46YJJ4kXvzu1IU8dBo9EgLk6Nwu074ZgmDuDxXfdDknJwxKMc+JzxHN9F6UvI+dURuLpNSNLpoC3aPTpo8LAOwaXseQdQpNVBpy2C7SLKT5aJhF8dER2RH1e3GWq1GqaDTuXIGC4a0ERzjILPe9CQlISk519X9r88+Dw0+HNO3NC89t1c1lv3OfxH4LCTDJU936n/RGZ2JtoHLnwjGJ92ZAZ2FlLYPFgvmu3wYGehmudn94CSiNuKrWlx0JIOaTXPBA1UxtsPH5x2O1xhnHlBMB5bPZdz4U4bKcFRPJy1CTk/+sOozo3itaIoRYKUs2uaDhKD24rgy4tw0gWTwnnAiMyiGtggId1goE+guaYI+9+aHmZkxkw1fc7DDHn382fGTP41b2a4HLjRyDqE3xxR9s9glrJ1MZkxU8u/w2bpS4kHf/pFOd+qfO6lkA7Qg900oHn29Uhd9vjzM9OB9C+hcI8+nwLphb8qe1GY8RVuJ665Qt71OV+CpJfwV0XwMbo1qKLvDz66CCPVkLSjcgVrjZqLazuUMrs+YY62D/sez0At+ZG5FSa0WTZAJZ8Oi8/xZ6To9fjNFzUDcQniGTkDxOrxaBntDH9GEo/AvJmIUTanE6FtRfDlRTjpgkngwSvNNXzL3PefaN+1Cz1DdlgsVtwtjXUvbAmH3W6Hw+kaZxT95+yO0HNeOB103O4IXv7h88ClxMOWbbBrnaHTnF4XBgZscLg9ODMzWjdHUHz+dEKXf/Dbno6QW5+TSZ/l3T6AAbsLH1Of4Cd++b3os1hg+/e7EMsOuI7BQl/p5Jx7vB6SZgq2Wy2wWP8NEg8gw2TE8mEPWrbjo/w55TxTnhxMhuNu0frgorLZbANjs/WCcfgcFhS1k2NUkAu0F6HTEahvJ/EafclDrTBEOs+ddC/pCtVRuGl4rkdO0u3I9eIlneBXet1wUt36Y/G6XXC5wvfSbDmE0+UO0BNKyuuFPNmq5Md/kuUhwvIJL+mck/Q8qOmNxkMtn64LzcMZcn+liIIaIzZxHf5zcAjlqxP5vvf9k/RJIxsFn+MgKmn/lptmK0e8VC6SVcT1Wb6Q8imZJPlxGQdcNy5tv4x94+sqeWMNBodqIJsySkOpK5+H1YcrSMYcRZ7nvNTJ68TJE2zDgIIt92DVooQgRzHUfnzgGJBPnPlYXmoo73F4HoP0gOwFyTBQhFyPyEbKRLEVEW10MB6ul2N6GqgvMmMyDNwOJ8/IuiZfF5qP8WlFwWfHf7Fu686b4dcwj9NOfYYdrtOfRB0YsTpmdy/sdmfYdhO2z4iAVyn3qL4ySA89VJZAfH4dJULbiuBLzFnBtKauru7sLbfccralpeXsyMjIBfmbMWPG2Q8++CDsufB/Q2ebCnCWqUt6selsT/9gyPnhs53mYn5+9M9gPGsb9p8rCD6HgrOd9uGzg31NZw1Bx3G2uM7C4xy0GPm+ZEgPOl/XI6d9ymI+KwUcl/8MZy2DgfmS/wZ7Gs+SuQsKa+zoPzsybDtrypWCjku5prP9lO+J0h8Z6jtblj523P9nMFpGr02vGtsO+qvYe9bEr00/26nk11IXIj8qS5OV0hrsHM17YHkNxk65bLa2s8Uh+ShrtPJzPaZcvm+0nJLzfBn8rVix4uy+ffvCnpvor7OK1WXZWduQ7WwZyUWqkmU4MmQ5S257kAzNfUNj14Y9bz9rNtB2uiFIt0yd9tHrrC1VQdekVzSdHfTHOfo3eNYk0flcua7Yn0RtrNE4ts/aEtNJFn7Y3nm2mIX3nyMdqrPIaVqMrHzSWcPo+dyzdU2mAL1JJ53yl+vU2cayYN3mbWI0nvSzuax8yrn0ipazQ5RXXuaAa9JJ3+X4wvwNWnjaRsvg2R5zQHnYn2Q8+6a15ay5RdbVwb6QNlrcROkFx9fH4zCcLfDnoarjbIcpuN0UN/aMS9svYym3IGxdyW00XbYdVNcsTHFZQH6lsrM9Sjvt7whuz+kGw1kpvexs39BYPsf/jcnNaDlytirgevmv6uypgPCB9kOui+DwHQE2rsdk4MeKm2xB1yK3UZbfUI9iY6vOHoliK/o7TEHHWTuxKjo3+kf20hhU/7lnO8iOW4xkQyXTmG4rsjcxWzmBPCPqWn8L3/aXi/+d6uDxlrXJehrub7BHLgezw8P9bVT2XOpr2Lnhs21VsqyC/gwB+fbHEaqLyh+rj2h9RmAc8t+ps00VwWkWmDrODrM0AnWOhx08ayQdTTf1hG0rgfpxIf5UKtXZd999N+y5qf699NJL3EepqalRvBbBhUTMpAsmQSwyHjDzra7aUqSlaKE2lGB3r7yu123dgcyiWkgFRvT098PSWAG0l+NHL9jgsb5A5xooVC7qOizoaDKSP7IQc2JP4Sepm9BOZyrqOtBnaaIQQO2WDNTbPKPLR2wUwNjUgbY6dt8S2PKTVnh8djyVUQQb7ZeZ22DpqAN1ROGhsD9Jy0cXbRabWmDpbEFZbi608Vehu+ZBlDbbkF5sRk+fBaaCdNiaS3H/M93R06fv7qd/gBqKVCowobOnE1Us836Ua9X0pVqUhw5zMd9n6XR2dsCy8Ubw1TlQ81vsbms9MrbU0lYumix96Kgj+ZFkNulr4IiZAXnRCrCoqg6dSlnby38mr6EdGcLBLolkSHLobOQyrMn/t4u61v2SxDeA31R2Id24HomxiVhvpLqu/A34cujYRajqaeLzVhVNPei32XCbNmBuM9r5rhHca+nH0KANZhJ+6SPy+lefcx/0OZUorusBdcqgASmGqzeh5sD4NdIz59FHM9BmG4S9pw42amP55bPQ2T+Ifgu1O2pLzUfZjJ0LO36QiVpbMToo7DBLs3gYWzIe5rogL2+yQf/jPsqPFVWGZmzZVIrcNiuGTvWgjFrBpn/7E5/JtO0sQn6NGi3WQZADA0tdAcqzHuN6I8fThVlrOnBqeIif66rOwZ8csVj/ix5UkKeE4kbYqK3/On8R7USARMSKRtJAyoZ/R08L02vAbLHC3paP63SrsXm1jo540PootdGCOpAzglPWTrTcsVC+CxXAmc/YZzsaNNTm2EzzvUk43nOS2qcFpwYH0WkuQG3+T+R2EZA2g8nY1nwibF3526sf1jRrj0vosQ9RXlpgsNXgJ79la5xtqMwqR67Zwuu0v9OErvZ23POjfOhCMxuRq3G/rRNlTIakUaaWDirLHcGzugH2Y/6dP4WJPGtGsbmF7IcFNweklXLLJv5d+yd5Kd1//2kv/0bzXrxFRfe+dYjbWIPpFsyJaCs8+GN1KQuFph4b+sjGVBiXIS5wep9w/PlZlLcbQI45mZ1+tDV9HzeoYii7cUoIBUX2n52RZR9RnkREXfN9C42Uwdon95DWy9jaf0HaXYD8bycoR6ITk7AKu0Z2YFk8aRj1Q9mVTBK5aOzsQYuRlT4cHvyW6SLVTaPFBlunmS+bQnoZqqnfitpnhDCw81+xqbodVS3UHqlsPY1laCjNQk03lShE5xhcjJ+dCdtW/HcCBF8+hJMumBQqaTMGrR0wlinGrasBWzJTYO514Z0etpiDjOgnn+HE4cN480PZQ2zfY4G1Zz/fLmurwsYVeqxYV4QdO4qgOfkymFuKgiaUbVyBZP06/FubbJj2WMbWuxqMP0XRuhVYddc/8U4FI5/ho37/tY2o2LwK+hUbsd0U3k33BIT9yX2roV+2Go/v2IH1yR+j6/dddMKA6ic2Q0rW4z5jNXeAu/a/gY/YNUS49H3UbRwmA8462Zrq+7BMWoYHS03s7HhiZmPpssV8U01pLFu2Anrd1XzfzzuKjKo6/x3r9MlYsbEEdTyxGlje/JSfQ7oJPy/diGVU1gflHp6jkjaiZ6QH5Ru/jfkLFkPi/bkHfOmrYBTnf/0ObKj40J16vq+/8yH6bMCuQ2ygGYOEG+dyZ0I9dy4SEhMRT87HGOHPfzZC1UL6sVGfgFhVIr6TSwM5236cIM+v/6Xf8SuvucKJl/ftw19O/Q9YH9xx9D1+PBAej6kUqxJViJfWwEjVm256AMsSVEjQfwesVezveYeq9W3sJZWt6PgXrKCwMZTm5n95is624+W/Mid+kEaNJpSsS6b86LDudtJmyYj7V+kQO1vCP7E2cnSQnHQPDr3IHBYN/u74C/btexmuK27g8ew/PhaP8b4VmB0TC312AR+gvP2hB6r4ubieCpI+dz4SExJC5DQeKhonJnY2bky4lrYMkBbqEB8f6JbG4ArmqzW0oP2AFT7tMqxewZz3UJhLXYC+Gmpzej0SZ1+P+3bsovapx2yVCjdIS+j8CPwrz/xpM6LVVSjsOuO2ByHFx2K2biVup8K/Q84TW+hDksH8G65nfigSFizkDpw6Qcv3J4sqcTHm8xGEGktXrqCy6CJer0qQsHKxPExP1q8k+0FlDQgco1suD5oaeuHwOhWbxmjGoX43Th2SbUvOLQsnYSva8bu9FnwUfyvKi9aNcwyv/Mo19NmOP+z+MwZOX4VV61YhIcLgJFD2keXJiKRrPmQ+RDbVVok/8BkHBxqL2nm70E1F2AonAvqh9cskrC4s5bY+MvMxf34iEq+/TtnVY1HC6ah9RvDCFw9eeZFG3sVNKF1N7ZHKJq0vh4kKV71fHqBEInpbEXzZEE66YNKodCtQ9PgOjAyfQosydbz3v97GDP968Ob92Lu3CS3730VBQS4KMubiK8q5xPir+HcohiVzRzsoVcL1/FueX/ajGHOf8k2ekj+8Ycn80W2/yY9EYFiO511Yua0k5yvgBM9t10l88P/xXSJM+uQsHeJ9oRazlGuj+cQ+eQqQz5KEwy8/tT8yxGLBUrkLGRlRMsI8RIX4+QGzl54BmEsMUKvZmyL0qFT66C/f44zR8OCl56r51qYU+S0b6hR5BrLmuT9y14/VM3cslNm/8UQ6P1an1ySw9c+ye3LmMxYr1eHbR/HqkSN49VU71lRV4YfLv8rPj2NUN2JGZ9RkrsL13JkCvCcH+B2ha68O8IxU8dxJCHx+1Z/DM8wzDVpFL+9zLWP6ZLgSA6+/iiNHXsWrx2mQWGHE8uvG4g4sKQvuj0nW5vC6HA05PsrDOBHH4q5/t6AqdwRFORnQadTYujucI0PXpi9B4E0Oe/dOFKbJdarLYLPBwdYjmPB1FZYz8kQDyywrL58rjl2Eiqp0VGfpkFdSiLSkLNgMZhiSJz2NrhAggHGyGM+Y+fDnKZAEfOcepgEd2P+n36OaxGZsawO7d7dnbzv29bDBWAVWsqn+iLZChZyf1nHnuLm6CJmpOqjz6kdnsP3Er/pntBiLUVu+CansbmphPZwR8h9grmTCyTOAwGj8uqbS34EqGoCUNr4Cp3UvamlIVJHDRiRTx29jR/shsudKrxWCCmt/xIbFDUjTMjuRw+/Y1j2QSXY/ep8xFEYW6clzlS2GBx8wmR8+pkwCUUkD4glEjipcWxF82RBOumBS2A/uxu5uu7wTMxvSIsWh5t6B7OYUNz2HHTt2YdeuHXj6aTOeLl+Hf+DOCvDGMTYHJeP1+hCj3O5r329VrgYG/+p/+8nkaO+xKg8h+eB0vMO3QhlL59DoTAd7+AiqBcjgzs8RvOfPgPcTPlNGlhUJ/4sfCY/qBuXaQXykXOt1fSBvhGPUNwjvPsgOHeBwnubfTJ491MEytHFhXk+hhKdU0VqRivKGLlQ0WjA43A+j4tAJxvA/MFpgbkOPxYLOzk5YLD1oMRWQYpQGP0A6I0Kv6SfK+SBHY46GPlW4/YelKC8v53+lpaXYvEJ+kHEqKD4aYm+UuCP1wUcBKZ0+yZczTBnmn2oyKE9y3srLS1FaXoQVEaZGx7mz5/NWmzAijJmtR+mOdr6MoqnKgNotPwm/ZGtY+Sa8AzuhzyrC9Vs7cWpohK7tJDdubCY9Gufq+3zyEWXAUIUtOd/H/+mxYWTX5s9tKcLMGeHrZnHm7fRpQ2k+e3NRAW5btQpriyV0kcNd2cyy+x1y5aPbitnSRrTzpUYdKGM+f/sevO03M6PMxuqipzAyMgRrm4k8+lI0v+5WBhF+LZWJMvyZkLFr45H7ZBlQm4OUDCpb8ZNYfo7C9tvYgZOKjfXb+jD4/kdWvGKjGU0tHbCeGsZG9lTxBH1G4ODRT9cbJwJ0LRbXsuszlmAO75faMeg3+ZGYwBwJLn+Eky6YGK8ND2dvwZYsPdSGQpSU5CElR37bS/7ti5Cydgu/7Vu7SUIJGbZ601Y+W5NmPIiFt8kzlg1bUrHVXA/z1jxoNHH405WZcifRXoTCrSbUm7djcz5bmCJhy51h1rmSpfPbxa+krKSuiGguQsF2E0wl6cipCTfzRmYx+TY+G8Ocsc0lJuys3444jQaFu4eQeTe7G9CFrM0lqN9dj5K1WXymsuDelfgKuziQgPRZ53HzchZpF7J/sBVmKq8uW56pDYdq3kLuXLW/8BNsLSnBbpt/MY3svy+6PZ9v1+R8D9vrd5OMClHOMpJuwqobor9D7u+fsE8J6q+cwV+an5avEwTx+p5n6TMXD2xYBUnPlhwtg14vYfXdD/AlTL/cc3jUazt57L/Re/AABoLvXU98PgBWp7rM71OdNyMt34ReuwN220EY8wxh388+aWLn425yoKqz/hX7bHY4Bnpheoy1rwJkLpyK96LCGvZuuoZNKKk/ALvTAeuBehjStspr9EMZ8zKIGFylJc3fb0Gv9SAOWl3oNudBnWZE4FgnLNybG8abR6w4eKA3oD25sc+0HTu7B+DxzaC2x9w0PQIm9cPi+0R25/Q3LUCs14768kxyVaPNpEdnYufeh/cPk51pr8TPn/sNfvPLZ7HdWI9eh4cGgvtgUKth7g5fv8Eu7NSYcZX8wtY9v3yCbK8Z9pA6ik1O4zPnnILbkERf0to75X3i9jU38e/ItsIJk0ENw9Z6vPEeKTYXK8kxxEF0Hqwn+3QATrcPM5R3yLK7OtctWE5jhHI0HhiAy9GL7RsyuB09J0J0KOGWvNGy1d23kvusXnsr9S9paA0VRBTmp63h37WbHsR2swmFSbKtD8enp9/l37U0aN2UkwV9UhzytrLfBJkdtc8InpmnNvYQ5bwhHzWtvXBSGztgfhSlFNh4282ITdLzO2DPNu+Dw0XnTIX83OgdiHFtxQlzHtWR8UCoiASXOcJJF0xMrIRf9zSh2ECOaVczGhraydYbYO7sx7rEGMQkrEabpRG5dLqhuhyllbWQcitQc/c3EKtbD1uHiTupteWlKK9tR4GxBasSvoqi5j5UFaSjvbYSpeU1sEm5qLO0YXUCxel/sEb5QswssLlJTkwytlvk27PtNZWoHFqFKj79E454lLZZUEZ572qoRFFpDeWtCg/dmoTkzb9Ah4kMaVcDSreUosEmodjUAePG5OjpE6vKf40KlmRXLcorj6DCWMHzMxqe4d+efTPuZQ9/2dpR29CAY/7ZHIqRrXCJSVwHO5UnV7KhpnQLl1F6gRF9zfdFmKXzdwexWFvK5GBDeU4mcp75FFUV8jKkQGZONDt8OeN/YLSqIOh1lxzS64KqdHRV/gF2coAfKJZQuyULmdk/xl+HQxwA1fjzgVU9xnxczcStWoadPdQm3qlEJg0I9GnZ+L1mDW6R2LreYMLHM4b8kDFDhc07+mDMPYpNaXpIqZmoHClGm80ItuJiBvOeAwjd5y6Ass4gcXUFOs3sQbYc6FMkZOSUYnHhWmgpnivnzJcD+Ql4eJnp3Epq2+xh1syMbDz38gB5oOTV2X6P98L4THzpgqJ/sdcvoUGRDVsyM5D945dwOsjbeBdFWanQanXIrlSjseefqeWGMpZ/hmrRnTCRuuenJkFDTs/ADVW8Dfqd7cC0wzMqWMK/dG1G0NEg3Ef4MwGGqjo8tOm7WL7kqzheXYrM7zXC/elp7qyd/EB5hiSIGHx1LhvUh9Z1+AUXoyiBdbfm8sFkV0Mt2V4L7B+EClqHO6pk+1eVu5w7svHfuE1+hgZlSEth6USzFTNwQ0YufylAdtYm1HRJMLb9FPqQ9jJj1kx0kL6kJGkhZZai2NyJXFK8hNUPwVwgUbyp0EmZ+HSNYgs5UeRJRNc1gmz9ahpPsmcr1owuK/o7/dnwtvLsU1hCGpVKfw86jGxqpws15ZUggy3fMRiHE6/sbab0cmEym2EyVqGA+o722iLsOeKO2meEkrjuCf7SgOr8TKRQG8spP4qqpj4U6cmqk+3Z3lhBtmcTJJ2EH7+t5/nx30UY11a8n2KIut2uE6eFk/4l4x/YK16UbcE0pL6+Ho2NjXjkkUewevVq5ej5MWfOHAwODmLmzIncg/H4fPJ7alWxoR6PDHuPL2JiEEt/wfjkZS503bgzdA0zPLER4oyMHOdkr+PpTDFvE8HKO9nr2Ht/Y1TRw0aWXzSmJodLmaysLGzbtg0rV65UjlxYJqrPqdS3H35NDF0zlYsmQG4zpCex5xvpueu+H4/NDG0aMDhSNJHbGR3+7miyAxO0kVAuhnzD4ek1QZu5Hx2n2rFCGT13m9KQVXkPTrGyczlerEz4SDa+iHZ38kSxFT5FFyayUR4PqySyUcoBBfYuerp43PHzwt0LQ1Imlrf14/FVyltdaOBdGJeKXPswVsdPMTHef0VpNx5KT5uJrgIzbNUbcG2MF4ca/hXZ5c0wWgbJwfZr+FTaTZSwTOcpP6qLpjfh0Wq1OH78OH+W43zp6+tDVVUVsrOz8dhjjylHBRcKMZMumBKsM4zWUTDjH97BZIYxvEFjxuvcHEw5zsnC05li3iZiKtdNxvlg8U3NQWdMTQ6CyExUn+eiJ/yaqV40AXKbuRCRnrvu+zl5DGixFZ6fg85gtmWKDjrjYsg3HKrF61AmdSErSQ11Whp3cLIqbTBb8vgdr4vnoDOYI3ch2ngUW0FCnJSNUoV3xGPDOO7nS++vyGEOee2i1/5XzK/rm7qDziAdi9puVIvxKLtF2lAESauBRpPEHfT0sibkjzrojKm0myhheX96gYUmuKwQTrpAIBAIzhlpYxFWJ34JHI3YZDzeMwRbXw86a2rQaemBfWgEm9nyBcFFwIcb7rDCZjcGvXYxNnk9ysMsL7kwxGJ1+S4M9tvkh8zpz2ofRPvj685/ECoQnAPCSRcIBAKBYFLEIjFZwrIV7P3mEuLFDayLSAzidTokfgFCViUkyg+Z059OvKdc8AUinHSBQCAQCAQCgWCaIZx0gUAgEAgEAoFgmiGcdIFAIBAIBAKBYJohnHSBQCAQCAQCgWCaIZx0gUAgEAgEAoFgmiGcdMEXi88LtzvKL8f5mWy488IHt9OF8anQcbebPsPhxr76VjgvkZ+B81I53J7wmfXQOX7KM4Ddu3vDyEHwReHzUL25x35I/5LH64bD4YDzorfpEILS9cFF7T1a0/W6XbiYWfR5XDw/rghtciKitWeBQHDpI5x0waTpNuVBXdI66rzZD5iQplZDrS7EQGBH5rWhhI4bDziUA5GxvbABSUnPkavrRWsJi8uIcFeNhbuwBJbJ5/gzklKycSTUF3IfprSTsMM23klyHHgKm0qbMDzFfjJUlp8PLjxH5Uh6/nVlPxAPfrs2CdpnrPCefAVbtjwyXg6XKJ6B3aRXadgdrKTYtzUNeeZeZV/G1W2msHk46PpiHR+Pkxy3gOz2N64lHXz+guv/F4XnrV2QJAk5vzqiHPl8CEx3YHcZdCk6lLXa5ZM+N+x256jT7rO3QpOkQ1LBTmodFwMvfveojufH6j2X98w78AS157WNR5X96Ytj33b+40+77Rfb4kXvRwSCSw3hpAsmiQfH97cr29SBOfdBn1OJ5eYO9J/6OZIDX2XrO4MT9KWOv0rej4oakGbyrRlxEpCujvArbmPhLhzBZYq5ZjYkxCl7Y3jeeYM+05E2N+R9ub4BVOXUoqCxGtKUXuUbnO7nhudd7Kcv4y0L5P1AfEMYsAG5X5uFWGkNimHDS//tUk5e2qi0C6j2bHjlr4PKEcL5Cp6staF975EAB8yNP1SXk55lQDqXXzO8YHjQmCKh7ojfJffgmIUqp+AGXC6v5R48dpx/3xNOFy8iYdP9u+yW29v/FXp9Dl7/3AanPvydp2XA1edSsd4PwYY496TNl/enMTFfYQWU8JUZ8v7FJHo/IhBcWggnXTBJvBgZJtu3cC53FOyv/I4+i/Evm1cgYXaw8+o5+Rq66HtmRDPpg9vlgtfnxjHmrN55M2ZTrN8t/08Mtxdh7Aegw4W7kASXaV9FFmwVFVimFIfd6ma3oSPNqTr+XI9mFKDEoFOOTJbgdAPxeoNnmryekP3A814PXCSfoCA+L+0H53jsmjPKdwA8DvIUvJ/iJO0uXaClz2uRlgv8/vC7PMglj2oOltPXicEReZ+w/r6O3Hai6w2cVMTjcxxEKSlu8ZO3I14+BA9b7hBSB6OQrANF7SM5ewMPMNk6wyyXYEu3WL1FUizvCVjoSx3g0Pydsp6+5CauL5GujZpXwud2wj5gh4PVdwB8yYXdAVeYdR1upwN2OucOTM/nofAUjzNwCZiXl1XOlxdOdj7wVgDHB5fDDqfbg08+/kQ5Fp6w6SrX2x3OgPKfe7rJ2VthsfShmv96pQsvNzXT9yrMovKxeoxJyoTVYoFtR+7Yr02GKzsdc7nkARWTJZNxuCUyXi5nutbBbBodoIHxETZWl76JG4JMqC9Yj0LbNNM72veddoFSdwgAAHbxSURBVHE7q55FdjYgD0GE0TWfx6PkXbav4XSJMSVbNIFOJ3y7BEPDPViXGEtBPaPh2DVjsgqsy2C8HjcvX/A5Cs+uDzoY3I9MpqwTtRsZHw/nIh0KE4VAcNEQTrpgcnjexSHyaubHz4LVnIfULaxDq4XElrUcdMphgkjH0vkhM8+Ez9mNEnUcknQ6aOKSsIU6qXT11XTGhWc0Gqyv565TlHAXkIAyMb7+UB8Gy1fQlgu7txr4rW6dlvKQUQ4YNmBeUHG8sDRS+au+r/xktQ8Oay+6u3vR2+v/60Z370DATK1CSLp+2N0JDcnAf0vY3WuCRqvBAWXBu6vbSOcLYKPTttbtUGu00JF8tBo16nvlWW9PfwPtr4dVSdRr383jbHVQR3+yjzr1dKTOk4c69n1GJQ4t1Nr7wfyFeNbhU0c3f2k6D3N5cA3mG8gft9jkuvAO4NnydlQ1NcKAw3CeluX7+p5f0mcu8lcmwksOe0maGlq23IHqoLDeysOM4UVrkQaaorElS/0Nt0Jz6w6ehrO7XpZtCl1P9WPulutnYJ8J6jgN12ttXBp224IdK49tJ12XweuiPCMJ6jQzOTGDOMy8sYHf8TzJ127lesCYOK8sXSPiklKgT9VDovou2T1AR73ori9BnFYHSS9Bl6TB9n3K0g/PAEx5lFaKBD2dS4ozcD109e5EWpyW/xqjlJKEuDwzeOv3HscPqKzaou3YatAghZ3XaVBvVcpHMjca4qCT9EhJ0iKjlNkPA1Lnhwy7I6RLghm9Xi+lUPkNaLWTpM853Vi0lqcgI+NR/NVlRZ5ah1ImdLJpaRSuYI8dnqON0Gdk4Ee/7WcnIpbd+XINtaEk5G3dinSSJZNxkmbr2BJArx31zJ5wOdO1kg4bnqE68o3gQ3Y+LnjW11a/ntrsDmVpkw8HtmmgVfSK7e8rI717+M/wDp+ifQkjvU+TTrF2nIS07QdGnciwuua1IV+rRU1rK7Yq9lUbV4LQlXxTsUUT6TTDtmMDNOlmXobXn1sDbfVOmEtkXU7SbEev7SDVgYa3F21+PVlgGR/VjZH0QaNN4uXTxhXCSml6HQfk8Ox6stEGQxrSCndT/AH9yARlnUy7YTi6d8JA17NwOtKN/AjhBIKLgXDSBZPD9wneoa+FC7TQF/wUVcyHK6iDtb8f//zNsblvxklrD32q5Z1AfA5Up2ShwWBE36kh9HdU8cMZN19HnbC8FOP2pV+LHu5CElAmRkJyMp8x6zX9AFtqh9HY04+hU30oYyfHJmFlvKfwMnXqo7fNfdQRF2WirOwRPPKI/68MWY/UY9DfWfsJSddPzDVzyX2gDnCEdYRetP+skh9/830WgRd/+kU1UPEgrnvNhLT8GpQ19mBoyI66YgmlmU9igC47eYjNwS7HHP+A4tOP6SMdc6+JHZtIJ4+AOYP6TdUoMHdicGgQHVVsmY8BC7Ty3H6YOfdLGBWkDFLY9ne5Q+18hd0BKUPud5djIWw4yuU7gN9UdtGgq4DcngGUS9loWFWHUyMjsDUVo7m0AXa/98Px4cNBkuzSsbshH33GPmfCR7rwVFYpChr7MDIyhL6ONmQkz4bbakbqpkpUtFjpuB1Vkg1b9r7Jr/WjSlmPTnMBbaWjqceG/pY8zKbaYPO/XbXViNvag/6+Rtqrxf7jzOmaRF69VjxOdS0V16H/lA0tJiOyv6GFvfUJZFFYQ0UTrNY2Gp4ANU/+gZxDN+oLU1FJ+m0oM6OtyYSC3DVI+uxlZGcWkcQMqOvoRF0ZaWt7OSrJ4fcOvslnddFcg1ptFUwVLDZgTw8rnxe7H05FNQXIrWqCpaOO6/l4IqR7jQf1uWn8+mJzGzoaKyhsF/IrWuE653R98Ayxb7JTsfNR3iTbGKnYhI7OTlQbdDhpe40fy6A6hvNAxLIPn5LvOLXX1mKV0YQyg0R7tehk9UNuvOlWPUpru6i9dsLSxPIOLL5BDd8Hg2CrydMzbgy6Q/i1pbfT5168w9TSfRg/r6Vvygu/40P7TzYAptIMeF3MKNlQXmRBi7Wf642tpg5HyQmNpmvMNFTn5+NKsh9MlyQ0YP9fgx3rydqirx2fWKeZrJ0nqRIWxZPp8WDARg50TRH23tAGq6WRNL0GmWnZ+GZLH/paSD7te/A2c6TdvcjXZaBaZYJtaAidVSRXKQ3zYz148cEctBc0cp23mHLR1bUK5qq1UAX2I0TEsk6m3RDOA0ZIWUVYXNeJoWE7jJSFd0YuL+somN4IJ10wKTzvHOfLA/jkb+y1uJa+pIULoEtIwOzQNRufkYWVMkJmntmMUz2ZYwltvyhCMl2UsHwd7wjUV19Jn2OGL3q4C0dQmfx4evEEOWsFjTuxXkpA7Owk3EyJS7cvDllq8wkG2ay0fyYwRoey/YPYv39/wN8fMfifTwWv1yfCpsuI/RoyqBOw2Mh7cL2EIj6zB7zG9t2H+H7j3RL+UE0dZm4dKtZLiI2NR/Z9hRTqBD5i/SdDSsQ1yuYHJ9mMqRYzyDE/+dpeVhDcoPKi01RE3oEJ1ZuXQRWrQvLXMyiciodjfA5LRz9X5ixgC16seN/rxh9/XAuDOQ8JMfIM+yHbIFy9+6j7Bn68YTkcL9Xz7ab7voE395nx4Cbykgq+g6TA6U6choP8DvVMv6TYcwY2SPcsxWzvh/yZjBM9r8Dq8CF5xSpI8eToGMtJ5kZsTPFht+lJVJISlH3jevlyPzEqzPqM6lvaQLqQiISE2eQAn6BBBTmuxk48TnWeoJvP2wN7QmNSefWd4WNM28E/4499H2LlfUVYrTuNxqeY9wd8c/EVePmXP+VpSHcuh8q+X55VNpix4/HNWLXuPjy9oxQf/f7nXG/LWn6GjSuW4a485kxSyV00hOCDQUKqgI3C3nfXLXxXTZrkc7wEfuPNYMLPS9dBv+JbILeXeadYEGAjfBHSTTrVzpchMZ1/YvMqrFh/F9gwBiOf4f8713RjT+MES0v6Jq5XqbBwPrNowLy538SKZcugm00C5IMuhg+9zZHL/tGI/KxDLtXPU0X3If/2RXyfYW99mtdzrqmH6m4ZZr3HNAOYO1cD78h7PE51yB1C1XUsl8P4hBzGgfYGeRBC7ryTzKpjfwNdU4E7JBXef+sQP1PXt4fqMwE3SQtpb4QsqSeirnkHj43TpXm0P6rGfiZli5ZMTqfJqT91hIItXcAHtKx7YNfsLF0F3aL5ZJ1ot6oDpauTkZQk1wPVHg48lYl2qQr2HfchMZZdGcf/w/NX7CGhmB4ycJusZo8+SXMxP4Ep01g/Eq2sk2o3Xhsqc6pJfSx4auMyyvv7VH7gzq+Hlk8guHgIJ10wKXxnWDefjgVaMoS+QRwhI7lcG2a2nDoIK1s/Hjf+Ic93j3aQMS3EN5QFv+6jnWgnZ3zBdSp4TowtxYgW7kISVCYFfz6+v0pZZ+47hVdYcULcVt/pQaXzlPHaXoBWqw35S4L24fFvcAmXrowKC1Yx3+NDdO9+Eqhog8VsQPMJO7rbn6NLTMi85l3sp4SL7/rW6C1y3yd+b8KDYz2U2eVfHZ3ddRw5SNelYW7AQCHG+xbY8tvih9bwmSaG9Y/VAeGoDvd2YV7gouhLnGsTEunzHVjafoVSWzoeNrB1yLF8hr39yCvY/Usa+JBzmJEYA8eA/MaRTal6PNF4Ene3WDD49PrgJyw8H+IwffFZVo7stPPHjlXL8IsWI4ZrS8nR0SLP1A2f5wS/84KucuilH+DP7y1EW08/Hl8dfBeKceYzph8BfMoWRUh4OG8Z3/V94OTLYdgzH5PKq+omPFpBbr2tGaU5GdCkGeFwf4jjzEMkKjflYMcRLYyNndhfvgLO48f48eJNaaP6wXTiyCGm8Qas+5acZ+8ncj7Z5+AJNhgkB+3Ju8Ek7Tkz6uHCbZfzWJwv65vPcQTy8CDYRoRPlwaaJ2THluk8V0+vfGeB8d65puuj8rPNODXY0N/j+oDtYeFcv01jbYm7eDQQj4lS9k9wnJ9LRwGvHy+OHGHz48xeAS83sRQNeOB75PHSuTd4nDRAV8fgY6f8/hF9yB1CeRbbhuN/7cWuomaYLH0wSTa8+bYVe2jUUdC4kT8z8dHIO5SMEWuVWYATPWwQvgY30BAxoq7xQY2EBxVdgtvF7+pRqvxzjMnYoncmqdOn8QGJSM3sifcEWPdQ9qM7uYPttcuO9EM0OGbI9UB14O1HHYmu7Mlc5fkQJ16qJMt8+1KoVAtwO4mz9N93YN9uE/RMJo9l8joO7EeilXUy7cbzloXyRu0uR8/3fU55sHyhJ4sEgmgIJ10wKd45wmZt5BlZtpaSmbiFczXs1Hio/xo/80yd/H7yClYlKR2wC78qKqfvebj6qgDTGDPJcBeAoDL5mcEcBzVmKU6t7YXH+YzL7alsDmY8fjc2VroPIyMj4/92rB91mP2ETZcTg6TFBegqzURWuQ11d6/CQikDqPkxyoraUVFxB5cJcw+ume3vKHzobCD5sM6ZTn7MlmAsmSt3Nq6DqK4mWWpZmTw4tKcL0p1LMFuZWU2eK89a+Rz7kMN8Ca3yNh7vSZCPjoxv+h3QS5/YuUu541O+pRJS2aNYoSjn9UvWAORMl1PvW/HwbSRfL/5mo8IXNGKY6q9911PYvFqP2JDb4KO9uVKJ9tZnUUPffj3RrS5Cz8gweuqK0V75Cxz9H3Jk6XhV5ynSix7seKoIq6RrqfZC8eC1F8jNuIecEeWI7AAvGn0DiHeYLSdgz3zETC6vFNPq8l0YGbLBVEDejc2C9/y+bLqR3+7vad+BwlU3sOf/8Olp5YHhGYp2+9z8gTmuNIRcZNK7phf4/pol19M4gq+uhiZevodz8hBb8kY6RPJ495i8hneulumbF+3/QU4fYQixEeHT9eLM/wzz3SuvkGXtOrSfO0uY/1X8wzmmqzotO2zS8hu5nN99Q56Vnj9/zMGU37zCIIFGLPscyGOqxYjnFeaD5yQb/cxDfIC9mkXnfANt8sw+aeICTSyGT8lvmhnn9MXOxZp0ckIzM0mnKnCHPhlfXSWhPDMDlchFwW1sAsGD483szk3qqJ7IyI/rR9I1WZeWg086E553j1GrSEfauOeHJmeLJqXT3g/5g9AZ+jF7ovGX+Yy8HE97jSyrd9+gkGTL5sfKNioxSa5XV3czqulbHkLNRtEf+1C3FDjyKhOoASX84d8AKLrIZZ1su2F2k/odfr0Pf372KfpOx80XeLJIIIiGcNIFk4LP7ikzrWwtJZk4Phs0DnLwXqaToTPPzFFYejv1PLXNODAwgN1bs/mtUUCPr5LNk5diMEczerhAvPZWpCnvv460zdYeblWrsbVVnnELJLBMo/CZuHbsf8UG6z4j0uSnycbdDo65RkvmehgfjTPsExM2XQWtfom8kW7C2kRKZw7r2Gz0rxh3r4gnMV7PZ5Gqq+tgczrRu3Mb8mkUUVXz/dE3knT1HILVdhAlumxeT4Zb9GMduXoWOQFqsJe27Whsw4DtAIqkTfyUIe1mHs516P+RBHKRcWOwwCcl7+kKlZktBmA8lrdS2SJxflVeuwqS78blTIKx+MZ3c4GGX+J3vXY47Vb+IGPctgNyMD800GEct75GemKCPl+eo2Vqb2s1wbzPCrfHTdezOxnkdFx3HdZQvVU+8X9hdTgx0LubZBaHHf4nfAOJozocehPdBw9gwM0m0mlILI3pi7wWmfRoknk9aMyDutCIA4eOwHGCNab5uHrOHFkeXeV43FSPemMJ4pJ0WNtghS7tu+wMajf9CKZ6MwrjkqBbuw/zmedImlHx8HYYt+cjv5biIj29l0Y8Jwf8s8chSk3yuP5meSayvKIc27duIH3lDZoIblTh030Rcd/6Dj9e8+NKmEzbkZ3N1kdLaNn6Hbx7jul63z9FbYpcMM3Vo+MtRlFqOrbWd9NgZRCHWdPnS3JmY3Gksv/jp7B00SlDMrQsIt+QvIyGpKumLMn3Ctrxk5ISrE/dwvdo2IBZMT64PmD1GO4OoQoL2VoTwj9rPn+xvISGPTOh50X1Kqtx/DKkwR0bWbM3YKki65qsS0vkvBJe5S5cuFXWE9uiSeq05yOylLIsPG+9RtKQsOR6eXg2eIK93nY+yYPvkm2UB2S+mBncId/zuz/BSvHqsuQ18WvS2CDYg4E3T5EtU+ParzK5tONl5UHhsX7E327ClXWSbZzTDsvLVhysL8ImVueUqws9WSQQREM46YJJQEbxNeoA+IwsGbuR9+gznc8GjYetiCRjGmbmeX7mQzCgGTmpqWj56o/R2VhM0VyrrJ8mkxyn5rPO0cMF8KmHdxkfnyFPOdI22dNPKWjt2x/J14wSXCY/qkV3wkT2uzInDRlPemGxdpK7mo6FyhtRRolhjq4Nf3kz+IGriQmfrh/VdQspNXK6lZmqmGvn8vW3ueZ8fjufhkYo+G0bcruqkZaSgsyigzC2WFHKOk26Yu2PqoDmUmSkZUPb1AEzlWWE9U3kdLzB+vAl11OkOhSYi2Gr3YLUtBykdVhQR+Fk2JttasgZeGD8u98nI+/pSoyGrz9n65PXBDwkEKu9mT8waTBtUt7SQ87iXVUwFQxjS6YeKfoMNGtMsG6T1zqPoroJD5Wlo6EoCxmb3kabhT14mY4lpCdn/v4eyjdlIEmrQ87vV6Hz+XuoZhLw4M4WGKjeMqQUpGZuQZa5EwX6UActFgtvp4zW0Pnsn+PEx17wlRXzxvRl+N0T5HzcztdzTyavs64n56q5GjnZm1AzXIAWazWSYxJRZm3iZW+oLEVpdQMKqprQVqgn9bgLnSZqc+SgVJaWo1mia3Z+Dxk/fI7SSkdXcw2qa9qRXmyCbc99mE0O4/98yByYRcrssQ9OB38kkjtj8avugZHJvqsBNUcy0NJiIjdNnu0OJFK6sxPXw1JXRv5hMyora2Cj4019+7E6wXfu6Sq+7cK5c/j3vAx5jTlzQo843PD5PpGX1KjlmellkcpOzqRcg0r9+D7lDikM86GJUWH9dvZgJJWooQGLTY0wcmVbDG2sF+9aqUGO5j2YeB1b/pGLgkx52Z2WBmlU6fyZCY73XbBX5+cGyHAmmVD5DViRdW2cLv2NIlF0KZSJbdHkdNrz/lskVQOWjv7OxLzRO5U+D0k5nRxpvu/FOzYbv4s0O1bCtrpidFXnIyPzV6jraOFpf4YPUZ+npbTq4LpChaRFd6GKZFpa0cL7ncB+JFpZJ9NuVNJa3heU52Qge/9SdHaY6KgeYiJd8HnyD2cJZVswDamvr0djYyN/W8jq1auVo+fHnDlzMDg4iJkzwzuKE+HYVwJpUxz6Rx4PeKf5JGHv+CUTGju+XwpmkuF87H3GSqDw217sztPg1Qf78dSqyeeWvQM4lj+sFAkf9pXEYdOVLRh+anXQbNznBctjDOVxXNqTlp2XfMLg650HtiMl5zA6B9tH3xcfyMTyvrhkZWVh27ZtWLlybDb8YsHk44uJLkcWhtXBOKgO2KuXVarQc/I7sMPWWwAR6zYCE+Y1Yn4m0CNfDKlIyJlIxydg4jalEDF+WXaTiiOA8083gHMqO8s3a2pTk9f5MzldO38uYjokb6bXo/F6epGmzcSqFjueWs0mJtyoNyShdH4jhkOfxZgEk2njss5dXAl+3rBnpo4fP85/BfZ86evrQ1VVFbKzs/HYY48pRwUXCjGTLpgyV167EqamvKk76IwJDOIokwwX6BiG3fa+hb/pm7BtCg46Y+JOPQYrCowwfIHPELE8hhXRpGU3/vqPT3+K4sZfhHXQGRPK+zKCyWeiYrEwYaE6COcQ04nI9RbAZMIEMmFeI+ZnAj0KF2mk4xMwcZtSiBi/LLupcv7pBnBOZZ+qU3+hmJyunT8XMR2Sd1C8qhtwjwGozdEhzZBGTiY56F256NhqOKf0J9PGv5i6EwhkhJMumDLxyzbivnUhD+pMV2IllJavU25JX1hm64uw6/EvZhb9YpG88Sk8tX6qv6AqEAgEnwfxKNo1jH5rD/5PRQ06e6wYHNmBFQnCkRZcnggnXSAQCAQCwSVCDBJ0EpatWIFlku6iTMAIBNMF4aQLBAKBQCAQCATTDOGkCwQCgUAgEAgE0wzhpAsEAoFAIBAIBNMM4aQLBAKBQCAQCATTDOGkCwQCgUAgEAgE0wzhpAsEAoFAIBAIBNMM4aQLLgN8cLvd9Hlp4nU74XA44PYqB0JwOx1wON3KnkBw8fFSe3J7Pr8W5fNQem75h92/vPjgcbn4L8OeC593nV1S+DyT1K/zq4NJwfLiunT7K8Hni3DSBZPCY9sJtdqAffbzsV5eOOwOXPCu2PM61iYlYYftHGL22mEuZL9cp4bBbFUOfr4c33U/JEnCr46EccS9VhSlSJBydkG46RcWx77tvN53KzrtocGQ60J0zl4XDaoCdNFrQyGlU7jTphyY7jjwBLWntY1Hlf0LT6is+xvXIinp+c9Bx71oLVFTvRuplNMLr+0FaHU6WE57xuVxvG564XQ4Axw9F56jOkt6/nVlXxDYvj1HG0m/1qA3TBcRGG6sDnwXzj6E2AOeF91avD7l7iq0zgVfBoSTLpgkn9FfF06OnLsX43O+BEkv4a/n4EtHJWYG5rHvM1M3XwN7KlDeHIfGzj78Om+hcvTzZcZMLf+eOYN/hWfezMvql02nAzFfYT8XL+ErXO4eNNJgqC7cQGmK2NsehnT/H6lL9TMDs+hz1hXRKnga4f0QR+jrnrT58v4FJ1TWHhyz0ACm4AZM/Uf/p86MOAlIV0/T9pSOa6+KCcljGN10HUKKlILDflvqeRf76ct4ywJ5XxDUvuWeIY5/hhJsBxhyHVwo+xBqD6LlJSqhdS74UiCcdME54fV6ZGPj88LldIa5zeqF2+WEK2ANh/f9k/SZLu8E4aOwLjjD3QKkdFj8gfH48VD8Tj5DMbHz4/W4KawLbm9gCh707m0HKiqwflky4mcHughyuVyBt0h9LC+BeZTzHRgnX5riGL88xeN2weUaiyt0PxSP046BATtcpz+Z1C/qsfoIKhrlzRN8gMJ4x+U9rMxD8Msu9Bawl8rgJBkFVr2P0vAny24bRyvj5w3LryugvAnfLsHQcA/WJVK9e0/AQsfUo6rko3IHyouVTdH5QEj/uQ6MCseHI39uR/rtC8YczthkGIeG8PTGZOUAwfSarguUKYvfL0ue14nuuYeJg+XHo0TClpAE6wCVKXCfhQ3ZZ+d9p100HCdZzCIXkek8yWwcSrmD6t7jl4+sW+NMgp9xsgb+PkKWYclNXGaRrmVtZkzOLAskL2XXQ+109JIweRsjFt8t/08MtxchQTnC5chtg7I/CrUhVqaQeILaUTQ5sHO0zeIIqgYiuC3KnLL20OdyfFUVkscw8nINvEyfFbhh1DicUb4DiCoHP3JdhdrX4DKECIaOefzHvO6gNjVKON0MJDAOrmOuKcQRPs/R2vffevaSv70Bi0lePg+7dswuBYYbq4Po9oHZuVD7ysoUeojlNdQevMPzcjsWUBosz+GXKJHusfIE6PX4Ohd8GRBOuuAc8ODFW7VILyyBIU4DXUoKkrRxqO91yWcHWmFQa5CkS4EuSQP11n14fWchtBnldLYLmVo11Glmfmvb5+xGSVochdUhRZeEuLStsHKfwIPu+q1Qa7Q8fhbP1lb/cgEXdpekQUvxp6RoKUwayNWOgBv7jHnQaJMorA5JmjiU1HczE4h6gxZF7MLqLH5bM68+cDnCaTzL081Ft+KjHKxeQ3lJQvVBJ9939z7D8735xX4qiAP1hWlIYktTJPqjcGmF9XAyC+u1ojBJB112o3I734PGtbSvyw1z+9WHg6Y8aFP0SE3VU3pZaFbORIbqY4MWmrLWUYNuq8+HVpMPqxK/z94KjUaD39nJOYgo81DcaN0+JjutRo2tu62sgmEqVENDZUohGWnj8nDAIXeYRxs2QBNnQGGemt821um0MBgPBMwqfxF4cIDpAKsDVl71dthJULYdlNd0M95nS7k0GVyHyjOSZN30HsUGrQY7RgXjwQ6m86NLotw4YCqBmvSfyTGJwpqt72NnXhzyqcK6yjO4Tu20kZNmqyfZ34peJSpb63ZZr+k6JlN/u3n96TVYU9OKVqNBzivFaeqWdS2USHF4+hug1RZh587tiKN6K9xj58cZtvr1lI8dig76cGCbBtpbd1DJ5P19ZRpoHv4zvMOnaF/CSO/TVD6WBuny9gOjujWwzzRabm1cGnbbKEavDflaLWpaW7FVLeuWNq4EoSvQ+LK5cbIexGE2Khj4HemlWrl2K2yK0ngdB/lxLcmEybmwXq4DLq+nW7FzKzun5TOMYfMWhAvPUDtYr7R1Z3e9LEduG9Qwd8tylHGihsqUvmNsGZzHyupSg3aHL7ocdu9EITun/TmqaV9T063EwGSgxKEso/Bz5jMqgKTBNQF5DCevv9QXQpdVQ0eqkUI6ZjBZ4TnZR5Y1HanzZvO4JpYDZdV+AIVKXTH7mudvp+PK8JyiMzKyjj2M1lZKQ5PE9SM9QD8i6WYg/jj2HahHGtcxHeLyzCRxmYhxuG3Yqtguluc040E6GL19MxU8AzUQ58AeUyG1C3atlvqTAR5lULjROhg7Hs4+9L24gfK1jafD8dmxlWS14YXAPsQT1h5gJuXFdhy/2i63c9Z3Buqdo3sn9Z9xXN9ZPvNJ321h6lzw5UA46YJzYuY8sjPNJ3CvpR9DgzaYc4HSR/5AZsmD1kfz0VVQh1MjIzhl7UTLHQuxeMO/o6elgl9rtlhhb8vHbNYZ5WShYZEJ/UMjGBmywRhXi4zHmbP5MY73nISxyYJTg4PoNBegNv8n3Okc2P2/saUBMHVYMTQ8CEtjGY83HAM7/xWbqttR1dJHYYfQQ2EbSrNQ0+3FPc1WVEhkkyuaYOu34Wd33KhcxUjAP5moUNT1dR1jXZQDf6yRDXDNH+V1n8deYjeYgQduuRHdNQ+itNmG9GIzevosMBWkk3xKcf8zcufMJz8Clqyo+foc9bh7AB7rC8iuZN1BLho7e9BiZHmYCBVueaAAaNiLft7LurB/B4ujHS//t2z8+3ua6LMMK3WeKDIPhskuv0aR3dAgetrq8I2vzYHv9ClyvsrQ1tePQXsfjIZ25FS18Q5eXrrThVlrOnCK5G2pK0BXdQ7+RE7NF4XH9lvkVI+grX+YytuPjpZ10MT44DxJnuGieFydsp7rF7vL09RjQ39LHmZ7Q2Ym2UwaVX/WzdfRDlsznIScyiE09Z3Cqb46HiRefTUM2xv5dllTD/r7+7FB8k97xYFVvqvbhLT8GpQ19pBM7agrllCa+SQGfB4MnLDBVp2P/MG7YSW5VpFuNh9+V7l+jMhxUDY/YsvSmlFUNIymtg5sN+jki4ivLb2dPvfiHVZR7sP4eS19217DSWX/SdamSjPgdY2wEygvsqDF2s9lY6upw1Fqe26rGambKlHRYsXIiJ3yaMOWvW9SeFnHq/PzcSXlq7+vkdz8Buz/a7BzqAona3KhPqEjXbXViNsqXwvUYv9x5vQOoFzKRsMq2Z7YmorRXNpAzhHJyyrL65kr69DR0Ynr+iPnbRRlWcjtS7/GHaunskpR0NhH4YfQ19GGjGTZyZVJxBoyELYXekYH160VpUBBE7794Y7octhSBKmpDZa+Imob6XSgi1olw43f/ojF0QiDbvReC+HFsR5qs6vmIjYgj+Hklfq9UhTTEalMtlvPf3/h2EQ66Vi0OhrFa8XD+hw0F5jJDgzB2mZEO7XTF5VRVXAZvk91NIZfx/LzD6GFbECgfkTTzUD8cWzK2Y8nrXayy1Si9hcwQEKKFkfv/70ftYvMo33LU7clT9i+Y6jebBaSbVcNimxpsJ3qpzhJw57qpNoIDBdQBwHHw9kH/cq7ab8WR05xgwt7+9O0Z0D196jRjqIKYw+oZe1ntrkBle/eDRu1c9YHvXD4bR7OecAIKasIi+s6qb+yw0jn3hk5g5RwdS74UiCcdME58Rm7PW38KTbqExCrSsR3cslRtu3HCU8MrmB+WkML2g9Y4dMuw+oVOsTEzsaNCdfSCQOkhTrEx1M34B7Afub3zpmJgVf2Yd8r/YjPoA6t4W0yqwm4b8cuFK3TY7ZKhRukJRRwhPoiD175VTN1cltxD8UbG6OC3vBPFGs4KOyLFLa4CaWrkylsLKT15TCxPpMSjlFpcD35TnFqLRITEpEQH9hpAjfe8l3+bTn8JjyOv5ARVqi1wO514vDvyYhLFViuO40uts2M9BObISXrcZ+xmuepa/8bQbNQE3GiR3b8y9qqsH6ZhNWFpRHKFozu2zn02QzLW9RpOA+j0iYhly6spIEIk4PlmXZIVeuQEFXmgYTILlYFadVGbFyRiJjE1dix63GsSk6AKl6HVHb9UZcyWz5IMjHBeN8KzCZ567MLqGsD3v4wOPbPlTPy8xR/eeW/4CS9WrF6GXWfXpw6Qjq8dAHXoVmfDVG+NyBDIj1ImA3PO8Ezk340V18Jd+/zyCeHttHaiHXk1MWe+ZjOpGOBJhazr/oKD3fzwhspHmobtD04egvdjT9UV9L4qw4V6yWSaTyy7yukcyfwEQnvMy6iMtie3gxdfBJuWES74x5UiB7H+8cP8VCNthqsW7UCybP9w0JyGa6bS5/D+IScnYH2Biof4yjYijHH/gZyyytwBw0q3n9LjqOubw9W6xJwk8QcArnttRvLWcPHxhQfdpueJD2jHH/jengHj/E7PgZjJx6nfCXo5vPnRMZlP4ysvYMnxl3LdH4m/Tleqid3Bmi67xt4c58ZD26iVljwHSRRsVitstv/bY9vxIoVN+Ev/xE+b8EEDL68H5LUWJt7BVYaRCavWAUpfkxejOT0O8muWfAOycw30IoiElrjv6zAnyaSg6kHpetWQZ8cjwW3sMHR7yFPtLeglOJo+hfD6IBdxoe/s6YzV0vHA/IYRl4xqhuxmDUqzZjdOvmavITiBlXkOgrE3vYs5dOAzurNSIiNJfuRwWX+2Rlf2DIE4texur4GrCYbsFjvt83RdTMQfxwmyw7SsXhIt22iFmTD62+fjBKHF+/QQBZHD+Ngrx0q3TKsov5nwvZNZ2VdKUaf+T4kzk7AksWyhjHHfCxcYB1Etw+xlDZz21868gF92vE0GQSDeRv0/jG5Qjh7wPNC/YZtx2YkUjvnfRBrKF4bKnOo3zBZ8NTGZRT2fbxGxb3z69eHrXPBlwPhpAvOg7HO5BoyHMxQszWfd/27BVW5IyjKyYBOw5ZIkKUh5MkUCqPMqnj+9jZ3FAyfnsDrrx7BkVdfhX1mBqrMy7kxs3fvRGEae8uBGrqMUjoyNvOcvmT+WCfnC5n1DCE9mTknfjz4gCV6+Bh3nmXjHZ5Y3bfIZWKO9kv4454W2ipGW5uRvmvxp7Y/cmc3/Z7vIMHzLqy8iHOhDuh5ub3uOokhpbyTYcZM2conxl/Fv1nZQux+eOKXwEhGfK/lCGyv/I46uR/j37abyflug83x32B3YX+4bvGEMg8lWHYKPhcOsKVIVC9qdRwyyynGkAdbA4uspj/mcH1RqBZtRGNFLqq3ZCNl9Nb5aa4HamWR6Rk26gyHUijPW6/x290LrlPh2EvkwqSbkamTTx4/xAZW88GWcHv4UhHZYfczegvd8w72U5rFd31rVFa+TxQN9J4Am2ArbiEngh/wwUMOwziixUF89ME7lLwJmYn+s2PEXDOXHDEbjv+1F7uKmslB6oNJsuHNt63Ys6UZBY0bwdyxj0YoDsmItclyGU7wNbRrcAM5Si8zIXSVQy/9AH9+byHaevrx+GpylD5lAxUJD+Yt49fA7QLFQozPxzhZf/ohfUh4WLnW94GTy5pplGOAPcIKbErV44nGk7i7xYLBp9cjxi8vJc/wRMlbAJ4TAYMv1TL8osWI4dpScr60yDOxZXDBxN/8LcpZO9485cSfny3is+iGa96ZWA53SPx6xuz5aVzurx+zoc1Edqy4BetC68cnL/lZrlUH55EYJy/vW3iZwsp3dYKJmaQc3rMfpWxm4Ca/cSE7w1LhmhSmDIH4dcyvH28d2kOfTD+i62Ygfh3LUbxa7ykblVnC1zWno8RBfUtVJ8riGpCfqUdc2na+nGrC9q3oSkHjA0hWIv1kRC6tLzBcQB1MaB9idPgOeekNPWRvD/ySBpK52M6myUMYZw+UvJQ9ec9oO2cM05/nLQsNjqgd5Oj5MZ9THryqr74yap0LLm+Eky64IAR2bjGz9Sjd0c5vPTZVGVC75Sej60s5iqFU3SiR+QIW5pSgtLwc5eyvtBylm1ewtRbQZxXh+q2dOMWXZXSS+WKzNTJdb5wMSFPuYCLR9caJgLCxuJYlmrEk6BZueBKxjvKPrmpsqWyHVLwWq1Zl8hmU8i2l3Nm9O/MmKsgCsMlk4Aje808Yez9hc8pkn5PBbizwwyNjHVb4rktx6IiBk6f592g8EzIbmfcWUN/8CO4nh6ssdznik9Morw24/8EschHKkEGdajSZh3PSu3qOKTPkY9iaH0ZO6RE0Uec/TJ1dD7s1IXtkYYlWN58LMfFYX76DL+0xUXXu+K+3Sa4f8gfBMvRsEOLBay+QW3TP0tEBEXdMyfFgD3ex863MuSJXK/4qD974vY181mQ5rMeKZ0up1zUsgZYE+LGTvTRvPtSjwgy8hS7L4prZ1OlyfOhsKCdnhRwcJeG58Ww1LKE4DIvi2XthgokchwfHKW/pt4+VI4jYuVhDVVWamYkaNmuuT8ZXV0koz8xAJTkZBbexpTEURzOV757UkDjkQRjTxarOUxgZ6cGOp4qwSrqWt63BE2x973IkKBd53j1GOpeOtPmhORkva/naRbja78cMs6UZ6Vg6PwZ/s5EQChq5nrXvegqbV+sRG2Bs5s7VKFuR8xYWxQbpVhehZ2QYPXXFaK/8BV+yEcRsCbnke22peAyb2N2Tf/nuBHJ4gz5XITHQuKjmIycXqMxKw5ZmCS0lq5UTAZCTPERfCwPKI+dxvLyYvWPpJ/p1hcIc2kMu7p2yTZtYDl64T8sTJ35ch/7E7dkNpLhhyzBKBB2TZP2YSL9lZB1LL8wYtcGHdj1Dn3cieU70OGISluHx9hGc6jGTIaqRl1NN2L7lOJfcJL9FC74BNJQzmaZhdmC4wDqYwD6wyll6WxlQuwlpObUoqPtXKGOWIMbbAxlNvFI+70nufC/XsnbOpjLm4WqeiI8GhU/Rdzpuvo4dCK1zwZcF4aQLLjBu7DNtx87uAXh8M/AVbh71uI4ZKX5bchhvHrHi4IFeeGLn417qvGqyN2M3hXc6BsgZKoRh+wHyTdl1dOVNCxDrtaO+PJM6fTaTrsI3N5AlbtiEmn1WOOy9MG7I5B3MeFRY81Axhc1HTWsvnGQwD5gf5bebjbfdrISJzk1r2K1qmTv5zJI8gyLDHF9mQMlBvltev561uQT1u+tRsjaL56ng3pVQqeZx54jNbj1qNMNYkgvm14Vjftoa/l276UFsN5tQmCTH46fbnAd1mhHhlngnr8ymTxt3jtZ9i80v6pDL1tRSBFLVGnnmJorMg6Nk69xJds1b8MTOg3A47SS7Ev5w2Rk+C7UY8+deA7dtH0xMoHGsWwlD2IOfJ07s3G7EgQEXPKc/xADJfd61V1O/+xGfvRqd4af8dw29ie6DBzBA/f6seNah78fBXit2b1+DIjalhYXU2c7GzVkk08pf4qCtF6bcDD7bBc0c7qS8/+Zh+ozDe0e7cdDKZvR8+Jh6V34LXXU9bicVqq6ug83pRO/ObXzZTFXN9xHLZ+olLOANhV32CV+KsfRmxbHwEyWOeHK++OAv4m0LFRZmMB1mfq88Az1/MVtTw/SjAHqetBIHtTQZclD2Uv3eeTNmq67DGrq88on/C6vDiYHe3UhTx2GH1YNPPzxCkdBARXF+vcrsZ9h7XCGylq9Nw1yl6PKaeHZtLL7xXVLWhl/id712OO1WmPLUiNt2QLmzIWHJ9YrbFCVvgcjLQmSHz9ZqgplsiJu9vch+kPyhNRg3piApffsearztpDjFTTCwGfCocqBak5KhUeQgo8I3bpeNhlTxFEImtTlsyQ8zCVp1TFAeOSHyYm2KzfU6ThyS7SgPRKjJ0ZuUHGKxMI3yY9uLP/Y64LC14gfZ1XL5dLERyuBH1g/WdmQ8sNIAAVk3k52LppuBUBysTKWNlEcHunduRXaNDRVt99AgL3IcKvsBGI27YXd7MOxiy0yAr9/gmbB9e95is/TUmve9AofDBnNRKhpowF2drw8KF1gHE9kHRuLyb/MJDxIcSu4KeHNTAKH2IPCOnIzsfC+c72/n7bC8TP1jfRE21bKBlBpXX0X5iVTngsse4aQLJkXMlXOUrWgwM8J4F0VZqdBqdciuVKOx55+5kY69fglyyYXckpmB7B+/hNM+FTb+wgoj9RdbKHyKlMqfhL93nYTZi+4kBwjIT02CJkmPgRuquEFknb50z0/pnITqTRmQ9Jnw3i6fC0fiuifQYS4mg5yJlBQJOeVHUdXUhyL9xPPoDFVKGl/yAsr5bf/IShGDb+dU8SPpfseXSN78C3SYyKntakDpllI02CQUmzpg5K/dm43v/byR57G5uhzVJxajonh8jmfOiIFKfw86mECoW6kprwQqjChjyyf9sNuutt/jvdDpbUaCni95QcED/FVjjH+8ja3nBH645h/5N3MYIsk8tE/Wrd+GNgpYW5QNKUVPshtCznckLLztIeriapGq1UCX9jukGancankm7co5Ie/WjpnB7yR8kXz27u+Rk6qDNiUDR8oaYd6cDM/7b5EmGrB0LhMUOS23k5BrtiAr++c48bEXyWseQAHVQT7p6s8+/SHa2JNm6YnccfnmfU/Slc3ITsvE2/d2otNkQPpCeaZ8fua99FmDrIws/PEkczZPw0EegnwLPR4Fv21Dblc10lJSkFl0EMYWK0pX+F2YeYhnHTLDyx6lDOdvR4nD+y5/uPX2pZHfbx6vW06fuSjIlB8o1ZJzTC0KP97AjhNKHLmp/MlmDnsZRbqaHB8k4MGdLTBQ2hlSClIzSV7mThToVeBj6nljuR3+G0WivGYumPGyHnftu8xJlK/V3VUFU8Ew2Qw9UvQ0INKYYN12ixJyHmYpjn20vAVDhYlT87o68/f3UE42JInsVM7vV6Hz+XuodYxnQSobqEtoekieRY8uB3LtFskDtkDitDfQp4Saf14lHwjBx5f8GDCX3Y4JyGM4eSFWjYXkyNbkZyO7rg8fewbxBhtHLWHrzicnB936H4PMIslVovFRPtTULuxPreP5jlQGThj9uILph+ZqCj+Rfit4KA7Kr2Q4QnmUkFVUi4rGHpSvYqOXyHH4fH+HtXoL9Ela6LMr+fFV8f9rEu2bDSvSodqfA4n0vfxoAVqsO/j68cBwgXUwkX3gxLI2wcY2D0FZ+TaO8faAwe7IKRcogwG2qkYlreV9XnkO9Y/7l6Kzw0Rn9OD+fGidf+GTH4LPi384SyjbgmlIfX09Ghsb8cgjj2D16jC3Sc+BOXPmYHBwEDNnjncBLhjsPbisP1HFhjf2IbD3zvooZGxscGj2PuGYGIojTCT8GjoXckkE5HdEx8ROLj/nTrR02HuXfVCRTCaEv3N3vDw8NjO05FcNjhSFdSimQiSZjyNsXuRyxlI5P0+ysrKwbds2rFy5UjkyOSZTVq5rQfXGykg6HPYaOsdkEvYUyYs69mhiHZ/W1LkQcZwb59+Wppr3ybf1KeZNsVOTapPjmGxaThjVKfh9VSd6SpU1+1NkarrJOP86Oh+i1q+7F4akTGzoG8R9yTGU0/DhwsdB5SIbGhPSr0zWlrE4z9VmhebHWp+HjNKFsI08PjpZE5ZJ2INAZLsaLvBEdT55tFotjh8/DvZc0fnS19eHqqoqZGdn47HHHlOOCi4UYiZdcHGgDpV1fJM1J8z4hTM+zKCGc9AZ/JpJ2ytmwCefn3MnWjoxk3cGmEMSpnAnjwEttsLzdtAZkWQ+jrB5kct5qTCZso6vt2idPp2LeGpivbwQuvj56HM4zr8tTfX6ybf1KeZNsVPnxuTSsrdWohrp+D/3n5uDzhifTjTdZJx/HZ0P0dL2vPNffPnJYq08Sx0pXPg4qFxh+pXJ2jIW57kSlB/XAXLQ21HW8kB0B50xCXsQSFSbM5WIBJcFwkkXCC4hpI1FWB3mzR0CgWB6ovl2Jaz9zVh2IUbWlwGqRffDZrWNvVnmEsQXq4fV2o+KcA8YCAQXEOGkCwQCgUBwkVDFJ0Lnf+2NAOzd74m6xAtyN/CLIkYVD50uIcxMv0BwYRFOukAgEAgEAoFAMM0QTrpAIBAIBAKBQDDNEE66QCAQCAQCgUAwzRBOukAgEAgEAoFAMM0QTrpAIBAIBAKBQDDNEE66QCAQCAQCgUAwzRBOuuCyxet2wuFwwO1VDoTgdjrgcLqVvS8KL1yTyYPXzcvijFQYwSWB1+2G2zM9f9Pb53HD5faM2w6EHXeHOS4QCASCC49w0gWXLcd33Q9JkvCrI2GcYK8VRSkSpJxd+OLcdC9aSzTQpSRh+0Gnciw8nuO7eFlyfnVEOTIeDxt0uIQTP33wwulwYswld+CJpCSsbTyq7AfgtaFQrUbhTpty4POA6Z8aarWRcgb0N66FLul53h4CtwNhx5PCHBcIBALBhUc46YLLlhkztfx75gz+FZ55M6fFD1JM+GPVM2byr3kRC+NGIxt0/CayEy/4nHEdQoqUgsP+iWfvh2C1c0/afHk/iBmYRZ+zroimrBeeGXESkK6mNuCDc4gGCIavkS4GbgfiwTELHS+4YWJ9FQgEAsF5I5x0waTweb3wBt2l98HrCZ619bhdcLncATOHCj4PXE4nXCHhx0HhnA477PbxS1T40hTH+OUpcppjt99D90PxOO0YGLDDdfqTiX/xzp/vkNv7Xq9HLqPXDSflJ7S8Po8LTp4HL5x2Ko9TuZ4tWaH9sTLEwrDdhs7OPjy0auznpVlZ7SyPYeSlUs+gunDxMjgDl024jsFCX+k4Aw/lzxNcWQLCG0E/wx33eZQ65jrgGj3Hlns4Kew4fF64XS4EVcnAy/RZgRsURfOddqGLvtWzaFjI4g2MJzYZxqEhPL0xmcfl8dc96Uy4PHM9j7LsxEvtNZDQtiqfj8V3y/8Tw+1FSCBdPXWY9CdjAR0N3A7m7yN0fMlN/HhoeUdRZOH2pxlYHl7uMXlGPRcAK+9ofISP6bgSkNdfSPkEAoHgckA46YJJcbThVmjS6zHqFniO4latBvU2OuJzwJynhjZJB50uCXHqQnS75B7UfsAEdZwWupQU6Ci8wbhvLI4APLZWGChciqSHXi8hSaOGudvJ464vTEMSmyWW6C8lCWmF9XCy6L1WFLI0sxuV2+8eNK5lechF77hEfDhoyoM2RY/UVD3lJwvNyplwOA6ax/KdpIU6z4QBHqcHDbdqkb51KwyaJKRQfkZnShWONv4AKTq6Rq1Bip7Kk6LFVpMReRReon1WhsL6XjnsrgeRmZmKRiuVwOfkcmRl1bM8krzS0tRQG8z4iIcGmovSEKfR8TKkaOOwm+TvsVJedVlop/NdlVnQarTQPv26fIGA8OCAMQ+aUf3cDjvTH5L3zpK0seNp28HUmS09yddqsa3ejDyuAzqsJ73t3WdEnJbqnMKW7B7gMTMG9jEd1yBJp4M2Lo3qxA1bfSF0WTV0thopajUMJiu8w6doX8JI79OyblE8adsPcKfUY6uHRnMrekkNPP0N0GofRmsrxUs6w8KlK+EAJ7UHpa0xvTTkIU1twD5HgAPr3EdxabDbLh9z95qgIV06wBsNDR66jXS+ADYa7D1D4dbXsyU2p/EBjSDUNAgM3g7AO4jDbJQx8DuUkF7K5d1K8cin2d2cA6aSUVkkUZpmK+mnUp59B+qRxsutQ1yemUoyVtZw5xhex0GeFisvi6+w3sqPv/70GqypaUWr0SDXH50zMXshEAgElxHCSRdMihkz45QthRhgHn19dsYHx5+fRXm7AR32YYwM9aOt6fu4QRXDnQV9TiWK63owPDKCwb4mDFdvQs0BtgI2AJ8dP0nL57OMxaYWWDpbUJabC238VeiueRClzTakF5vR02eBqSAdtuZS3P9MN7+UT1IGLFlRs0xBjdBFAx7rC8iuZG5sLho7e9BizJVPhMN5AFJ2OdLLGtE/NIxT1hbktlcitWIfd5TUiwBbbS0W17Whp6cPN4dMN/qX2UgFRnR0NFKKQG1lNd4pMKFT2W8u/RnIfxkNy7C3P0VyJBmYO2Hv70GFgdIh/6niR7fjaiUMmys3NnWgra6M7235SSuwKA8d5mK+z+TU2dkBy8YFfF/AHODfIqd6BG39sn52tKyDJsaHfdtSUNQwDy3WUxjq70CurQb3Py8Pnphe1ZaW4/ZOKyyNZfj/27sfsLiqe2/0395LZGrHKRLEwxwhOo2QupPj1JKckgaiQk4wI42SpiSm2JJIj6A1VG4l90HRUPMcaS89+LaFvicGzpGbCs0xNm8kjW+CjwEbGoMGm4wGjGiChTZiRJzqpJnn9v7Wmj0wwEDIvzoh349m9szee9Ze+89kvmvNmkmrXLfpK3qxU05Igxz6uv98WTc2B6SBlLyiDKVbOzA42I1yw401z7+FpG8VQZ0Ro7gB7k43nvr2LHj7B2WOGyUFLbLNTjTXSFCu3IRDQ408eY3Jhez96KTcb0Ru7j5sbR+5XveWMnk95KBZXmvH3Q0wWpuQWf9j/Ev88EUYceUMyKWD/kF1tXrR9NMyPf+tP6s07cULP9sgF9W9MHzvYZfMuf2mf5TZH+hPYtKcM0beH+EUPpHb1uoNiF7Xhs72enlUjV2HVRPZg21rE5BddhwN7cdwrH2TegJibBFD+7Miexd+1NGNtno5Mk1Po6t/eF9DLYO3CyVGFuoWbsIx+fvD3VAor5s6aWB50HXEDfeGXOT23oWO7nY57lLKK++pTRIRTRkM6XTWVORQPv+FK+W2Cf9ry/9G14dXYOGShYiTzND54nN6+ZWX9eGlHTvw+2N/UTEEOw/9Sc8P8HS+JG/1Iq8ej6/OgHNuBh7duBFLEz9G629UdHdhw2OrYCQ6sbpigw4grbteP6Mvrx1pU3EEKN5ejqVzDWTkF+lyQul6UfWxp+Kx4qWyHxGIcmTghzUSrevqdVA62SuLi7fiieULYRiJiBpnUHv+9/Iwf/5SfLs0VT9e93+txtz5LtxsbviUfzLE51ERSI7XNdcgJm4GZs2Q5CG1XPzP8Xq+4qr4MQqWzMfCO7+pwz4GT8IXEYWb5s7Ry21yjObOnQ+nI0o/JnFKBcFW/P7l36EPcZifMReWniaskIuueOtPkSHHyhI3H3mlhjQA2/Hn3jf0pyx5m9qxaq4D10T5A3BNewXmx8djRrycwBNy3CWYNlWUyKVSgeVJPmyp+hHKpFFV/NVrEGH9Euao0x5rR3xcPOJiLPjz2/t0OZvan5VtxuHLxix5NKivg96ONrmdh3+Q1sGfDwfWq0NGYhzmOG+UR2o9H7pfbYRRfh/mxkTA8vkvSOQHnDcljfxeheUfkSaXTov7uCT1F1Gg2qbiNfV4YJ9+XH/X12VO0BXo+QgnZKK/+RB8P4i394g+Lq6KZjy61ECcY6Z+Dan1BvY/hdw6KbejHksS5Xie+ljmpuL6WNlvc3+qWjbKfsfAWLxClrhx4J2BCZf1vFgLKRINq7+Kt3bU4F51wvJuRYLs7EndsCmG+8lVcMQk4DppOE/85RMioosPQzqdNZs5jVn4r9haUYjqkhVITrLDZg5HOaXfSeVt/J1DePXgQbz6ajcWlZfj/nn/4H/iKK4bZ44MG5730KFSCGbAFrRA9563HsVx/6f3kzItUj8L8TFX6Cl8p8Ydk/7JoErhi4bGEit24ya59QcqJTU2xrw3vpOn/OMAYq5SR8qFGaotg6GxAWN6+xOX3qdDz4asJNhsduRWuyUQfR+zR/TUmzWQ+mtStDo0Ph1Excmg4EWadfZy1JfmYMOaLCTF2lC7vx/eD9Q5TsXSrwW+C+DFH4/IxXZtDP7PT1XANJCzKFEv+fPbLfKwAq5EdSI82PdsE4ycGxHlOYKX9BijEjiN7+B//2kWtrd14tEMKdP7Nl6S9mXmDVfrMpSPBt/V5dymy1ENx+flsf86068VIxbqEvnofVkvtWpovbf3PSu3ar0IJMzJgbusFJt3bMP672Tp9RbGj3jVCCuuX6jabx9g75YfAaXb0VLjQuORbuxt+qV+Tro8x3OkXZouqUi+NgqeP78h0TgVN82wjrg/wqcfyI2B76+cqx/63u/TQ6zU51hvqIZtag3SHf66HN6nGsUzoYbfB/Y72+kvz3vMLds18JXroiZc1tPl/xL0imQnHqs/iru2tqD3yaWI8B7BLvWJ09bV8DdfpbmkTicR0RTDkE6T4s+AZhA0BXrSgShkFDyBwcHj6NhepcZyoPHAAGzTY2WZFbffX4SSkhL9p6ioCKvmD/cMKxHmL5c07do31DuuvqgK6/VI053QB/En3XMmvJ9Avx+nJkINFNGzB4frNbKGw/wNBqDr6Id6OlROCJfHqF/f2IX3hvM0jr6mBgDYMG10HjqfvB/pY2rklaO+YSua27vxTMH8kQ2X8Qxlc/YmjhERg6UlGzF43I0qaQVt/N075gIROLjew9gqOTMn+0YMHnldZizUvdrKR++fAKJH/wqQ+i0W6GuovPmYXPtt2PhEARYaV5ljx0/pZfExumUmPDjc6IZxd/KoxqEq14s32iR1LpwBi1rvNxKRb79p5HqGf/uJq/4dzfXL8H5XGyqlEVDx42/Jq280Febz0FqUjswSNzbdtRCzjDSg8hEUFzShtPQbI8uWgr0fqSvP3+wOvh+s94gahz8bXzQbjd4Tb8mthPmZPrwudTakUaPL9XTgF0WyP64bYbf49zs1P22onvue+bnc3oHEmImWSaPJLTuYV6+HyjU98wRWZThhCWqYzwgcW59/rPzsGP85ISKaKhjSaVKuvn4e4C5B/e4u9Pfsx/plaXoMudK3pxbra3ejb8CHaeb75FXyTu5I/7a8hTciJbcK+7t70O3eg4qVLlSN+k1wS+JiPaYUTRLg11Zhc+16RMfGIn/LcaTfpQZ1tCJz1VrUbqnF2tsy9XbzvrsAVuu1WKRCfGsJflBRg4q1OVDZIJSZKYv0tHrFvVhfU4X8BH85oSQuypF6t6KgpBZdfX3o2rsZD6mCi++Fc0Sv9vnlPfGerpO7rgy5K7KRnuxAimstdncHWihBJKwEz7VeO0vqrIbzPo51a9dii7tTfwnVVRH4wuGlqg+b11dgd1c/PB9+gC45jdde9UVYrlbjrVvxi7o96OvrQs3309CEHNx3WyI+/eCIhOJExOpUPio0q15cOUmZX7laDvrVWCTXbdlj/xMdPXKd7N+CFFs0NqovG8hBVzG358g+7Nm9X0rxmg3IQCPKg9eel4LuuEECqg8fS6I3Zth1YFfrSbPA5EHHs2qDN+jt93cfwft/jcRVts/rpc/vejXk+bXrITJC9chLmzhiutpft/xXiLvm+z8FOvracE/+e6+rTwsWYeao+8E+/eCgzE/BjEBI12PsVXMkCjdkGnCX/Qf2uPejKidND4tB7HT//kTLkS6ql2PUg72b1yGr0o3S7XfrX5QZf5kFX/0XNcTsP/Dc/m70dXegSq7n6Id3w/P2a3KuDFx/tVkR3yeQM4abbrDD271NzkEKtnQFtbCJiC5SDOk0KXEZ96Emz0BJdjIcRjo+XVSqQ6Ey7fJI7CzKRlKCHUZ6kf7iY476qN46F5vb6pHzbhnSnQacKVn4Tewi3GwEehcDYlC0vQXFLgOtElALiiph5JTjvlsSkLjqZ9hZVSjv5HUoWlOEOreBwqqdqFA/VSfh4Fv/Xq/r0bihBBuOzEFpYaBWwyKnRcDqvBs7K/LkUSsqS8qA0grZnn/5GFHzdb2vrStCclISkjMLYCvehM7ShbIwAleM7WQMaXhM76i0o42cp+p47E0VNYBCaXDUVFXIvrjglv3OXlUPr/lpw1ChEZdDfU4xJOoGfFftu7sJ1XV1eKP7TzgugbT1yIeXeEgHTr73G2RLg8eelIaDxfWoWZWIiLglaG8oRWNJFpKSklHSW4idnT+DGnXxyaBE5NkqYPpF6i8jB0zTZy72i2rYVBzu3bwVrtYNSDPkOklfg0y59vNUIRYbZkmAr8zNQtamdnzseQ/qJ8ZzkocLi5TrKNWmvhL8IXokh8+zywzv2PUuU+vFfhHHtq2Dw5mGF/4IXJnwdWwqd6G17Mc4EKINZ73a32grN3vNI66aAXX159TkmkNEFCk42qZ/TnGaqoz53fDg+8E+UZn82uGr+sR7qjFzO66XDfzz6h/BJdE8KyUd73y3Gc1VLqTOmgGL2m/ZN8N1UI6RgcyCapTWt6FE/eToRMuE485yVOWdwJp0J5Jkvxtjq9Dx8M16mfraeswV5hny+r/LoWv2qUc3RT4+dalf9UQ0FXzub8K8T2GotrYW9fX1eOCBB5CRkWHOPTfTp09Hb28vIiOH33AnS/1GOCKssAQSTBCvR5ZZxlnm9SIiwiJ/zBnjUMNcfLKSZcyKPinDhwiLlGHOGeaDx+OD1TqJbm6f+r13KT9UJUPQvyct9Z7k6ufAg1qXHUWtLjS0/wz/4rCi78Cz+FZ6Adx5DTjx5JIQ+z2W+j3sCDkOF7y6n5HMzEw8/PDDWLBggTlncvR1JUdlzHn3yXUleW6y10No412bav65lh0wgJqUBJTcsRODJfP1nK4t+Uhe40HL8Wcu6Cc8k6eOpXrtmg+Vgf1wJaRjWXsvVieqfzIp6BhNtCyI/++Eyb8GffpcnI9jTjQ12e12HD58GDabNMjPUXt7O8rLy5GVlYUHH3zQnEvnC3vS6YxYxgnhisU6wTIVYCbxvqmCztiArqiANV74jJhcQFfUm/0ZvIGrbf593u+tyH6sSqZNWJHsQHR0LAwV0I1CNK+fXEBXLFM4oJ8LfV2FOpGqQXjOJ3i8a/N8lB0QhcXrCoENmfLGmoIUeXNNXtOI0oYNYRLQlVEBXXje/Z0ewjXHrvrzRx6jiZYF8/+dYD6YBAZ0IpoqGNKJwkTU3NU40duNjvY2NDe3oK2jE8fbnsBc/poiCcfSJ9Db2YGW5kpUNreh89gJlCxxmEvDk3X2PXB3uPFllcNHmWgZERExpBOFlQhrDByJBubOdcJwqK/PEQ2zxjngnDsf8+caiBvvB/rDSYQV8Y74kN/KmHAZERExpBMRERERhRuGdCIiIiKiMMOQTkREREQUZhjSiYiIiIjCDEM6EREREVGYYUgnIiIiIgozDOlERKH4vBgYCPFv7l8kBvp60NM3YD4axTuAnp4e9A14zRmfsXOoz0B/Pzw+84HJ5/FgwPPZ7ttnUofzcF59UsbA6ANKRJ8JhnQimsI82Jxvg23tZoyMqx5sWZsCV9Ve87HJ1431KTas3eKG++llSEh4atTzJqdfgtJnm3M8eCbbgJH0TMj6ew4/A8MwkP2fB805n62zrU//3iokOBywF2yBP5Z6sKNiJaLtdiTYb8H+z6SN9dnV4dzPqwdP35KAhKcOmI8n5vP0SUPw7HdwwL0NK23y+pQ/NR0Xb4O4a3O+7MNKXMS7QGGKIZ2IpjArjJtcQN3P8Xq/OUvp+z1+WudGa1kj3EGdjp5DL6HSDcy69h/9MwzbuP9c/fikASBB6RcHzibenz+2a+UmNTJ0/adF6sm1kdP09DN3nurjcf8aKzY0yX4XYtPW/4HrP4N/DewzrcP5OI7R6rKZ3PMPPZUE4+k3zUdnqg//MyUXTTkVaOnoRO7si/iftbrscrmJRZi8mmgKYUgnoiltVnq23Lrx21d6/DNE18vbZY5Sh5aDw2H6zZeeldscpM2J8s+I9odcT38/+vvHdpN5B/rR19c3stfcdxSvycQfl0bxetDf148B7/ATVBn9wcNqzHWG2w5e9PV0o7u7B/0jNuTFQH+fzAus6dOPxx+qIOV0d6Grux8fnzJnjaKGjvTLnxGDJXz++gwXO059vANyLIKeaz5vRFkjTFwfn6dfD93o7ukbt4yYed9Fe0sL3D+5ExZZ6w+7dun55aVrsTzjKwj+R1kns2/jbnPS+zZ+Hc6qbPO+qp53oE+OeTf6xpzf05/XIfrakmvmDIfDeD3+OgZft8opGDBCXuhB9D6obY56/XjeQ4tMyu/LhdMRB+uo1qTP64V/c179/KEqq/LkPIa6zEPX0yfz/U/2mcvH7r167chruX9AH2vN54Vn1P4GlxUscXkleo9XwpB2xnC9x/97g2iyGNKJaEqzJH4NxTKtfuE18815AM0/rYOrvB4VOUDJs+3mG3MfXixrBQrvRJLu/bQBrc/jsZU22B0OOBx2uCp2+8vwdKEq34bYBAeSkpJgj16J3T2yxNuB/OgUNMoqZekJ+mP8zV3Db+q+3t/CkeRAQl6jvxxfF0qkDEdCjjkswocdj9n1Oi9IeZ6uHVhpi0WS4YTTacBhj8a6LR1qRXjcv0KCIwlZT5lDGzwHsEoeJ+Q8jTGxwNuF9S4px5mMZKfUOa3IXDDSG5uyZD8dyKv1N2FUfXZv8Nfn152eCerjxZa8BDkW38FBc+OeQ/X6ecNlBTlNfTq2rEO03aGHbjiNJMTaVmJH99iw4zn0DJLT0nDvfx5CR9UtyCxr0vPLMpPk2Edjb9BTTrdv429z8vs2Xh3OtuzA/dSVLrnWkuSYO5Ekx3yL21x5kudVSsXe2nWwxar9TZLrLRbrtoU4L2MM6KE7sXZVR7luY6OxtnavHDkPNsvrIr3MDXdZur7OXTX+6zJYz54a2KID27TDtrIKXarqng647OmQVxvK0mT+qNeJcqhuGWLltbQyJVY/PyE2H1t21CJFlaeGOEW75BgGnjNePYX3EJbZZX/X58s58C+PTVmPwCH09e3F2pRoPWwqyZGA6JR16JB2e/dz34c9NhV7gz4Q69nxsGxjGTpGVlV2Z6Osu1QPd/HX24X8UH9vEJ0hhnQimuLisag0Fah7Hm+rd0p5Uy6RfJK9zIU7bs+T9N6ITvVu3nMAG2RSets8c4iI+vi9CZ8u2oljJ46jZVMeWjdkS3j2wffhMXmTL8b29k70drejwtWE7PLt8Fpmo7ytAbI1lDa0odPtxmL7cBdhhGMByg250/QS3pZtejtfRp1e0orf/UGlgWNoqZaJUY6vx/Xi8eQVUgMpa9NOtLc0QNoUqF6ThtpAwhBDQxsipsGuptK2MDvyhux98juolERk5FWhua0Z5aqgEOaveULXvanov6E/d5Dgv6lSplKfbyQdn6A+H+Fjtb5sfOgjf3PoBU6O7d6dqD4DHbVIW6MOQg4aWtqxc1Op3G/CCmelv07BzG3YZOK8fzvqC1Xt5ZkVDWiW594UNIJion1beOrXE2zTN+l9C1UHx5GJ9uc0ZZv33XLQKxp2Yvsm1dwE1jy+TTfEJnteIVs53HZUymjBsd5eNNfkoTr38dOOoe7a/EM9dKd8azuOy2ugrb4YdUWZqNzrxdKftaFUXcuF9XB3duK/cmf7nxTQtxtGVglSi+vRefwEjnVsRU5TGZJLd8BndWKzPB7vdaJMi1RXsxvOR2TbvR0odzVizYoi5GzvwPFjbdLwbsWKf3tBh9/x6+kf4yYvCVQfNtDWfVzXw+WuxOO/Vo2Ufvw8OxN1s6ukjoMYPO5GRXQ10h7dhoTbvif1c+NnWwONmX48+yM5j8UPwTl6CFPgnAl/vVtxeYi/N4jOFEM6EU15/7T4drltxL5jHvS88pzcL8bX4iMQNy9Lz285NICe116Q+y7c+tUYmSq9kn6qULF6PqIiLHBm5elQ8c4HHkTEZ2DjM49iYWIcrDEOJKfJkkPqY3Qp80szdCiwzZiBuPh4xIz4HD8ON9/tkmkjOro9eLvFPzRCaWx9A56+g1BxznX3zbB0vqTvI68BxcvnI9G5BP+2XQU84NmWiccBj4w7/XilRQWNVFRuWI25xlzcW1TlXzRazNdxX6FKXpV4XhJc/+936FBe+Miy09SnM/TwnpAmrs+7beZwkeafYIkzEfOXr8UmHT4r0aK7YccREYMvz9HNFKSk3Yq58twRWWqCfft4wm3+ZfL7FqIOfzoPZbsqfoyCJfOx8M5v6oYRBk9KvD+D8yrX3eqNz0gZTkRZrbjOuFHmDWLi0TEevPyrRjlADSjKkGMprwFjaQmq5FLfsMst1/0MXKPGr8+Yifi4uFHXuQTnF9XnSal4rHgp4iwRiHJk4Ic1Uvu6ehyS0xhlj5vgdaL4X39rl8i2rQ4suV1eN0YF7lnogCXKwDer5PGhXnnNTVxPZVD+VDx8L4wYi9RjAW6XZe+qRtBAF/Qq0yPR9fIO7Hi5EzHqtVz3DjzWuXhIWiFNRfXollV87hdQJuvWr/66KnIC4/+9QXSmGNKJaMqzzkpHnkx3PbcNzzY0wihfgni1IC4ZFfIO+vS2rXj++TpJQ9mYM+r7a8H9XypU6FDl68duNXxA/zJFNNJLWlWXthmOT+lQgFOhe878Y+SBl5p/K9tskro0oKE8Fe7f7MJvf/uiXpadPktPFdeNM4ZCtzXuGj0N6nc9Pc872CfVA+y43Cxo/D69CNy6+n597+lfVOL/0V3Neci9VR8tLXR9InBS35ODNzprjXaa+kyL9J8AW2ChRO3r1Zd/xeBHE/dGnvJXAidPhRpcMP6+nW6bk943MboO56dsM077zKlciBFndF6B7r2bkZ/i/yUVhx4WM7mrKDVxhnlP8eB9tc1X3tC/GuSve+io/8mghFUswnX+3dfsxk1yG2gcTPw6CQgsPXVSrR3cpPE/Dhy2ieqpDV0T/mMu7Qt4/viOHnLj+vQIDrx6EAdffRXdkWkor5mnG3hfv+sRua3G/9rfg9/9d4GsWIN0adxPRvBeDf29QXSGGNKJaOqzOLC40EDThgKoIcP3L5ljLohC+ncL4a4sQkkjUJz7tZG9r6PoUCHcjd9HdtFBNLR14sTgINpUt9275sKAaaHfzPUYeQNoLFmDDZIQ7r45DWk33y6FVmJNkTQUjGJ8LdGCCPMj9KZdHXpog9L7ZtBP6wWyUWC4iwS4kH111uugOgdVD99H5gre/vf9d0KwJLp0w8XdWIlqOVauim/DkIMycX0ikTBL9VI34qhZtO+jwNEa5TT1OXXSP7On70M9VYGrTRozin36RGfn9Mbbt4m3+cXJ71sIF6zsMziv3q7NcGYW4Jp1zTimh3U0wxgKyxNrff1IUOC04Cq1zbQb5ZVjGueXYC6PmSm3u/BeUHvp6Gvqq6LSOJhczj0jp61nCNYvGbqXe1b2WhSVlKBE/SkqQdGq+frvgYj4W/WnHmXpBrKkTVf+/cV6ENyZmvzVQjQSQzoRXQIiMO8bd5j3i5EmITggcUGGBBYlFTfPG+4xnsgpCebAHMyccSUG3DtQVSRpO9rsPTOTwtE3/oD9e3ajK+iLZ37xWJSj05XIQcosK6yzUvzDGERqziLdy29JXKwDJZoKkL+uCrU167EqVw04MbDmjtmwTJ+uVkfTxsdRVVuFfHu6Hr4xVgxumKf2sBVZ31mHmqp1cGSp0ffjicLy0nLzvtrWV/S9ietzIxw3+MckP/HQetTKNhIyy/TjsSauz+zbc/W0MvtbWF+7BTXr8qE+qEBqFRY6zi2kj7dvE2/Tegb7NtZ5LVuuLTOPi8mfV98n/pjo/PL1sHi7UVuSDvdpe9KtWHRfIVCXi8pt+9HX14PdNT+AutQrFt8gyyNwhV22vqsF+zv2YE9H8G+cyutqUY68olpRUFKLrr4+dO3djIeK5AotvnfsmO5zcrp6TsAyE9+VF15l1ips2duFvp4ubKvKh2v9bvNlbMFt9wWGEBVj2fzAULjQQjZ6hlsORGeMIZ2ILgkx/3Qr1CCD1MBQl4C4ZNytwmfqMtw44j3Y5v9MPIj+2HpaBGYtvk/KqkayPRaOlOeQUiEhwWZ+9G6die8VGqhek4n0rEfw5omxQy/+adEyPTUK78RsFVgss3B7nr+psGzRP+mpCmEFje0oz0tFU3UZikoq4TZysKllOzLiIhARvxQtNbJddxPKisrgKS6H+Z3FYarCYmHJf6FU7XxrNUrKDqK0olT3II73GXxM4lf8DZe8dVgg2/KbuD6OO8tQkWNIdSpRVLYHxaWF/jJCbGOi+kTEL0F3yybkGG5UFq1BSXUTUvMq0N64evxe0VHbGGe3tFD7drptnsm+BQQWnUvZgU8vhgu7HLHmXWWy59U6+w5USRjNTU5AbIITXdeV6/VO15Mev+Qx7JRrbENuOpKSDGSXHEJ5QzsKnKrmFizIKZVGWwnS07Lwy5e6/E8KiJqPzW31uLauCMlJSUjOLICteBM6SxeaKwxdniFNUy2AIKMfB78+J67ntAm2Y8Xyn3WgIg9Yk5mMJCMZuY3Ad5cYQ8NorLP+Wf+9kbNp5ci/N8bwDzv6/HT1CUKQwBe6ic7C5/4mzPsUhmpra1FfX48HHngAGRkZ5txzM336dPT29iIyctTf5ERhLjMzEw8//DAWLFhgzvks+eD1+mCxhO4W9Hq9iJBlgTf7c6F+e1l1yIXclizzyFasltNvabJ12l/lQnpZK6paerHaOfYD/onq4/V4ZIEVk6jOaeujliMiQso6H0fR73T7NtE2z2TfQrlQZU/2vOr1ImS9M96G/1o/2+vZv9+Wsz5uk3f29fRf03JuRlWyb/d6JGUfRkvvMwhxuVyU7HY7Dh8+rL+fcK7a26XhXl6OrKwsPPjgg+ZcOl/Yk05EdFbUG/r4n9urZecrk6jQMe62ZP5kAroyqTr178ED6vfi1c8ujpNKJqqPxTr5oHm6+qjl5zOgT2bfJtrmmexbKBeq7NMdxwC93lltw3+tn+2u+/fbfHBBnX09/df06Gf24MnsSqD0+1MmoNPFhSGdiIiGWW/E1s5OHNt1PyYegXsRmsr7Ruef70rc196BY8XzzRlEf18M6URENMwShbi4OESN+d3qKWAq7xudfxFWxCc6EMXLhT4jDOlERERERGGGIZ2IiIiIKMwwpBMRERERhRmGdCIiIiKiMMOQTkREREQUZhjSiejS4/NiYGD4H1gnIiIKNwzpRDTl+Tx96OkbDuXup5chIeEpDJiPzz8verp7cKGaAf09Urb6Jz8V3wD2bF6PFJtN/wuCrrW16Paay4iI6KLFkE5EU96hp5JgPP2m+chk2M76X1A8HV/fizCcBt68ICndgy2GgV8cMJsYA69jXcFO3F2/E83bN8FWVwRnyTb9z/YTEdHFiyGdiKa8UzBgRJoPAqIjdUj39Pejvz9EmvZ50N/Xh37P6bqlvRjol/UGhtfz/vmo3Kb6H2g+eM1yPKPX9fSjr69/uGc8SMhlvqN4TSZDuxOzEG2DbShYOh9zFy7H+irZbl3vBevFJyKivw+GdCKawjzYvNKG9DI33GXp/uEgNR0y3wa0Po/HZJnd4YDDYYerYrfEbb/u3VWwRdvhSEqCwx4ry3aEDL2erm1w2WKR4JD1EmJhW7cDBzbnw55WIktbkW63wZZSgwHvASyTctZXyDK97i8xIP9tW+9CrN2BpCQH7NE21Ozt8xc83jJvB/KjU9Aoa5SlJ+j92dwVFPh7duMHRa1wVaUgypxHREQXJ4Z0IprCrFj6szaUGnK3sB7uzk78V+5sPR9owqeLduLYieNo2ZSH1g3ZeKHHB1/fDjizy1C4qQ0nBgfR296AExtWoHJ3jyowiAfbfpCL1rxNOCbrHetoxtZvzMKcZT9B29ZSvUZNSwe6t+dKYJ6mmgWo3OBB/c4WtLXn4I+bC5BbacPWjl4MDp7QdSjJfBBuydzu8ZZhNsrbGnQffWlDGzrdbiy2+wftDLi3INbIRmvhJtSsdup5RER08WJIJ6IpzRozA9dEA6kzZiI+Lg4xVhVqewGjChWr5yMqwgJnVp4Ovu984EHni8/p5115WR9e2rEDvz/2F8jTsfPQn/T8YRG4zC6Tuq1o2t0Bn30uMuY7EGGJwpfirpIFLhizHIiJUQ0Cv9KdNVg63wkj8Qrs+1WTzInFX3t+jx07XkL/ZdfJ4ybsOvzHCZZ5EPelGTrw22bMQFx8vLk/wLu7fiqbrMHxJ5azF52IaApgSCeiKe+kvj2lb4MFD/VWwVeN8z51Ug1scUliP4RXDx7Eq692Y1F5Oe6f9w9qtSAW3PmTFpTnDKIgOw2OWBvWbXHrJf5yB0dsQB7BdnnQV1XVBl2fR9eBV3Hw4Kt49TBQXlqBeVdLLcZdZpEFp3RZODVyELtt9t0oX5MitSIioqmAIZ2ILg2R08w7oengK2zTY+XWitvvL0JJSYn+U1RUhFXz4/0rBImIcqJoYxMGj3eiodyF6jWP6+EqQ4Iyud+o1B6bJmX7t1FSUoSikgLMj5OYPdGygGkjC3dkFKAow2E+IiKiix1DOhFNcRG4wg607mrB/o492NPRb84PzZH+baSiESm5Vdjf3YNu9x5UrHShak/gS50BA9hRtR6b93bB45uGL+hk7YS/s1v13Z/AWwc7sGf3/hBfOrVi0Q+KgboVWFu7G919PejYXQtXyjp0eSdaJk81c/7RN/6A/Xt2o0v/EqMX29alwLZ229CXX4mI6OLGkE5EU5wFC3JKgaYSpKdl4Zcvdck8G/RA8yB6uIvqnbbOxea2euS8W4Z0pwFnShZ+E7sINxtX+lcc4T0UZCbDbncgq8yG+rZ/RYzMtVxzI3Lgxpr0NGQ98iI+lBCvyg8Wn1GK5ppi1BVlw5lkIC27CHPyb4NdQv5Ey2Cdie8VGqhek4n0rEfw5gl/cvccdQNHPMF99UREdBH73N+EeZ/CUG1tLerr6/HAAw8gIyPDnHtupk+fjt7eXkRGjv7haKLwlpmZiYcffhgLFiww51xYXq8XEREW+WPOCMXnhfoJdItV1jNnnRmfbMeHCEuo54+/TNct5HOIiMZnt9tx+PBh/ROu56q9vR3l5eXIysrCgw8+aM6l84U96URE47CoEHy6FCwh3nrWAV2J8G/HfDTS+MvGfw4REU0FDOlERERERGGGIZ2IiIiIKMwwpBMRERERhRmGdCIiIiKiMMOQTkREREQUZhjSiYiIiIjCDEM6EREREVGYYUgnIiIiIgozDOlEdGnyeTEw4IF3zL+j70V/34B5P3x5ejqwe3cHPObjM+UZGIBnzL5PgnncLgY+zwAG1D8HewnwDvShp6cHA+Ps7kBfD3ouguuaiIYxpBPR1ObtQL7NBpstHx1mtuzbWwNbdCwSEuy45ef7/TM1L7atjYUjKQHr9/SZswbQ3d1z1mH4wvCiuTwN2dmleNOsmEeFsP7JBlIP6hMSsGhjh/l48txPL5Pj9hQudNzrl8B52kaErxvr1bnN3yJHZKxD9bchwV4XZufuwjj8zD0wDAP/eTDEmZHXQEGSASP7mQt+3s6OFz1h9xoj+uwxpBPRlOd/8zcjgK8LZZklcicV5Zsa8F/fnuOfP4rFnLp/tQpO57eGwnB4sCD9vgrzvjKAehXC/t+D5uPTi0wFos37Z8ywIcK8e2F4sEUC5y8OnC5STsMXZT8w/TL/w1GmRcoeGpHmo6ltWqRdTyOn6Ulo10Ze4PN2dnx9L8JwGmH2GiP67DGkE9GUZzWnivf9Pn9cL7wP9yxfAkdMII4rFrjWu9Hc3I77FsbJ4wG88XqrTK/FJx974B01dEINp+jrHwjqxfVhoL9vxJAD70A/+gPDQ3wD6OnqQldX99hhCZ5+dHd3o7unX0pRpKw+syyfBz1qWdBwhTdfel5u52C6qn7/G2iRSSpOweP1yJ/QXdC6vlKm1+dDpA04Yc7X5Hn9sqx/RMV8Q/vskf0auSzAB48n1LAhk9TdX+7IBOaT7XmDnuTzeocf+47iNZmMjddefXyH6hERj/uf7cXxJ5YONarUOmp7A1Ke3snRAvWZxDCYMz6/wmeex56+wHkch9Sjr0fOaffoISreofn9Iz5KMPd9qN5mXSb4uMHT162vtf4PPxnxGhhD1UVdX93y2ghRnB4q0zO54TJefY31yz4FFeTzyjU58nir8x9Yw/vno3KrWltEFIwhnYguHX/Zj9ikLDSp+9UrYLfZULl/ZPA49My9SE9PRn3HH1GTkoA1dWpuE7KS7Ii1/3LEcIHOXxcgyZGAx3b06Meejo1IcCQh4fvb/MHO60ZeggOOhKewb0cVUqITYCQnIznZiYTYldjT548pfXtrYbM74HQ64TQciLatR/fAAaxKkrJibfI8Owy1LCkBK2vU8Bwvet8BSrfeh9hDNbA5MvU+tZZlwh5rh/3JA7rcYF07KhBtT0CSlBkr9SiQJ1yrl3iwt3YdbPI8hyxzJMRi3Ta3XgLvASyzx2J9RT7ssl+OhF/iY/8S0wA250fDbs/HwRC9oD171LCiQLl22FZWoUuv58HTt9hxyy8P6fWUQ3W3IPaWjRLmOpAfnYJGmVeWngCbnKPNXRLyurbBZYvVx1fV0bZuhxwFDzaqcmr8w3Z8fXuQL+uo7SXExiJleCe17t1Vw/WR/XJV7PA32MZxJudXRfL9m9fJMfafRyNJzuPKGvSECL0et+yL1CPJkHPqNPQ5rtkrAblrB1ZK/QPzHfZorNvi3zeP+1d621lPmZ+WeOT6UHXJeTrEPviwp2ol7ElOfa05kjL18QxFH1dVF3V9OZNgj1ZDw2xwVcl2fT2ozU9BgvqUxpA/cv2l5NfCvGxHGcCOipXyGlHXmEP2KRpra/fqIO45VCfX5bKh4WYyR5+3pbVuuDfLtZWmPtlqRbpdtp1SM+I1RnQpY0gnokvHF76Cjp01Zp9dKup3NmP59SP7GAPDBlQ/7h1PbUWhoe6nomrrTjS3fGNEj2TSzSv0tPoFf3D6wwuqd1s0Po+3JZ14396nw7Or6mb8H0clkBh5ss0WbK8plrlNWPf0KzL14LcbitRaaGhzo33nJpRWzEW0ZRoCNZldvgnNMt8l95tKfiphx4KlTzahJCMe1tkrsbOmUK+XWliD5uadaFl+vX48pG83kldsgKu8Ad3Hj6O7vUGXNagXfozDbUdR0dCCY729aK7JQ3Xu42agmgbVF125waPr3daegyvUbDk2Folf29ZJ2G9MxfbOesyN0guGyTaNrBKkFtej8/gJHOvYipymMiSX7vD3oEbL/0Fd5Xpoiuo7t8xGeVuDPkelDW3odLux2O7Fth/kojVvE44NDkpZzdj6jVm691w9zT9sZwAb78lCo1GMls5eHD/Wgaocme3fSQnwO+DMLkPhpjackDJ65Ric2LAClbv9ATyUMzm/ERLg0wuqYeRVoK2zEy31pepk4aGnzQZPgK8bj6fIvsjdwqqtaGneiuKcHNiv/ACPJ6/Q5ZVu2on2lgao6levSUOteziGXxsYzxJhXh9ygkZnZk/H08gqUyXloL65DVsrVEmhePBrdVzVa6FFrs/mGvgv92JsyJmFvZX3oqjRra+rtvYWVOWlwt1YhHt+vlc/O1jX5h9ixYYmlG9tx/ETx9FWX4y6okxU7u1XJ9dca5g+3SdPIWnZT9C2VY6VqGnpQPf2XIy+lIguVQzpRHQJiYBjntMfblx3YfH8uXBEjTdKNwJxxgLM0T2xNty0YD7mOh0jxvRGOOahVKWauv3o8fah9TcqeimN2Nc5gGP7dulH2TfPwtyCjRhsexKum2bhxpSv65Dsbnk9qNewCc8934KPYm5BScGS4aCSWoV/L1qOufOX495iHaFGiojCTXP94+ptiU7MnTsfTsfImNP18na5TUXJvUsQY7EgJvFW3C4p2D/cJQ6rNz6DgiVORFmtuM64UeYN4pRe5lcqDZul850wEtUQIBXbD2Lj+qXIrU7FVvezWBg39hh2vaj6blPxWPFSxFkiEOXIwA9rJCzW1ePQRN3X6rh/aYbeim3GDMTFxyPGasFl6qTVbUXT7g747HORMd+h1x7ifRfPy+Ev/x9r4YyzwhLlwIIUOcrmmJ7OF5/T0ysv68NLO3bg98f+osP9zkN/0vNDOZPz+26bGnAk5/STkzjyyit46wP/8I6mZ1tG9Ax7Ol9CtbqTV4/HV2fAOTcDj26UgP//vWLOb0Dx8vlIdC7Bv233h9dnW97U0/GMPvpH2vz1Kt5ejqVzDWTkF+nrbXwzMXNmPOKvudp86MTsuA/N/XVhw2Or5Nw7sbpCGnoyp3VX8HWrePDyr+R8FzagKCMRlggLjKUlqJJrbMOuUY2UUSIsUfhS3FVyzwVjlgMxMRMOzCG6pDCkE9GlxReInyfH9ECONbzGqZArx+HWu1Vs2YldL/wGGySPVGzfDtWv/ezzTdjRpvtFscBhQX/HNuSn2BAdG4sEZ7buMYVNfZHPiuwfb9I9x40bCpCe7IBtZS361XIlaFh1zMzZ5r2RfKdO+u+cDI7Ww059fERuF+GaoYHbPtn74S+Odu/drOumhjk40lSvvg2B7x+qjmjb5cExUEKUuxpPV6oANweOuOAx/cM+GeyV20W4Lihz2Y2b5HZkAyC0U/4O8KGDbsGdP2lBec4gCrLT4Ii1Yd2WkeHP13tU904H19UsRTt1UrUM5Fy9cwivHjyIV1/txqLyctw/7x/8K4Q0+fM7LdLc0cZdeP75Bmzd9R7y8nKQlzYjaLz8MNeNM8eEa8V144yh+da4a/R0+GxMTqAu8TH+zz3UNR86+lpx20OqIVCHFDXUJCkb6qhu+l46IjzvoUMfYmkwBVVUl9N6FMdDvB5SE2eY9xQP3lcn5JU38JF+LBdyqB0W/qLkXIV8jRFduhjSiYgm4fLQWRRz0m+XWzeKctW42jwsXrgQtxUaaJXAXdYooav8VsR53fi/03LR6M5BQ3s3jndu16E8IMpYjiY9jGMnilUmbHoW74TqbdZBM4Sh1Bs6zPmH8OzDeyGe7u3aDGdmAa5Z14xjxwcxeLwZxpggHZyeJHyn1mBXbwtyUA1nwRaJY2NdHjNTbnfhvaDvCx59TfU2S+QMhLUJf4pEDK0o+S7KiaKNTVK/TjSUu1C95nG4g8qOsM/Qx/T9cX6G0jY9Vm6tuP3+IpSUlOg/RUVFWDU/3r/COCZ1fvWa/qNQ2PBLbNz4DJ55ZiOefLIGT5YsGRHSI8yhH0279g31RqsvzQ7PH/7t+943g36tJ3BCAsdMgvc4V4PZIAG6jn6op/B+os5aSL6/+I9XYUUNGrbuRMexE1huSBS3Xo80fZEexJ8CGwqUk5oIe4jA3fr6kaArxYKr1PPTbsR0vW9N6DWrM65xQjzRpYohnYimvEDGGBE8J9lxd1J3xr6L/3h4LdbX7h/zHEtiiu5Z1fIWI0Emxm13+B+L2xd9WTYUCEmX47KPulD3xDrd6+uvQx+qXDa41tXi9T9JbNPbCwqyk2C9dpYOqE1PP451a9dii3vkYARHmgqaTSh9fDO6erqxu+YHKJIK2CQ7+T7RG4Tzy9fD4u1GbUm6RNLT9N2ekOdYnfj3thqgcQ3ya8f+3nriohypUysKSmrR1deHrr2b8VBRE1B8L5yWCFxhk1C38b+xv0ctq8U9qkKBrn3zIB994w/Yv2c3ugYGsKNqPTbv7YLHNw1f0AfJiauD06/laqTJZEPWj7Db3aO3F1ymI/3bUp9GpORWYX93D7rde1Cx0oWqPX3wdm+DzZaCbd1jA/6kzq9Ium2NHs9dvcLAWgm8tVXrpMxopFTs0csDLImLUa5WbJIGwtoqbK5drz9d+f7rM1GhT2IB8tdVobZmPVblqgEwBtbcMRuW6dPV09G08XFU1VYh357u/zQmhJkpi/S0esW9WF8j6yZk+q+3ED798D09rS4pwIrsTDgTorFy3Wb0eKOQfpcay96KzFVrUbulFmtv85eT990Fo3rmrVh0nxylulxUbtuPvr6eoWusYvENsCQ49TCZXzTuQE+/LKvK919//ierVoXcnMBbBzuwZ/d+eb32oWalvCYqdk/qNUo0VTGkE9EUNw2qD1V9bP/F4OA7Z3rIYQgBkTolW3HzfWo4gBt11XXY2XYQ749JDQ58o1xFEKA8Z57uDIz56mL9pT9JpEhJUr2SX0FpVZ48rkN2eiae/3yOv8fcfoXUYRquS8tBa3URsjJXoLLVQMX2H0uQ1QWMEnrQAqJuwHcLJeG5m1BdV4c3jo74cUVExC9Fy6Zi2UYBkg0nHjl6EyoKDQxKNrLOvkN/wTI3OQGxEqa6rivXgd/foPF/cXQkmWN+49NqrEJHfbHkzTRsGR1wo+Zjc1s9rq0rQnJSEpIzC2Ar3oTO0oWy0II7f7wdOe5KpBtqWRvurlDHx2Sdie9J/arXZCI96xG8eUKV/R4KMpNhtzuQVWZDfdu/IkaOtgr7fnG4r0N9IVaOcYohZb6E/KqheC1lztX1yXm3DOlOA86ULPwmdhFuNq6UhX+VP268Y44jH2kS51dExGVge4uULwG8bkMJisqqYeSUovKur+rlw2JQtL1Fzr+B1royFBRVynrluO+WG1HQ2I7yvFQ0VZehqKQSbiMHm1q2IyMuwn8O1ReE5RyXFZXBU1wOdcpHU9et1Xk3durj2YrKkjKgtMJ/vY3Rh5efb5R2QA6qampQVVGOPKlXk1wnzx4cQOKqn2GnOoatdShaU4Q6t4HCqp2oWJ5oPn9Y/JLH9BeYN+SmIynJQHbJIZQ3tKPAGSWn28D6+lK0lq2A4TDwyDtOXR9/81AWX3OjHE831qSnIeuRF/Gh91MclxZI65EPGdLpkva5vwnzPoWh2tpa1NfX44EHHkBGRoY599xMnz4dvb29iIz0v9ESXSwyMzPx8MMPY8GCBeaci4zPC68vAhZLiG5yn0//TniE1XLWn/qr3zSf8PkTbN+rhlxEyHPPduMTUGVDyh67WfU77OPvs66TJWiZ/r1tCXUTHiP/cbTI88YzZl99XciPTkZO9wlkxIxf8mT591eO82kOphrm4guxnp4v05D7IMs8svfWUNfQaBNdb4pnP1z2dLTm1cC9YRmuivBiX90PkVXSiIqWXgnYgUaheW0Gn4txTbCuOn9Sn0nVnS4Yu92Ow4cP6++gnKv2dmlYlpcjKysLDz74oDmXzhf2pBMR/b2ooDpeQFFh7RwCunLa50+wfRUIT5Mpz5oqO/RmJ95nXSfzvib1t572GKlQOtFnJGP31dv9JmZuaj8vAV3x7+/py1JBNtR6ev54+yDzJx1yJ7reFOsc/KDUBdQVwLDHIjY2QQf01OIG5A4FdMV/TCe31QnWVedvsnUnIoZ0IiK6tFkSl6IkxBCOqc+CjJJn0NvpRltLC5rlT0d3L5oeXTLewCoi+jtiSCciIrqEWePi9b9oO1f+OPg75URhgyGdiIiIiCjMMKQTEREREYUZhnQiIiIiojDDkE5EREREFGYY0omIiIiIwgxDOhERERFRmGFIJyIiIiIKMwzpRERERERhhiGdiIiIiCjMMKQTEREREYUZhnQiIiIiojDDkE5EREREFGYY0omIiIiIwszn/ibM+xSGamtrUV9fjwceeAAZGRnm3HMTHR2Np556CtOmTTPnEF0cfvSjH+Gb3/wmvvzlL5tziIjoTNxzzz146623YLPZzDlnr729HeXl5cjKysKDDz5ozqXzhSE9zF2IkH7nnXciMjISn/vc58w5RBeH3t5eXHnllfj85z9vziEiojMxODiI5557Dpdddpk55+wxpF9YDOlh7kKEdCIiIqJzxZB+YXFMOhERERFRmGFIJyIiIiIKMwzpRERERERhhiGdiIiIiCjMMKQTEREREYUZhnQiIiIiojDDkE5EREREFGYY0omIiIiIwgxDOhERERFRmGFIJyIiIiIKMwzpRERERERhhiGdiIiIiCjMMKQTEREREYUZhnQiIiIiojDDkE5EREREFGYY0omIiIiIwgxDepibNm2anv71r3/VUyIiIqJwcPLkST297LLL9JTOL4b0MDdz5kw9feWVV/SUiIiIKBzs27dPTx0Oh57S+cWQHubmzZuHq6++GgcOHEBLS4s5l4iIiOiz89prr+Hll1+G1WrFrbfeas6l8+lzfxPmfQpT6kXw6KOP6vvp6em45ZZb9IuCiIiI6O/pk08+0bnkhRdewKlTp/DQQw/htttuM5fS+cSQfpHYs2cPKioq8Omnn5pziIiIiD4bahz6Aw88AJfLZc6h840h/SKiWq+q5fr666/D6/Wac4mIiIj+PiIjI3HDDTfo3nObzWbOpQuBIZ2IiIiIKMzwi6NERERERGGGIZ2IiIiIKMwwpBMRERERhRmGdCIiIiKiMMOQTkREREQUZhjSiYiIiIjCDEM6EREREVGYYUgnIiIiIgozDOlERERERGGGIZ2IiIiIKMwwpBMRERERhRmGdCIiIiKiMMOQTkREREQUZhjSiYiIiIjCDEM6EREREVGYYUgnIiIiIgozDOlERERERGGGIZ2IiIiIKMwwpBMRERERhRmGdCIiIiKiMMOQTkREREQUZhjSiYiIiIjCDEM6EREREVGYYUgnIiIiIgozDOlERERERGGGIZ2IiIiIKMwwpBMRERERhRmGdCIiIiKiMMOQTkREREQUZhjSiYiIiIjCDEM6EREREVGYYUgnIiIiIgozDOlERERERGGGIZ2IiIiIKMwwpBMRERERhRXg/weM7strUYs2wQAAAABJRU5ErkJggg=="/>
          <p:cNvSpPr>
            <a:spLocks noChangeAspect="1" noChangeArrowheads="1"/>
          </p:cNvSpPr>
          <p:nvPr/>
        </p:nvSpPr>
        <p:spPr bwMode="auto">
          <a:xfrm>
            <a:off x="4296878" y="2877033"/>
            <a:ext cx="4860373" cy="486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" y="-486276"/>
            <a:ext cx="9505419" cy="746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ditionals-type-1-2_11660 [Compatibility Mode] - Wor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t="8309" r="4673"/>
          <a:stretch/>
        </p:blipFill>
        <p:spPr>
          <a:xfrm>
            <a:off x="1186727" y="238539"/>
            <a:ext cx="9925223" cy="648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0" y="238760"/>
            <a:ext cx="12095466" cy="649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8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460983">
            <a:off x="823829" y="4101040"/>
            <a:ext cx="1165932" cy="14665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810274">
            <a:off x="10283483" y="216138"/>
            <a:ext cx="1116959" cy="14049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02286" y="595620"/>
            <a:ext cx="9454406" cy="57242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34838">
            <a:off x="2565696" y="452929"/>
            <a:ext cx="7060609" cy="141212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884804" y="756714"/>
            <a:ext cx="8815898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334" dirty="0">
                <a:solidFill>
                  <a:srgbClr val="000000"/>
                </a:solidFill>
                <a:latin typeface="Amatic SC Bold"/>
              </a:rPr>
              <a:t>S</a:t>
            </a:r>
            <a:r>
              <a:rPr kumimoji="0" lang="en-US" sz="5334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tic SC Bold"/>
                <a:ea typeface="+mn-ea"/>
                <a:cs typeface="+mn-cs"/>
              </a:rPr>
              <a:t>ummary</a:t>
            </a:r>
            <a:r>
              <a:rPr kumimoji="0" lang="en-US" sz="5334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tic SC Bold"/>
                <a:ea typeface="+mn-ea"/>
                <a:cs typeface="+mn-cs"/>
              </a:rPr>
              <a:t> of lesson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tic SC Bold"/>
                <a:ea typeface="+mn-ea"/>
                <a:cs typeface="+mn-cs"/>
              </a:rPr>
              <a:t> 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0084657">
            <a:off x="2147942" y="422394"/>
            <a:ext cx="360888" cy="3464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159206">
            <a:off x="2168171" y="2845227"/>
            <a:ext cx="441357" cy="7480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7483644">
            <a:off x="361012" y="6241560"/>
            <a:ext cx="339366" cy="3257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422455">
            <a:off x="591554" y="2497587"/>
            <a:ext cx="339366" cy="3257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93431">
            <a:off x="613939" y="407341"/>
            <a:ext cx="551051" cy="7900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6383107">
            <a:off x="11539161" y="3054006"/>
            <a:ext cx="342430" cy="3287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5590816">
            <a:off x="11631457" y="6361350"/>
            <a:ext cx="282929" cy="27161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419102">
            <a:off x="10941279" y="4761528"/>
            <a:ext cx="618282" cy="8864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08932" y="2076755"/>
            <a:ext cx="9947649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Learned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words to talk about</a:t>
            </a:r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environment.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Wrote sentences about the environment.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 what we can do to protect the environment.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Grammar: Using conditional forms.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10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82" t="8762" r="4114" b="4666"/>
          <a:stretch/>
        </p:blipFill>
        <p:spPr>
          <a:xfrm>
            <a:off x="1249680" y="1"/>
            <a:ext cx="9413239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2600" y="5801360"/>
            <a:ext cx="11328400" cy="1056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75360" y="5715002"/>
            <a:ext cx="10962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This year’s theme is #</a:t>
            </a:r>
            <a:r>
              <a:rPr lang="en-GB" sz="2400" dirty="0" err="1" smtClean="0"/>
              <a:t>choosetochallenge</a:t>
            </a:r>
            <a:r>
              <a:rPr lang="en-GB" sz="2400" dirty="0" smtClean="0"/>
              <a:t> – can you think of an inspiring woman who overcame challenging moments?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92826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GB" dirty="0" smtClean="0"/>
              <a:t>HW    Learn words to talk about the environment – finish the worksheet</a:t>
            </a:r>
            <a:endParaRPr lang="en-GB" dirty="0"/>
          </a:p>
        </p:txBody>
      </p:sp>
      <p:pic>
        <p:nvPicPr>
          <p:cNvPr id="4" name="zo_6cKHS4d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4932" y="1879320"/>
            <a:ext cx="7714864" cy="4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4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640" y="172085"/>
            <a:ext cx="10515600" cy="56959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References: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63320"/>
            <a:ext cx="11358880" cy="5176520"/>
          </a:xfrm>
        </p:spPr>
        <p:txBody>
          <a:bodyPr/>
          <a:lstStyle/>
          <a:p>
            <a:r>
              <a:rPr lang="en-GB" u="sng" dirty="0" smtClean="0">
                <a:hlinkClick r:id="rId2"/>
              </a:rPr>
              <a:t>Oxford online YouTube link for learning about how to talk about the environment</a:t>
            </a:r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www.youtube.com/watch?v=zKAYAnLsoUk</a:t>
            </a:r>
            <a:endParaRPr lang="en-GB" dirty="0" smtClean="0"/>
          </a:p>
          <a:p>
            <a:endParaRPr lang="en-GB" dirty="0"/>
          </a:p>
          <a:p>
            <a:r>
              <a:rPr lang="en-GB" smtClean="0">
                <a:hlinkClick r:id="rId3"/>
              </a:rPr>
              <a:t>YouTube video</a:t>
            </a:r>
          </a:p>
          <a:p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://www.youtube.com/watch?v=-</a:t>
            </a:r>
            <a:r>
              <a:rPr lang="en-GB" dirty="0" smtClean="0">
                <a:hlinkClick r:id="rId3"/>
              </a:rPr>
              <a:t>n4A0BssFd0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30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460983">
            <a:off x="823829" y="4101040"/>
            <a:ext cx="1165932" cy="14665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810274">
            <a:off x="10283483" y="216138"/>
            <a:ext cx="1116959" cy="14049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02286" y="595620"/>
            <a:ext cx="9454406" cy="57242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34838">
            <a:off x="2565696" y="452929"/>
            <a:ext cx="7060609" cy="141212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884804" y="756714"/>
            <a:ext cx="8815898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tic SC Bold"/>
                <a:ea typeface="+mn-ea"/>
                <a:cs typeface="+mn-cs"/>
              </a:rPr>
              <a:t>CLASS OBJECTIVES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tic SC Bold"/>
                <a:ea typeface="+mn-ea"/>
                <a:cs typeface="+mn-cs"/>
              </a:rPr>
              <a:t> 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0084657">
            <a:off x="2147942" y="422394"/>
            <a:ext cx="360888" cy="3464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159206">
            <a:off x="2168171" y="2845227"/>
            <a:ext cx="441357" cy="7480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7483644">
            <a:off x="361012" y="6241560"/>
            <a:ext cx="339366" cy="3257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422455">
            <a:off x="591554" y="2497587"/>
            <a:ext cx="339366" cy="3257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93431">
            <a:off x="613939" y="407341"/>
            <a:ext cx="551051" cy="7900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6383107">
            <a:off x="11539161" y="3054006"/>
            <a:ext cx="342430" cy="3287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5590816">
            <a:off x="11631457" y="6361350"/>
            <a:ext cx="282929" cy="27161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419102">
            <a:off x="10941279" y="4761528"/>
            <a:ext cx="618282" cy="8864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08932" y="2076755"/>
            <a:ext cx="994764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Learn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words to talk about</a:t>
            </a:r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environment.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sentences about the environment.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 what we can do to protect the environment.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Grammar: introduction to Conditional form.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86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049" y="159250"/>
            <a:ext cx="11171861" cy="1463251"/>
          </a:xfr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5 minute chat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Live PNG Transparent Images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24" y="197030"/>
            <a:ext cx="1789893" cy="1317055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21338" y="1704753"/>
            <a:ext cx="11113282" cy="504463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</a:t>
            </a:r>
          </a:p>
          <a:p>
            <a:pPr marL="0" indent="0">
              <a:buNone/>
            </a:pPr>
            <a:r>
              <a:rPr lang="en-GB" dirty="0" smtClean="0"/>
              <a:t>           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35497" y="1782418"/>
            <a:ext cx="55027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Do you know what these words mean?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Can you think of examples for each word?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Why is it important to do these things?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966" y="1999337"/>
            <a:ext cx="5005250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8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049" y="159250"/>
            <a:ext cx="11171861" cy="1463251"/>
          </a:xfr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Do you know any of these words?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21338" y="1704753"/>
            <a:ext cx="11113282" cy="504463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</a:t>
            </a:r>
          </a:p>
          <a:p>
            <a:pPr marL="0" indent="0">
              <a:buNone/>
            </a:pPr>
            <a:r>
              <a:rPr lang="en-GB" dirty="0" smtClean="0"/>
              <a:t>            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30" y="1761676"/>
            <a:ext cx="4101550" cy="483449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208" y="1860372"/>
            <a:ext cx="4066522" cy="473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1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dirty="0" smtClean="0"/>
              <a:t>Watch a video about how the environment is changing.</a:t>
            </a:r>
            <a:endParaRPr lang="en-GB" dirty="0"/>
          </a:p>
        </p:txBody>
      </p:sp>
      <p:pic>
        <p:nvPicPr>
          <p:cNvPr id="4" name="zo_6cKHS4d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94772" y="1766266"/>
            <a:ext cx="8602455" cy="483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84" y="146464"/>
            <a:ext cx="11307416" cy="1589571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Complete these sentences with words from the video.</a:t>
            </a:r>
            <a:br>
              <a:rPr lang="en-GB" dirty="0" smtClean="0"/>
            </a:br>
            <a:r>
              <a:rPr lang="en-GB" dirty="0"/>
              <a:t> </a:t>
            </a:r>
            <a:r>
              <a:rPr lang="en-GB" b="1" dirty="0" smtClean="0">
                <a:latin typeface="Comic Sans MS" panose="030F0702030302020204" pitchFamily="66" charset="0"/>
              </a:rPr>
              <a:t>  garbage - pollution - fossil fuel – plastic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4" y="2085130"/>
            <a:ext cx="1875573" cy="2807009"/>
          </a:xfrm>
          <a:prstGeom prst="rect">
            <a:avLst/>
          </a:prstGeom>
        </p:spPr>
      </p:pic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47" y="2085130"/>
            <a:ext cx="8770418" cy="4606214"/>
          </a:xfrm>
        </p:spPr>
      </p:pic>
    </p:spTree>
    <p:extLst>
      <p:ext uri="{BB962C8B-B14F-4D97-AF65-F5344CB8AC3E}">
        <p14:creationId xmlns:p14="http://schemas.microsoft.com/office/powerpoint/2010/main" val="12077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17" y="192847"/>
            <a:ext cx="11274287" cy="1635953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Complete these sentences</a:t>
            </a:r>
            <a:r>
              <a:rPr lang="en-GB" dirty="0"/>
              <a:t> </a:t>
            </a:r>
            <a:r>
              <a:rPr lang="en-GB" dirty="0" smtClean="0"/>
              <a:t>with words from the video:</a:t>
            </a:r>
            <a:br>
              <a:rPr lang="en-GB" dirty="0" smtClean="0"/>
            </a:br>
            <a:r>
              <a:rPr lang="en-GB" dirty="0" smtClean="0"/>
              <a:t>  </a:t>
            </a:r>
            <a:r>
              <a:rPr lang="en-GB" b="1" dirty="0" smtClean="0">
                <a:latin typeface="Comic Sans MS" panose="030F0702030302020204" pitchFamily="66" charset="0"/>
              </a:rPr>
              <a:t>protect     sea level    deforestation</a:t>
            </a:r>
            <a:endParaRPr lang="en-GB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74" y="2153478"/>
            <a:ext cx="10404411" cy="4015408"/>
          </a:xfrm>
        </p:spPr>
      </p:pic>
    </p:spTree>
    <p:extLst>
      <p:ext uri="{BB962C8B-B14F-4D97-AF65-F5344CB8AC3E}">
        <p14:creationId xmlns:p14="http://schemas.microsoft.com/office/powerpoint/2010/main" val="35296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05" y="0"/>
            <a:ext cx="497366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599" y="768625"/>
            <a:ext cx="2816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Homework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4186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82C35F2A42914D808AFD09A443D095" ma:contentTypeVersion="13" ma:contentTypeDescription="Create a new document." ma:contentTypeScope="" ma:versionID="94db54df638b0718e075d368e5d80e40">
  <xsd:schema xmlns:xsd="http://www.w3.org/2001/XMLSchema" xmlns:xs="http://www.w3.org/2001/XMLSchema" xmlns:p="http://schemas.microsoft.com/office/2006/metadata/properties" xmlns:ns3="9dc130df-76f2-46e2-bace-9310aeb4c352" xmlns:ns4="04b7b00f-12e7-4a32-b3c1-4898ff013ff5" targetNamespace="http://schemas.microsoft.com/office/2006/metadata/properties" ma:root="true" ma:fieldsID="bbceeee6d8a9c6763416b6d7b37cd9ea" ns3:_="" ns4:_="">
    <xsd:import namespace="9dc130df-76f2-46e2-bace-9310aeb4c352"/>
    <xsd:import namespace="04b7b00f-12e7-4a32-b3c1-4898ff013f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130df-76f2-46e2-bace-9310aeb4c3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b7b00f-12e7-4a32-b3c1-4898ff013ff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F03846-EB52-4EE1-9FDC-C53562477753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04b7b00f-12e7-4a32-b3c1-4898ff013ff5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9dc130df-76f2-46e2-bace-9310aeb4c352"/>
  </ds:schemaRefs>
</ds:datastoreItem>
</file>

<file path=customXml/itemProps2.xml><?xml version="1.0" encoding="utf-8"?>
<ds:datastoreItem xmlns:ds="http://schemas.openxmlformats.org/officeDocument/2006/customXml" ds:itemID="{65065216-DA4C-453F-8D3D-73664C5EF3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BC1FDD-3444-496B-8A18-0BC5F4DA67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c130df-76f2-46e2-bace-9310aeb4c352"/>
    <ds:schemaRef ds:uri="04b7b00f-12e7-4a32-b3c1-4898ff013f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539</Words>
  <Application>Microsoft Office PowerPoint</Application>
  <PresentationFormat>Widescreen</PresentationFormat>
  <Paragraphs>110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Amatic SC Bold</vt:lpstr>
      <vt:lpstr>Arial</vt:lpstr>
      <vt:lpstr>Calibri</vt:lpstr>
      <vt:lpstr>Calibri Light</vt:lpstr>
      <vt:lpstr>Comic Sans MS</vt:lpstr>
      <vt:lpstr>Muli Bold</vt:lpstr>
      <vt:lpstr>Office Theme</vt:lpstr>
      <vt:lpstr>PowerPoint Presentation</vt:lpstr>
      <vt:lpstr>PowerPoint Presentation</vt:lpstr>
      <vt:lpstr>PowerPoint Presentation</vt:lpstr>
      <vt:lpstr>5 minute chat </vt:lpstr>
      <vt:lpstr>Do you know any of these words?</vt:lpstr>
      <vt:lpstr>Watch a video about how the environment is changing.</vt:lpstr>
      <vt:lpstr>Complete these sentences with words from the video.    garbage - pollution - fossil fuel – plastic</vt:lpstr>
      <vt:lpstr>Complete these sentences with words from the video:   protect     sea level    deforestation</vt:lpstr>
      <vt:lpstr>PowerPoint Presentation</vt:lpstr>
      <vt:lpstr>   What can we do to protect the environment?</vt:lpstr>
      <vt:lpstr>   What can we do to protect the environment?</vt:lpstr>
      <vt:lpstr>   What can we do to protect the environment?</vt:lpstr>
      <vt:lpstr>Video questions https://www.youtube.com/watch?v=-n4A0BssFd0  </vt:lpstr>
      <vt:lpstr>https://www.youtube.com/watch?v=-n4A0BssFd0 Watch the video and answer the following questions  </vt:lpstr>
      <vt:lpstr>Grammar: conditionals. Read these sentences: </vt:lpstr>
      <vt:lpstr>PowerPoint Presentation</vt:lpstr>
      <vt:lpstr>PowerPoint Presentation</vt:lpstr>
      <vt:lpstr>PowerPoint Presentation</vt:lpstr>
      <vt:lpstr>PowerPoint Presentation</vt:lpstr>
      <vt:lpstr>HW    Learn words to talk about the environment – finish the worksheet</vt:lpstr>
      <vt:lpstr>References: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Kelly, Caroline</dc:creator>
  <cp:lastModifiedBy>Rahim, Nilupa</cp:lastModifiedBy>
  <cp:revision>42</cp:revision>
  <dcterms:created xsi:type="dcterms:W3CDTF">2021-03-02T13:43:19Z</dcterms:created>
  <dcterms:modified xsi:type="dcterms:W3CDTF">2021-03-08T09:48:25Z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0x0101003282C35F2A42914D808AFD09A443D095</vt:lpwstr>
  </property>
</Properties>
</file>