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4" r:id="rId5"/>
    <p:sldId id="275" r:id="rId6"/>
    <p:sldId id="271" r:id="rId7"/>
    <p:sldId id="273" r:id="rId8"/>
    <p:sldId id="270" r:id="rId9"/>
    <p:sldId id="274" r:id="rId10"/>
    <p:sldId id="263" r:id="rId11"/>
    <p:sldId id="265" r:id="rId12"/>
    <p:sldId id="276" r:id="rId13"/>
    <p:sldId id="266" r:id="rId14"/>
    <p:sldId id="267" r:id="rId15"/>
    <p:sldId id="268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ishfile4e.oxfordonlinepractice.com/app/dashboard/book/32/unit/12/lesson/01/activity/0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ishfile4e.oxfordonlinepractice.com/app/dashboard/book/32/classro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 to your online lesson </a:t>
            </a:r>
            <a:r>
              <a:rPr lang="en-GB" dirty="0" smtClean="0"/>
              <a:t>on29/09/2021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Today we will:</a:t>
            </a:r>
          </a:p>
          <a:p>
            <a:r>
              <a:rPr lang="en-GB" dirty="0" smtClean="0"/>
              <a:t>Read about family</a:t>
            </a:r>
          </a:p>
          <a:p>
            <a:r>
              <a:rPr lang="en-GB" dirty="0" smtClean="0"/>
              <a:t>Write sentences about my family</a:t>
            </a:r>
          </a:p>
          <a:p>
            <a:r>
              <a:rPr lang="en-GB" dirty="0" smtClean="0"/>
              <a:t>Revise using possessive ‘</a:t>
            </a:r>
            <a:r>
              <a:rPr lang="en-GB" b="1" dirty="0" smtClean="0"/>
              <a:t>s</a:t>
            </a:r>
          </a:p>
          <a:p>
            <a:r>
              <a:rPr lang="en-GB" dirty="0" smtClean="0"/>
              <a:t>Learn more words used to speak about people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8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practice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the activities online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englishfile4e.oxfordonlinepractice.com/app/dashboard/book/32/unit/12/lesson/01/activity/02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8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More reading and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My name’s Jeremy fisher and I’m from Liverpool, in the UK. I’m married to Anna and I have two children, a son and a daughter. My son’s name is Mathew. He’s 17. He’s tall </a:t>
            </a:r>
            <a:r>
              <a:rPr lang="en-GB" dirty="0" err="1" smtClean="0"/>
              <a:t>wih</a:t>
            </a:r>
            <a:r>
              <a:rPr lang="en-GB" dirty="0" smtClean="0"/>
              <a:t> dark hair. My daughter’s name is Susanna. She’s 19. I think my children are good-looking, probably because their mother is beautiful!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What’s Jeremy’s surname?</a:t>
            </a:r>
            <a:endParaRPr lang="en-GB" dirty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Where is he from?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What’s his son’s name?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How old is Susanna?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4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Complete the chart and write the plural forms.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7158251"/>
              </p:ext>
            </p:extLst>
          </p:nvPr>
        </p:nvGraphicFramePr>
        <p:xfrm>
          <a:off x="136633" y="2160586"/>
          <a:ext cx="6032938" cy="217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456">
                  <a:extLst>
                    <a:ext uri="{9D8B030D-6E8A-4147-A177-3AD203B41FA5}">
                      <a16:colId xmlns:a16="http://schemas.microsoft.com/office/drawing/2014/main" val="126000816"/>
                    </a:ext>
                  </a:extLst>
                </a:gridCol>
                <a:gridCol w="1050614">
                  <a:extLst>
                    <a:ext uri="{9D8B030D-6E8A-4147-A177-3AD203B41FA5}">
                      <a16:colId xmlns:a16="http://schemas.microsoft.com/office/drawing/2014/main" val="1178030331"/>
                    </a:ext>
                  </a:extLst>
                </a:gridCol>
                <a:gridCol w="924911">
                  <a:extLst>
                    <a:ext uri="{9D8B030D-6E8A-4147-A177-3AD203B41FA5}">
                      <a16:colId xmlns:a16="http://schemas.microsoft.com/office/drawing/2014/main" val="1006044644"/>
                    </a:ext>
                  </a:extLst>
                </a:gridCol>
                <a:gridCol w="767255">
                  <a:extLst>
                    <a:ext uri="{9D8B030D-6E8A-4147-A177-3AD203B41FA5}">
                      <a16:colId xmlns:a16="http://schemas.microsoft.com/office/drawing/2014/main" val="4083762746"/>
                    </a:ext>
                  </a:extLst>
                </a:gridCol>
                <a:gridCol w="998483">
                  <a:extLst>
                    <a:ext uri="{9D8B030D-6E8A-4147-A177-3AD203B41FA5}">
                      <a16:colId xmlns:a16="http://schemas.microsoft.com/office/drawing/2014/main" val="3320686516"/>
                    </a:ext>
                  </a:extLst>
                </a:gridCol>
                <a:gridCol w="1240219">
                  <a:extLst>
                    <a:ext uri="{9D8B030D-6E8A-4147-A177-3AD203B41FA5}">
                      <a16:colId xmlns:a16="http://schemas.microsoft.com/office/drawing/2014/main" val="266056411"/>
                    </a:ext>
                  </a:extLst>
                </a:gridCol>
              </a:tblGrid>
              <a:tr h="1087465">
                <a:tc>
                  <a:txBody>
                    <a:bodyPr/>
                    <a:lstStyle/>
                    <a:p>
                      <a:r>
                        <a:rPr lang="en-GB" dirty="0" smtClean="0"/>
                        <a:t>man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father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boyfriend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52580"/>
                  </a:ext>
                </a:extLst>
              </a:tr>
              <a:tr h="1087465">
                <a:tc>
                  <a:txBody>
                    <a:bodyPr/>
                    <a:lstStyle/>
                    <a:p>
                      <a:r>
                        <a:rPr lang="en-GB" dirty="0" smtClean="0"/>
                        <a:t>woman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____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18150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2689" y="2160589"/>
            <a:ext cx="4435365" cy="3880773"/>
          </a:xfrm>
        </p:spPr>
        <p:txBody>
          <a:bodyPr/>
          <a:lstStyle/>
          <a:p>
            <a:r>
              <a:rPr lang="en-GB" dirty="0" smtClean="0"/>
              <a:t>mother + father = parents</a:t>
            </a:r>
          </a:p>
          <a:p>
            <a:r>
              <a:rPr lang="en-GB" dirty="0" smtClean="0"/>
              <a:t>A woman   two w________</a:t>
            </a:r>
          </a:p>
          <a:p>
            <a:r>
              <a:rPr lang="en-GB" dirty="0" smtClean="0"/>
              <a:t>A child      three ________</a:t>
            </a:r>
          </a:p>
          <a:p>
            <a:r>
              <a:rPr lang="en-GB" dirty="0" smtClean="0"/>
              <a:t>A man      four ______</a:t>
            </a:r>
          </a:p>
          <a:p>
            <a:r>
              <a:rPr lang="en-GB" dirty="0" smtClean="0"/>
              <a:t>A person    five 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9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Homework </a:t>
            </a:r>
            <a:br>
              <a:rPr lang="en-GB" dirty="0" smtClean="0"/>
            </a:br>
            <a:r>
              <a:rPr lang="en-GB" sz="2700" dirty="0" smtClean="0">
                <a:solidFill>
                  <a:srgbClr val="0070C0"/>
                </a:solidFill>
              </a:rPr>
              <a:t>Read </a:t>
            </a:r>
            <a:r>
              <a:rPr lang="en-GB" sz="2700" dirty="0" smtClean="0">
                <a:solidFill>
                  <a:srgbClr val="0070C0"/>
                </a:solidFill>
              </a:rPr>
              <a:t>about Alice and her family. Write the numbers of the people on the photo.</a:t>
            </a:r>
            <a:endParaRPr lang="en-GB" sz="27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86607"/>
            <a:ext cx="5559972" cy="45614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054" y="2159693"/>
            <a:ext cx="2826949" cy="3881670"/>
          </a:xfrm>
        </p:spPr>
        <p:txBody>
          <a:bodyPr/>
          <a:lstStyle/>
          <a:p>
            <a:r>
              <a:rPr lang="en-GB" dirty="0" smtClean="0"/>
              <a:t>Who is Alice on the picture?</a:t>
            </a:r>
          </a:p>
          <a:p>
            <a:r>
              <a:rPr lang="en-GB" dirty="0" smtClean="0"/>
              <a:t>A – </a:t>
            </a:r>
          </a:p>
          <a:p>
            <a:r>
              <a:rPr lang="en-GB" dirty="0" smtClean="0"/>
              <a:t>B – </a:t>
            </a:r>
          </a:p>
          <a:p>
            <a:r>
              <a:rPr lang="en-GB" dirty="0" smtClean="0"/>
              <a:t>C – </a:t>
            </a:r>
          </a:p>
          <a:p>
            <a:r>
              <a:rPr lang="en-GB" dirty="0" smtClean="0"/>
              <a:t>D – </a:t>
            </a:r>
          </a:p>
          <a:p>
            <a:r>
              <a:rPr lang="en-GB" dirty="0" smtClean="0"/>
              <a:t>E – </a:t>
            </a:r>
          </a:p>
          <a:p>
            <a:r>
              <a:rPr lang="en-GB" dirty="0" smtClean="0"/>
              <a:t>F 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58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4" t="11005" r="7357" b="13137"/>
          <a:stretch/>
        </p:blipFill>
        <p:spPr>
          <a:xfrm>
            <a:off x="5678425" y="192024"/>
            <a:ext cx="4251960" cy="64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02" t="12890" r="27099" b="20911"/>
          <a:stretch/>
        </p:blipFill>
        <p:spPr>
          <a:xfrm>
            <a:off x="137160" y="246888"/>
            <a:ext cx="9674351" cy="66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82" t="20900" r="28822" b="33397"/>
          <a:stretch/>
        </p:blipFill>
        <p:spPr>
          <a:xfrm>
            <a:off x="311363" y="347472"/>
            <a:ext cx="11081400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6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/>
              <a:t>Write sentences about Sam’s family. Use the names and ‘s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2" y="2160589"/>
            <a:ext cx="4503573" cy="36726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8" y="1392621"/>
            <a:ext cx="5782984" cy="464874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Karen/Sam   Karen is Sam’s sister.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Peter/Karen 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Diana/Sam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Karen/Peter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Peter/Diana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Sam/Peter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Diana/Peter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Sam/</a:t>
            </a:r>
            <a:r>
              <a:rPr lang="en-GB" dirty="0" err="1" smtClean="0"/>
              <a:t>Kaen</a:t>
            </a: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54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68680"/>
            <a:ext cx="8596668" cy="17373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90" t="67545" r="29352" b="24916"/>
          <a:stretch/>
        </p:blipFill>
        <p:spPr>
          <a:xfrm>
            <a:off x="0" y="694899"/>
            <a:ext cx="11644604" cy="988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112" y="2424601"/>
            <a:ext cx="86045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What’s your name? how old are you? Are you married? Have you got any children? Have you got any brothers or sisters? How old are they?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77056" y="4599432"/>
            <a:ext cx="446227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Draw your family tree </a:t>
            </a:r>
            <a:r>
              <a:rPr lang="en-GB" dirty="0" smtClean="0">
                <a:sym typeface="Wingdings" panose="05000000000000000000" pitchFamily="2" charset="2"/>
              </a:rPr>
              <a:t>  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560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rite about your family.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8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Possessive adjectives: possessive ‘s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300" b="1" dirty="0"/>
              <a:t>Possessive adjectives</a:t>
            </a:r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sz="2300" dirty="0"/>
              <a:t>I'm from Spain.  My name is Ana.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You're English.  Your name is Ben.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He's from Rome.  His name is Marco.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She's Italian.  Her name is Clara.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It's a French restaurant.  Its name is Chez Marcelle.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We're from Brazil.  Our names are </a:t>
            </a:r>
            <a:r>
              <a:rPr lang="en-US" sz="2300" dirty="0" err="1"/>
              <a:t>Sema</a:t>
            </a:r>
            <a:r>
              <a:rPr lang="en-US" sz="2300" dirty="0"/>
              <a:t> and Luis.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You're Polish.  Your names are Marek and </a:t>
            </a:r>
            <a:r>
              <a:rPr lang="en-US" sz="2300" dirty="0" err="1"/>
              <a:t>Ania</a:t>
            </a:r>
            <a:r>
              <a:rPr lang="en-US" sz="23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300" dirty="0"/>
              <a:t>They're from Mexico.  Their names are Pedro and Maria.</a:t>
            </a:r>
            <a:endParaRPr lang="en-GB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GB" sz="1600" b="1" dirty="0" smtClean="0"/>
          </a:p>
          <a:p>
            <a:pPr marL="0" indent="0" algn="ctr">
              <a:buNone/>
            </a:pPr>
            <a:r>
              <a:rPr lang="en-GB" sz="2300" b="1" dirty="0" smtClean="0"/>
              <a:t>Possessive ‘s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is Jack's car.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Ella is Ben's wife.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Maria is Carlos's sister.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My sister's name is Molly.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This is my parents' house</a:t>
            </a:r>
            <a:r>
              <a:rPr lang="en-US" sz="23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300" dirty="0"/>
          </a:p>
          <a:p>
            <a:pPr marL="0" indent="0">
              <a:buNone/>
            </a:pPr>
            <a:r>
              <a:rPr lang="en-US" sz="2300" i="1" dirty="0"/>
              <a:t>We use 's after a person to talk about family and things, e.g. Ann's brother, Jim's car.</a:t>
            </a:r>
          </a:p>
          <a:p>
            <a:pPr marL="0" indent="0">
              <a:buNone/>
            </a:pPr>
            <a:r>
              <a:rPr lang="en-US" sz="2300" i="1" dirty="0"/>
              <a:t>We use ' after plural people, e.g. my brothers' room (= two brothers).</a:t>
            </a:r>
            <a:endParaRPr lang="en-GB" sz="2300" i="1" dirty="0"/>
          </a:p>
        </p:txBody>
      </p:sp>
    </p:spTree>
    <p:extLst>
      <p:ext uri="{BB962C8B-B14F-4D97-AF65-F5344CB8AC3E}">
        <p14:creationId xmlns:p14="http://schemas.microsoft.com/office/powerpoint/2010/main" val="269945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practice - online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</a:t>
            </a:r>
            <a:r>
              <a:rPr lang="en-GB">
                <a:hlinkClick r:id="rId2"/>
              </a:rPr>
              <a:t>://</a:t>
            </a:r>
            <a:r>
              <a:rPr lang="en-GB" smtClean="0">
                <a:hlinkClick r:id="rId2"/>
              </a:rPr>
              <a:t>englishfile4e.oxfordonlinepractice.com/app/dashboard/book/32/classroom</a:t>
            </a:r>
            <a:endParaRPr lang="en-GB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526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2" ma:contentTypeDescription="Create a new document." ma:contentTypeScope="" ma:versionID="82d1f4aeb79fe79c0fd49f32d5cae5f9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03cdce0e11b92fdbfe7e6b0564a8d4dc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88CB1-FB2C-4A24-AA7C-33F6B1221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69B6A-D9B3-434F-9FFE-E845E99BA968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fda347e8-585c-4e63-a911-a81b04e8784d"/>
    <ds:schemaRef ds:uri="http://schemas.openxmlformats.org/package/2006/metadata/core-properties"/>
    <ds:schemaRef ds:uri="864a162b-6542-4936-93da-60f3c2cf784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7EA0B3-D411-4E97-852A-EB87107C5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443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Welcome to your online lesson on29/09/2021</vt:lpstr>
      <vt:lpstr>Homework </vt:lpstr>
      <vt:lpstr>PowerPoint Presentation</vt:lpstr>
      <vt:lpstr>PowerPoint Presentation</vt:lpstr>
      <vt:lpstr>Write sentences about Sam’s family. Use the names and ‘s</vt:lpstr>
      <vt:lpstr>PowerPoint Presentation</vt:lpstr>
      <vt:lpstr>Write about your family.</vt:lpstr>
      <vt:lpstr>Possessive adjectives: possessive ‘s</vt:lpstr>
      <vt:lpstr>More practice - online</vt:lpstr>
      <vt:lpstr>Grammar practice online</vt:lpstr>
      <vt:lpstr>More reading and writing</vt:lpstr>
      <vt:lpstr>Complete the chart and write the plural forms.</vt:lpstr>
      <vt:lpstr>Homework  Read about Alice and her family. Write the numbers of the people on the photo.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online ESOL class on 21/10/2020</dc:title>
  <dc:creator>Malgorzata Jakubowska-Chaaban</dc:creator>
  <cp:lastModifiedBy>Malgorzata Jakubowska-Chaaban</cp:lastModifiedBy>
  <cp:revision>10</cp:revision>
  <dcterms:created xsi:type="dcterms:W3CDTF">2020-10-21T08:35:36Z</dcterms:created>
  <dcterms:modified xsi:type="dcterms:W3CDTF">2021-09-28T16:42:06Z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