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34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02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4581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347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105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13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232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94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76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80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39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57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11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16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69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6FC94-2932-40FB-ACD9-52C57B50300B}" type="datetimeFigureOut">
              <a:rPr lang="en-GB" smtClean="0"/>
              <a:t>26/09/2020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6D2E88-979E-4759-8149-F93DCB8AF6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86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clgateway.islington.gov.uk/mod/quiz/view.php?id=6457" TargetMode="External"/><Relationship Id="rId2" Type="http://schemas.openxmlformats.org/officeDocument/2006/relationships/hyperlink" Target="https://aclgateway.islington.gov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clgateway.islington.gov.uk/mod/quiz/view.php?id=6460" TargetMode="External"/><Relationship Id="rId5" Type="http://schemas.openxmlformats.org/officeDocument/2006/relationships/hyperlink" Target="https://aclgateway.islington.gov.uk/mod/quiz/view.php?id=6459" TargetMode="External"/><Relationship Id="rId4" Type="http://schemas.openxmlformats.org/officeDocument/2006/relationships/hyperlink" Target="https://aclgateway.islington.gov.uk/mod/quiz/view.php?id=6458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Functional Skills course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18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13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ACL Gateway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hlinkClick r:id="rId2"/>
              </a:rPr>
              <a:t>https://aclgateway.islington.gov.uk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Able to log on?</a:t>
            </a:r>
          </a:p>
          <a:p>
            <a:endParaRPr lang="en-GB" dirty="0" smtClean="0"/>
          </a:p>
          <a:p>
            <a:r>
              <a:rPr lang="en-GB" dirty="0" smtClean="0"/>
              <a:t>Get into the course?</a:t>
            </a:r>
          </a:p>
          <a:p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3" tooltip="Health &amp;amp; Safety, Induction Check List"/>
              </a:rPr>
              <a:t>Health &amp; Safety, Induction Check List</a:t>
            </a:r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4" tooltip="Individual Learning Plan (L2 English)"/>
              </a:rPr>
              <a:t>Individual Learning Plan (</a:t>
            </a:r>
            <a:r>
              <a:rPr lang="en-GB" dirty="0" smtClean="0">
                <a:hlinkClick r:id="rId4" tooltip="Individual Learning Plan (L2 English)"/>
              </a:rPr>
              <a:t>L1/L2 </a:t>
            </a:r>
            <a:r>
              <a:rPr lang="en-GB" dirty="0">
                <a:hlinkClick r:id="rId4" tooltip="Individual Learning Plan (L2 English)"/>
              </a:rPr>
              <a:t>English)</a:t>
            </a:r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5" tooltip="Learner Profile"/>
              </a:rPr>
              <a:t>Learner Profile</a:t>
            </a:r>
            <a:endParaRPr lang="en-GB" dirty="0"/>
          </a:p>
          <a:p>
            <a:r>
              <a:rPr lang="en-GB" dirty="0"/>
              <a:t>- </a:t>
            </a:r>
            <a:r>
              <a:rPr lang="en-GB" dirty="0">
                <a:hlinkClick r:id="rId6" tooltip="Your Future Opportunities"/>
              </a:rPr>
              <a:t>Your Future Opportunities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89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70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Term 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1987"/>
            <a:ext cx="8596668" cy="48293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GB" sz="6400" b="1" dirty="0"/>
              <a:t> </a:t>
            </a:r>
            <a:r>
              <a:rPr lang="en-GB" sz="6400" b="1" dirty="0" smtClean="0"/>
              <a:t>Autumn </a:t>
            </a:r>
            <a:r>
              <a:rPr lang="en-GB" sz="6400" b="1" dirty="0"/>
              <a:t>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21 </a:t>
            </a:r>
            <a:r>
              <a:rPr lang="en-GB" sz="6400" dirty="0"/>
              <a:t>September – 23 October 2020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 </a:t>
            </a:r>
            <a:r>
              <a:rPr lang="en-GB" sz="6400" dirty="0" smtClean="0"/>
              <a:t>(</a:t>
            </a:r>
            <a:r>
              <a:rPr lang="en-GB" sz="6400" dirty="0"/>
              <a:t>Half term – 26-30 October 2020)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2 </a:t>
            </a:r>
            <a:r>
              <a:rPr lang="en-GB" sz="6400" dirty="0"/>
              <a:t>November – 11 December 2020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b="1" dirty="0" smtClean="0"/>
              <a:t>Spring </a:t>
            </a:r>
            <a:r>
              <a:rPr lang="en-GB" sz="6400" b="1" dirty="0"/>
              <a:t>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11 </a:t>
            </a:r>
            <a:r>
              <a:rPr lang="en-GB" sz="6400" dirty="0"/>
              <a:t>January – 12 February 2021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(</a:t>
            </a:r>
            <a:r>
              <a:rPr lang="en-GB" sz="6400" dirty="0"/>
              <a:t>Half term – 15-19 February 2021) 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22 </a:t>
            </a:r>
            <a:r>
              <a:rPr lang="en-GB" sz="6400" dirty="0"/>
              <a:t>February – 26 March 2021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b="1" dirty="0"/>
              <a:t> </a:t>
            </a:r>
            <a:r>
              <a:rPr lang="en-GB" sz="6400" b="1" dirty="0" smtClean="0"/>
              <a:t>Summer </a:t>
            </a:r>
            <a:r>
              <a:rPr lang="en-GB" sz="6400" b="1" dirty="0"/>
              <a:t>term</a:t>
            </a:r>
            <a:endParaRPr lang="en-GB" sz="6400" dirty="0"/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26 </a:t>
            </a:r>
            <a:r>
              <a:rPr lang="en-GB" sz="6400" dirty="0"/>
              <a:t>April – 28 May 2021 (May Day bank holiday 3 May 2021)  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</a:t>
            </a:r>
            <a:r>
              <a:rPr lang="en-GB" sz="6400" dirty="0" smtClean="0"/>
              <a:t>(</a:t>
            </a:r>
            <a:r>
              <a:rPr lang="en-GB" sz="6400" dirty="0"/>
              <a:t>Half term 31 May – 4 June 2021)</a:t>
            </a:r>
          </a:p>
          <a:p>
            <a:pPr>
              <a:lnSpc>
                <a:spcPct val="120000"/>
              </a:lnSpc>
            </a:pPr>
            <a:r>
              <a:rPr lang="en-GB" sz="6400" dirty="0"/>
              <a:t>  </a:t>
            </a:r>
            <a:r>
              <a:rPr lang="en-GB" sz="6400" dirty="0" smtClean="0"/>
              <a:t>7 </a:t>
            </a:r>
            <a:r>
              <a:rPr lang="en-GB" sz="6400" dirty="0"/>
              <a:t>June – 16 July 2021</a:t>
            </a:r>
          </a:p>
          <a:p>
            <a:pPr>
              <a:lnSpc>
                <a:spcPct val="120000"/>
              </a:lnSpc>
            </a:pPr>
            <a:endParaRPr lang="en-GB" sz="6400" dirty="0"/>
          </a:p>
          <a:p>
            <a:pPr>
              <a:lnSpc>
                <a:spcPct val="120000"/>
              </a:lnSpc>
            </a:pPr>
            <a:endParaRPr lang="en-GB" sz="6400" dirty="0"/>
          </a:p>
        </p:txBody>
      </p:sp>
    </p:spTree>
    <p:extLst>
      <p:ext uri="{BB962C8B-B14F-4D97-AF65-F5344CB8AC3E}">
        <p14:creationId xmlns:p14="http://schemas.microsoft.com/office/powerpoint/2010/main" val="98172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Autumn term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Induction</a:t>
            </a:r>
          </a:p>
          <a:p>
            <a:r>
              <a:rPr lang="en-GB" sz="2400" dirty="0" smtClean="0"/>
              <a:t>Diagnostic assessments</a:t>
            </a:r>
          </a:p>
          <a:p>
            <a:r>
              <a:rPr lang="en-GB" sz="2400" dirty="0" smtClean="0"/>
              <a:t>Target setting</a:t>
            </a:r>
          </a:p>
          <a:p>
            <a:r>
              <a:rPr lang="en-GB" sz="2400" dirty="0" smtClean="0"/>
              <a:t>Reading skills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1379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Spring term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Writing skills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4352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Summer term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Speaking and listening skills</a:t>
            </a:r>
          </a:p>
          <a:p>
            <a:r>
              <a:rPr lang="en-GB" sz="2400" dirty="0" smtClean="0"/>
              <a:t>Revision</a:t>
            </a:r>
          </a:p>
          <a:p>
            <a:r>
              <a:rPr lang="en-GB" sz="2400" dirty="0" smtClean="0"/>
              <a:t>Exams/assessments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20823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 Skills English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Accredited by City and Guilds</a:t>
            </a:r>
          </a:p>
          <a:p>
            <a:r>
              <a:rPr lang="en-GB" sz="2400" dirty="0" smtClean="0"/>
              <a:t>Reading – exam</a:t>
            </a:r>
          </a:p>
          <a:p>
            <a:r>
              <a:rPr lang="en-GB" sz="2400" dirty="0" smtClean="0"/>
              <a:t>Writing – exam</a:t>
            </a:r>
          </a:p>
          <a:p>
            <a:r>
              <a:rPr lang="en-GB" sz="2400" dirty="0" smtClean="0"/>
              <a:t>Speaking and Listening – in-class assessments (discussion and presentation)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8720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Functional Skills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You need to read!</a:t>
            </a:r>
          </a:p>
          <a:p>
            <a:pPr lvl="1"/>
            <a:r>
              <a:rPr lang="en-GB" sz="2200" dirty="0" smtClean="0"/>
              <a:t>Topical issues</a:t>
            </a:r>
          </a:p>
          <a:p>
            <a:pPr lvl="1"/>
            <a:r>
              <a:rPr lang="en-GB" sz="2200" dirty="0" smtClean="0"/>
              <a:t>Community issues</a:t>
            </a:r>
          </a:p>
          <a:p>
            <a:pPr lvl="1"/>
            <a:r>
              <a:rPr lang="en-GB" sz="2200" dirty="0" smtClean="0"/>
              <a:t>Building vocabulary</a:t>
            </a:r>
          </a:p>
          <a:p>
            <a:pPr lvl="1"/>
            <a:r>
              <a:rPr lang="en-GB" sz="2200" dirty="0" smtClean="0"/>
              <a:t>Getting ideas for writing</a:t>
            </a:r>
          </a:p>
          <a:p>
            <a:pPr lvl="1"/>
            <a:r>
              <a:rPr lang="en-GB" sz="2200" dirty="0" smtClean="0"/>
              <a:t>Noticing punctuation</a:t>
            </a:r>
          </a:p>
          <a:p>
            <a:pPr lvl="1"/>
            <a:endParaRPr lang="en-GB" sz="22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7204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BKSB modules – islingtonacl.bksblive2.co.uk</a:t>
            </a:r>
          </a:p>
          <a:p>
            <a:r>
              <a:rPr lang="en-GB" sz="2400" dirty="0" smtClean="0"/>
              <a:t>ACL Gateway – lesson material, learning plan </a:t>
            </a:r>
            <a:r>
              <a:rPr lang="en-GB" sz="2400" dirty="0" err="1" smtClean="0"/>
              <a:t>etc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Grammar/conversation classes</a:t>
            </a:r>
          </a:p>
          <a:p>
            <a:endParaRPr lang="en-GB" sz="2400" dirty="0"/>
          </a:p>
          <a:p>
            <a:r>
              <a:rPr lang="en-GB" sz="2400" dirty="0" smtClean="0"/>
              <a:t>Websites – lots and lots and lots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0779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ACL supports you to progress into work or further education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Information, Advice and Guidance</a:t>
            </a:r>
          </a:p>
          <a:p>
            <a:pPr lvl="1"/>
            <a:r>
              <a:rPr lang="en-GB" sz="2000" dirty="0" smtClean="0"/>
              <a:t>Video</a:t>
            </a:r>
          </a:p>
          <a:p>
            <a:endParaRPr lang="en-GB" sz="2400" dirty="0" smtClean="0"/>
          </a:p>
          <a:p>
            <a:r>
              <a:rPr lang="en-GB" sz="2400" dirty="0" smtClean="0"/>
              <a:t>Employment Support</a:t>
            </a:r>
          </a:p>
          <a:p>
            <a:endParaRPr lang="en-GB" sz="2400" dirty="0"/>
          </a:p>
          <a:p>
            <a:r>
              <a:rPr lang="en-GB" sz="2400" dirty="0" smtClean="0"/>
              <a:t>Other courses – Maths, ICT, Family Learning, Food Hygiene, Childcare, Admin, Sewing, Family Kitchen …</a:t>
            </a:r>
            <a:endParaRPr lang="en-GB" sz="2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957863D837747B66F84C4AB4A93EE" ma:contentTypeVersion="13" ma:contentTypeDescription="Create a new document." ma:contentTypeScope="" ma:versionID="dc78620145bd514c087d18dac76f8b8d">
  <xsd:schema xmlns:xsd="http://www.w3.org/2001/XMLSchema" xmlns:xs="http://www.w3.org/2001/XMLSchema" xmlns:p="http://schemas.microsoft.com/office/2006/metadata/properties" xmlns:ns3="864a162b-6542-4936-93da-60f3c2cf7848" xmlns:ns4="fda347e8-585c-4e63-a911-a81b04e8784d" targetNamespace="http://schemas.microsoft.com/office/2006/metadata/properties" ma:root="true" ma:fieldsID="93c9867956163f20befd35faba44e98e" ns3:_="" ns4:_="">
    <xsd:import namespace="864a162b-6542-4936-93da-60f3c2cf7848"/>
    <xsd:import namespace="fda347e8-585c-4e63-a911-a81b04e878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a162b-6542-4936-93da-60f3c2cf78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347e8-585c-4e63-a911-a81b04e8784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B494F1-658E-44E5-9A42-F3043B8289A8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fda347e8-585c-4e63-a911-a81b04e8784d"/>
    <ds:schemaRef ds:uri="864a162b-6542-4936-93da-60f3c2cf7848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E8D500-EB49-4D24-A371-33FE944E76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E25F33-6E48-4263-BCD2-B6DC15225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a162b-6542-4936-93da-60f3c2cf7848"/>
    <ds:schemaRef ds:uri="fda347e8-585c-4e63-a911-a81b04e878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395</TotalTime>
  <Words>275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Functional Skills course</vt:lpstr>
      <vt:lpstr>Term dates</vt:lpstr>
      <vt:lpstr>Autumn term</vt:lpstr>
      <vt:lpstr>Spring term</vt:lpstr>
      <vt:lpstr>Summer term</vt:lpstr>
      <vt:lpstr>Functional Skills English</vt:lpstr>
      <vt:lpstr>Passing Functional Skills</vt:lpstr>
      <vt:lpstr>Resources</vt:lpstr>
      <vt:lpstr>How ACL supports you to progress into work or further education</vt:lpstr>
      <vt:lpstr>Any questions?</vt:lpstr>
      <vt:lpstr>ACL Gateway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Skills course</dc:title>
  <dc:creator>Robinson, Julie</dc:creator>
  <cp:lastModifiedBy>Robinson, Julie</cp:lastModifiedBy>
  <cp:revision>9</cp:revision>
  <dcterms:created xsi:type="dcterms:W3CDTF">2020-09-25T09:00:24Z</dcterms:created>
  <dcterms:modified xsi:type="dcterms:W3CDTF">2020-09-26T16:08:09Z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0x010100D81957863D837747B66F84C4AB4A93EE</vt:lpwstr>
  </property>
</Properties>
</file>