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293" r:id="rId6"/>
    <p:sldId id="310" r:id="rId7"/>
    <p:sldId id="290" r:id="rId8"/>
    <p:sldId id="291" r:id="rId9"/>
    <p:sldId id="294" r:id="rId10"/>
    <p:sldId id="296" r:id="rId11"/>
    <p:sldId id="302" r:id="rId12"/>
    <p:sldId id="303" r:id="rId13"/>
    <p:sldId id="304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Free_Time_activities/Things_i_like_doing_jd1228676vx" TargetMode="External"/><Relationship Id="rId2" Type="http://schemas.openxmlformats.org/officeDocument/2006/relationships/hyperlink" Target="https://www.youtube.com/watch?v=i7s9wWNkOp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s_and_dislikes/What_do_you_like_to_do$_bf1631528f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s_and_dislikes/Do_you_like$_uq1265124u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184373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Play letter sound bingo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the weather today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myself and my hobbies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mtClean="0"/>
              <a:t>talk </a:t>
            </a:r>
            <a:r>
              <a:rPr lang="en-GB" dirty="0"/>
              <a:t>about ILPs –Individual Learning Plan and do diagnostic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I like  + noun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tr-TR" dirty="0"/>
              <a:t>Look at the picture and guess the expression. Then practise the full sentence.</a:t>
            </a:r>
            <a:endParaRPr lang="en-GB" dirty="0"/>
          </a:p>
          <a:p>
            <a:r>
              <a:rPr lang="tr-TR" u="sng" dirty="0">
                <a:hlinkClick r:id="rId2"/>
              </a:rPr>
              <a:t>https://www.youtube.com/watch?v=i7s9wWNkOpc</a:t>
            </a:r>
            <a:endParaRPr lang="en-GB" dirty="0"/>
          </a:p>
          <a:p>
            <a:r>
              <a:rPr lang="en-GB" b="1" u="sng" dirty="0">
                <a:hlinkClick r:id="rId3"/>
              </a:rPr>
              <a:t>https://www.liveworksheets.com/worksheets/en/English_as_a_Second_Language_(ESL)/Free_Time_activities/Things_i_like_doing_jd1228676vx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2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About me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75" y="1393321"/>
            <a:ext cx="4208419" cy="2863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390" y="159026"/>
            <a:ext cx="74424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My name is ………………</a:t>
            </a:r>
          </a:p>
          <a:p>
            <a:endParaRPr lang="en-GB" sz="2800" dirty="0" smtClean="0"/>
          </a:p>
          <a:p>
            <a:r>
              <a:rPr lang="en-GB" sz="2800" dirty="0" smtClean="0"/>
              <a:t>I am from …………….  but I live in ……………………</a:t>
            </a:r>
          </a:p>
          <a:p>
            <a:endParaRPr lang="en-GB" sz="2800" dirty="0" smtClean="0"/>
          </a:p>
          <a:p>
            <a:r>
              <a:rPr lang="en-GB" sz="2800" dirty="0" smtClean="0"/>
              <a:t>I am a …………………………….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have ………………………………….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like …………………….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don’t like……………………………..</a:t>
            </a:r>
          </a:p>
          <a:p>
            <a:endParaRPr lang="en-GB" sz="2800" dirty="0" smtClean="0"/>
          </a:p>
          <a:p>
            <a:r>
              <a:rPr lang="en-GB" sz="2800" dirty="0" smtClean="0"/>
              <a:t>My favourite food is 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want to 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22694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5" y="343895"/>
            <a:ext cx="6913089" cy="62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36637" cy="75709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09113" y="278296"/>
            <a:ext cx="2893612" cy="4356114"/>
          </a:xfrm>
        </p:spPr>
        <p:txBody>
          <a:bodyPr/>
          <a:lstStyle/>
          <a:p>
            <a:r>
              <a:rPr lang="en-GB" dirty="0" smtClean="0"/>
              <a:t>1- in</a:t>
            </a:r>
          </a:p>
          <a:p>
            <a:r>
              <a:rPr lang="en-GB" dirty="0" smtClean="0"/>
              <a:t>2-on</a:t>
            </a:r>
          </a:p>
          <a:p>
            <a:r>
              <a:rPr lang="en-GB" dirty="0" smtClean="0"/>
              <a:t>3-under</a:t>
            </a:r>
          </a:p>
          <a:p>
            <a:r>
              <a:rPr lang="en-GB" dirty="0" smtClean="0"/>
              <a:t>4- in front of</a:t>
            </a:r>
          </a:p>
          <a:p>
            <a:r>
              <a:rPr lang="en-GB" dirty="0" smtClean="0"/>
              <a:t>5- behind</a:t>
            </a:r>
          </a:p>
          <a:p>
            <a:r>
              <a:rPr lang="en-GB" dirty="0" smtClean="0"/>
              <a:t>6-next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97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09113" y="278296"/>
            <a:ext cx="3538330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What’s he doing?</a:t>
            </a:r>
          </a:p>
          <a:p>
            <a:pPr marL="0" indent="0">
              <a:buNone/>
            </a:pPr>
            <a:r>
              <a:rPr lang="en-GB" dirty="0" smtClean="0"/>
              <a:t>He is having a shower.</a:t>
            </a:r>
          </a:p>
          <a:p>
            <a:pPr marL="0" indent="0">
              <a:buNone/>
            </a:pPr>
            <a:r>
              <a:rPr lang="en-GB" dirty="0" smtClean="0"/>
              <a:t>2- What are they doing?</a:t>
            </a:r>
          </a:p>
          <a:p>
            <a:pPr marL="0" indent="0">
              <a:buNone/>
            </a:pPr>
            <a:r>
              <a:rPr lang="en-GB" dirty="0" smtClean="0"/>
              <a:t>They are dancing.</a:t>
            </a:r>
          </a:p>
          <a:p>
            <a:pPr marL="0" indent="0">
              <a:buNone/>
            </a:pPr>
            <a:r>
              <a:rPr lang="en-GB" dirty="0" smtClean="0"/>
              <a:t>3- What’s she doing?</a:t>
            </a:r>
          </a:p>
          <a:p>
            <a:pPr marL="0" indent="0">
              <a:buNone/>
            </a:pPr>
            <a:r>
              <a:rPr lang="en-GB" dirty="0" smtClean="0"/>
              <a:t>She’s listening to music.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" y="109608"/>
            <a:ext cx="7802219" cy="61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21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/September/2021-(How we write it)</a:t>
            </a:r>
            <a:br>
              <a:rPr lang="en-GB" sz="3600" dirty="0" smtClean="0"/>
            </a:br>
            <a:r>
              <a:rPr lang="en-GB" sz="3600" dirty="0" smtClean="0"/>
              <a:t>The twenty-first of September-(How we say it)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161610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What’s the </a:t>
            </a:r>
            <a:r>
              <a:rPr lang="en-GB" sz="3200" dirty="0" smtClean="0">
                <a:solidFill>
                  <a:srgbClr val="FF0000"/>
                </a:solidFill>
              </a:rPr>
              <a:t>day</a:t>
            </a:r>
            <a:r>
              <a:rPr lang="en-GB" sz="3200" dirty="0" smtClean="0"/>
              <a:t> today?</a:t>
            </a:r>
          </a:p>
          <a:p>
            <a:r>
              <a:rPr lang="en-GB" sz="3200" dirty="0" smtClean="0"/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5" y="150886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99" y="2703478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94" y="4680293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71" y="2405897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71" y="4540071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74659" y="593199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954162" y="1333424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96631" y="3655979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67806" y="598091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080046" y="36327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163077" y="6004514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194" y="192469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18" y="4582473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4" y="2274456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82523" y="1451335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9760686" y="3730202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099" y="150886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9373" y="1883011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How </a:t>
            </a:r>
            <a:r>
              <a:rPr lang="en-GB" b="1" dirty="0">
                <a:solidFill>
                  <a:srgbClr val="FF0000"/>
                </a:solidFill>
              </a:rPr>
              <a:t>is </a:t>
            </a:r>
            <a:r>
              <a:rPr lang="en-GB" b="1" dirty="0"/>
              <a:t>the weather </a:t>
            </a:r>
            <a:r>
              <a:rPr lang="en-GB" b="1" dirty="0" smtClean="0"/>
              <a:t>today? </a:t>
            </a:r>
            <a:r>
              <a:rPr lang="en-GB" b="1" u="sng" dirty="0" smtClean="0"/>
              <a:t>How’</a:t>
            </a:r>
            <a:r>
              <a:rPr lang="en-GB" b="1" u="sng" dirty="0" smtClean="0">
                <a:solidFill>
                  <a:srgbClr val="FF0000"/>
                </a:solidFill>
              </a:rPr>
              <a:t>s</a:t>
            </a:r>
            <a:r>
              <a:rPr lang="en-GB" b="1" u="sng" dirty="0" smtClean="0"/>
              <a:t> the weather today?</a:t>
            </a:r>
            <a:endParaRPr lang="en-GB" b="1" u="sng" dirty="0"/>
          </a:p>
          <a:p>
            <a:pPr marL="0" indent="0">
              <a:buNone/>
            </a:pPr>
            <a:r>
              <a:rPr lang="en-GB" b="1" dirty="0" smtClean="0"/>
              <a:t>It’s ……………………..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83" y="2310287"/>
            <a:ext cx="2048434" cy="223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666" y="2395638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Likes/dislikes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https://www.liveworksheets.com/worksheets/en/English_as_a_Second_Language_(ESL)/Likes_and_dislikes/What_do_you_like_to_do$_bf1631528fk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27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Questions about hobbies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are your hobbies?</a:t>
            </a:r>
          </a:p>
          <a:p>
            <a:pPr marL="0" indent="0">
              <a:buNone/>
            </a:pPr>
            <a:r>
              <a:rPr lang="en-GB" dirty="0" smtClean="0"/>
              <a:t>Do you have any hobbies?</a:t>
            </a:r>
          </a:p>
          <a:p>
            <a:pPr marL="0" indent="0">
              <a:buNone/>
            </a:pPr>
            <a:r>
              <a:rPr lang="en-GB" dirty="0" smtClean="0"/>
              <a:t>What do you do in your free time?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0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I like </a:t>
            </a:r>
            <a:r>
              <a:rPr lang="en-GB" sz="3200" b="1" dirty="0" smtClean="0">
                <a:solidFill>
                  <a:srgbClr val="FF0000"/>
                </a:solidFill>
              </a:rPr>
              <a:t>+</a:t>
            </a:r>
            <a:r>
              <a:rPr lang="en-GB" sz="3200" b="1" dirty="0" smtClean="0"/>
              <a:t> to V </a:t>
            </a:r>
            <a:r>
              <a:rPr lang="en-GB" sz="3200" b="1" strike="sngStrike" dirty="0" err="1" smtClean="0"/>
              <a:t>ing</a:t>
            </a:r>
            <a:r>
              <a:rPr lang="en-GB" sz="3200" b="1" strike="sngStrike" dirty="0" smtClean="0"/>
              <a:t>  </a:t>
            </a:r>
            <a:r>
              <a:rPr lang="en-GB" sz="3200" b="1" dirty="0" smtClean="0"/>
              <a:t>/ I like </a:t>
            </a:r>
            <a:r>
              <a:rPr lang="en-GB" sz="3200" b="1" strike="sngStrike" dirty="0" smtClean="0"/>
              <a:t>to</a:t>
            </a: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+</a:t>
            </a:r>
            <a:r>
              <a:rPr lang="en-GB" sz="3200" b="1" dirty="0" smtClean="0"/>
              <a:t> </a:t>
            </a:r>
            <a:r>
              <a:rPr lang="en-GB" sz="3200" b="1" dirty="0" err="1"/>
              <a:t>V</a:t>
            </a:r>
            <a:r>
              <a:rPr lang="en-GB" sz="3200" b="1" dirty="0" err="1" smtClean="0"/>
              <a:t>ing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 like cooking.</a:t>
            </a:r>
          </a:p>
          <a:p>
            <a:pPr marL="0" indent="0">
              <a:buNone/>
            </a:pPr>
            <a:r>
              <a:rPr lang="en-GB" dirty="0" smtClean="0"/>
              <a:t>I like to cook  </a:t>
            </a:r>
            <a:r>
              <a:rPr lang="en-GB" strike="sngStrike" dirty="0" err="1" smtClean="0"/>
              <a:t>ing</a:t>
            </a:r>
            <a:r>
              <a:rPr lang="en-GB" strike="sngStrike" dirty="0" smtClean="0"/>
              <a:t>.</a:t>
            </a:r>
          </a:p>
          <a:p>
            <a:pPr marL="0" indent="0">
              <a:buNone/>
            </a:pPr>
            <a:endParaRPr lang="en-GB" strike="sngStrike" dirty="0"/>
          </a:p>
          <a:p>
            <a:pPr marL="0" indent="0">
              <a:buNone/>
            </a:pPr>
            <a:r>
              <a:rPr lang="en-GB" b="1" dirty="0"/>
              <a:t>I like </a:t>
            </a:r>
            <a:r>
              <a:rPr lang="en-GB" b="1" dirty="0" smtClean="0">
                <a:solidFill>
                  <a:srgbClr val="00B050"/>
                </a:solidFill>
              </a:rPr>
              <a:t>to</a:t>
            </a:r>
            <a:r>
              <a:rPr lang="en-GB" b="1" dirty="0" smtClean="0"/>
              <a:t> get up early. =  I </a:t>
            </a:r>
            <a:r>
              <a:rPr lang="en-GB" b="1" dirty="0"/>
              <a:t>like gett</a:t>
            </a:r>
            <a:r>
              <a:rPr lang="en-GB" b="1" dirty="0">
                <a:solidFill>
                  <a:srgbClr val="00B050"/>
                </a:solidFill>
              </a:rPr>
              <a:t>ing</a:t>
            </a:r>
            <a:r>
              <a:rPr lang="en-GB" b="1" dirty="0"/>
              <a:t> up early.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strike="sngStrike" dirty="0"/>
          </a:p>
        </p:txBody>
      </p:sp>
    </p:spTree>
    <p:extLst>
      <p:ext uri="{BB962C8B-B14F-4D97-AF65-F5344CB8AC3E}">
        <p14:creationId xmlns:p14="http://schemas.microsoft.com/office/powerpoint/2010/main" val="114605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What’s a </a:t>
            </a:r>
            <a:r>
              <a:rPr lang="en-GB" sz="3200" b="1" dirty="0" smtClean="0">
                <a:solidFill>
                  <a:srgbClr val="FF0000"/>
                </a:solidFill>
              </a:rPr>
              <a:t>verb</a:t>
            </a:r>
            <a:r>
              <a:rPr lang="en-GB" sz="3200" b="1" dirty="0" smtClean="0"/>
              <a:t>?    What’s a </a:t>
            </a:r>
            <a:r>
              <a:rPr lang="en-GB" sz="3200" b="1" dirty="0" smtClean="0">
                <a:solidFill>
                  <a:srgbClr val="FF0000"/>
                </a:solidFill>
              </a:rPr>
              <a:t>noun</a:t>
            </a:r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0" y="1289785"/>
            <a:ext cx="11818289" cy="4312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Verb  </a:t>
            </a:r>
            <a:r>
              <a:rPr lang="en-GB" b="1" dirty="0" smtClean="0"/>
              <a:t>                           </a:t>
            </a:r>
            <a:r>
              <a:rPr lang="en-GB" b="1" u="sng" dirty="0" smtClean="0"/>
              <a:t>noun            </a:t>
            </a:r>
            <a:r>
              <a:rPr lang="en-GB" b="1" u="sng" dirty="0" err="1" smtClean="0"/>
              <a:t>noun</a:t>
            </a:r>
            <a:endParaRPr lang="en-GB" b="1" u="sng" dirty="0" smtClean="0"/>
          </a:p>
          <a:p>
            <a:pPr marL="0" indent="0">
              <a:buNone/>
            </a:pPr>
            <a:r>
              <a:rPr lang="en-GB" dirty="0" smtClean="0"/>
              <a:t>Go                                 banana       going                 I like bananas. I like reading books.</a:t>
            </a:r>
          </a:p>
          <a:p>
            <a:pPr marL="0" indent="0">
              <a:buNone/>
            </a:pPr>
            <a:r>
              <a:rPr lang="en-GB" dirty="0" smtClean="0"/>
              <a:t>Come                            house          coming</a:t>
            </a:r>
          </a:p>
          <a:p>
            <a:pPr marL="0" indent="0">
              <a:buNone/>
            </a:pPr>
            <a:r>
              <a:rPr lang="en-GB" dirty="0" smtClean="0"/>
              <a:t>Wait                               hospital      waiting</a:t>
            </a:r>
          </a:p>
          <a:p>
            <a:pPr marL="0" indent="0">
              <a:buNone/>
            </a:pPr>
            <a:r>
              <a:rPr lang="en-GB" dirty="0" smtClean="0"/>
              <a:t>Take                               bottle          taking</a:t>
            </a:r>
          </a:p>
          <a:p>
            <a:pPr marL="0" indent="0">
              <a:buNone/>
            </a:pPr>
            <a:r>
              <a:rPr lang="en-GB" dirty="0" smtClean="0"/>
              <a:t>Eat			Ice-cream      eating</a:t>
            </a:r>
          </a:p>
          <a:p>
            <a:pPr marL="0" indent="0">
              <a:buNone/>
            </a:pPr>
            <a:r>
              <a:rPr lang="en-GB" dirty="0" smtClean="0"/>
              <a:t>Sleep                             apple</a:t>
            </a:r>
          </a:p>
          <a:p>
            <a:pPr marL="0" indent="0">
              <a:buNone/>
            </a:pPr>
            <a:r>
              <a:rPr lang="en-GB" dirty="0" smtClean="0"/>
              <a:t>Cook </a:t>
            </a:r>
            <a:r>
              <a:rPr lang="en-GB" dirty="0"/>
              <a:t>			pen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8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I like  + noun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hlinkClick r:id="rId2"/>
              </a:rPr>
              <a:t>https</a:t>
            </a:r>
            <a:r>
              <a:rPr lang="en-GB" b="1" u="sng" dirty="0">
                <a:hlinkClick r:id="rId2"/>
              </a:rPr>
              <a:t>://www.liveworksheets.com/worksheets/en/English_as_a_Second_Language_(ESL)/Likes_and_dislikes/Do_you_like$_uq1265124ul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90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368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              </vt:lpstr>
      <vt:lpstr>           What’s the date today? 21st /September/2021-(How we write it) The twenty-first of September-(How we say it)    </vt:lpstr>
      <vt:lpstr>PowerPoint Presentation</vt:lpstr>
      <vt:lpstr>The weather</vt:lpstr>
      <vt:lpstr>Likes/dislikes</vt:lpstr>
      <vt:lpstr>Questions about hobbies </vt:lpstr>
      <vt:lpstr>I like + to V ing  / I like to + Ving</vt:lpstr>
      <vt:lpstr>What’s a verb?    What’s a noun?</vt:lpstr>
      <vt:lpstr>I like  + noun</vt:lpstr>
      <vt:lpstr>I like  + noun</vt:lpstr>
      <vt:lpstr>About me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204</cp:revision>
  <dcterms:created xsi:type="dcterms:W3CDTF">2021-05-21T00:07:32Z</dcterms:created>
  <dcterms:modified xsi:type="dcterms:W3CDTF">2021-09-25T11:18:42Z</dcterms:modified>
</cp:coreProperties>
</file>