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306" r:id="rId3"/>
    <p:sldId id="256" r:id="rId4"/>
    <p:sldId id="313" r:id="rId5"/>
    <p:sldId id="314" r:id="rId6"/>
    <p:sldId id="30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08" autoAdjust="0"/>
    <p:restoredTop sz="94660"/>
  </p:normalViewPr>
  <p:slideViewPr>
    <p:cSldViewPr snapToGrid="0">
      <p:cViewPr varScale="1">
        <p:scale>
          <a:sx n="80" d="100"/>
          <a:sy n="80" d="100"/>
        </p:scale>
        <p:origin x="2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3943847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talk about holiday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Introduce yourself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meet each other and have induction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talk </a:t>
            </a:r>
            <a:r>
              <a:rPr lang="en-GB" dirty="0" smtClean="0"/>
              <a:t>about ILPs –Individual Learning Plan and do diagnostic assessments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833" y="69964"/>
            <a:ext cx="10501020" cy="510633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832" y="326003"/>
            <a:ext cx="10047798" cy="418437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800" dirty="0" smtClean="0"/>
              <a:t>Tell about your holiday.</a:t>
            </a:r>
          </a:p>
          <a:p>
            <a:pPr algn="l"/>
            <a:r>
              <a:rPr lang="en-GB" sz="2800" dirty="0" smtClean="0"/>
              <a:t>Seaside?</a:t>
            </a:r>
          </a:p>
          <a:p>
            <a:pPr algn="l"/>
            <a:r>
              <a:rPr lang="en-GB" sz="2800" dirty="0" smtClean="0"/>
              <a:t>Picnic in the park?</a:t>
            </a:r>
          </a:p>
          <a:p>
            <a:pPr algn="l"/>
            <a:r>
              <a:rPr lang="en-GB" sz="2800" dirty="0" smtClean="0"/>
              <a:t>Camping?</a:t>
            </a:r>
          </a:p>
          <a:p>
            <a:pPr algn="l"/>
            <a:r>
              <a:rPr lang="en-GB" sz="2800" dirty="0" smtClean="0"/>
              <a:t>Going abroad? </a:t>
            </a:r>
          </a:p>
          <a:p>
            <a:pPr algn="l"/>
            <a:r>
              <a:rPr lang="en-GB" sz="2800" dirty="0" smtClean="0"/>
              <a:t>Visiting friends?</a:t>
            </a:r>
          </a:p>
          <a:p>
            <a:pPr algn="l"/>
            <a:r>
              <a:rPr lang="en-GB" sz="2800" dirty="0" smtClean="0"/>
              <a:t>Stay home? Cooking?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180" y="326003"/>
            <a:ext cx="3991557" cy="28254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945" y="3520249"/>
            <a:ext cx="3767711" cy="29388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306" y="3797623"/>
            <a:ext cx="3845780" cy="27573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85838" y="1294483"/>
            <a:ext cx="2958808" cy="2958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678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>What’s the </a:t>
            </a:r>
            <a:r>
              <a:rPr lang="en-GB" sz="3600" dirty="0" smtClean="0">
                <a:solidFill>
                  <a:srgbClr val="FF0000"/>
                </a:solidFill>
              </a:rPr>
              <a:t>date</a:t>
            </a:r>
            <a:r>
              <a:rPr lang="en-GB" sz="3600" dirty="0" smtClean="0"/>
              <a:t> today?</a:t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6104" y="3641696"/>
            <a:ext cx="10031896" cy="1616103"/>
          </a:xfrm>
        </p:spPr>
        <p:txBody>
          <a:bodyPr>
            <a:normAutofit/>
          </a:bodyPr>
          <a:lstStyle/>
          <a:p>
            <a:r>
              <a:rPr lang="en-GB" sz="3200" dirty="0" smtClean="0"/>
              <a:t>What’s the </a:t>
            </a:r>
            <a:r>
              <a:rPr lang="en-GB" sz="3200" dirty="0" smtClean="0">
                <a:solidFill>
                  <a:srgbClr val="FF0000"/>
                </a:solidFill>
              </a:rPr>
              <a:t>day</a:t>
            </a:r>
            <a:r>
              <a:rPr lang="en-GB" sz="3200" dirty="0" smtClean="0"/>
              <a:t> today?</a:t>
            </a:r>
          </a:p>
        </p:txBody>
      </p:sp>
    </p:spTree>
    <p:extLst>
      <p:ext uri="{BB962C8B-B14F-4D97-AF65-F5344CB8AC3E}">
        <p14:creationId xmlns:p14="http://schemas.microsoft.com/office/powerpoint/2010/main" val="4867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75557" y="278296"/>
            <a:ext cx="1163091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/>
              <a:t>Bedroom</a:t>
            </a:r>
          </a:p>
          <a:p>
            <a:r>
              <a:rPr lang="en-GB" sz="3600" dirty="0" smtClean="0"/>
              <a:t>Living room</a:t>
            </a:r>
          </a:p>
          <a:p>
            <a:r>
              <a:rPr lang="en-GB" sz="3600" dirty="0" smtClean="0"/>
              <a:t>Where are you now?</a:t>
            </a:r>
          </a:p>
          <a:p>
            <a:r>
              <a:rPr lang="en-GB" sz="3600" dirty="0" smtClean="0"/>
              <a:t>I am in the living room.</a:t>
            </a:r>
          </a:p>
          <a:p>
            <a:r>
              <a:rPr lang="en-GB" sz="3600" dirty="0" smtClean="0"/>
              <a:t>Where is your baby now?</a:t>
            </a:r>
          </a:p>
          <a:p>
            <a:r>
              <a:rPr lang="en-GB" sz="3600" dirty="0" smtClean="0"/>
              <a:t>She is with her dad/father in the bedroom.</a:t>
            </a:r>
          </a:p>
          <a:p>
            <a:r>
              <a:rPr lang="en-GB" sz="3600" dirty="0" smtClean="0"/>
              <a:t>My partner/husband is in the bedroom with my baby.</a:t>
            </a:r>
          </a:p>
          <a:p>
            <a:r>
              <a:rPr lang="en-GB" sz="3600" dirty="0" smtClean="0"/>
              <a:t>How many rooms are there in your flat?</a:t>
            </a:r>
          </a:p>
          <a:p>
            <a:r>
              <a:rPr lang="en-GB" sz="3600" dirty="0" smtClean="0"/>
              <a:t>There are four rooms in my flat. One living room, one kitchen, one bathroom, one toilet and two bedrooms.</a:t>
            </a:r>
            <a:endParaRPr lang="en-GB" sz="3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2957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90831" y="1097280"/>
            <a:ext cx="895316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Singular  </a:t>
            </a:r>
            <a:r>
              <a:rPr lang="en-GB" sz="2800" dirty="0" smtClean="0"/>
              <a:t>                                       </a:t>
            </a:r>
            <a:r>
              <a:rPr lang="en-GB" sz="2800" dirty="0" smtClean="0">
                <a:solidFill>
                  <a:srgbClr val="FF0000"/>
                </a:solidFill>
              </a:rPr>
              <a:t>Plural (regular)</a:t>
            </a:r>
          </a:p>
          <a:p>
            <a:r>
              <a:rPr lang="en-GB" sz="2800" dirty="0" smtClean="0"/>
              <a:t>One bedroom			two bedroom</a:t>
            </a:r>
            <a:r>
              <a:rPr lang="en-GB" sz="2800" dirty="0" smtClean="0">
                <a:solidFill>
                  <a:srgbClr val="FF0000"/>
                </a:solidFill>
              </a:rPr>
              <a:t>s</a:t>
            </a:r>
          </a:p>
          <a:p>
            <a:r>
              <a:rPr lang="en-GB" sz="2800" dirty="0" smtClean="0"/>
              <a:t>One house				three house</a:t>
            </a:r>
            <a:r>
              <a:rPr lang="en-GB" sz="2800" dirty="0" smtClean="0">
                <a:solidFill>
                  <a:srgbClr val="FF0000"/>
                </a:solidFill>
              </a:rPr>
              <a:t>s</a:t>
            </a:r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dirty="0" smtClean="0"/>
              <a:t>A window				five window</a:t>
            </a:r>
            <a:r>
              <a:rPr lang="en-GB" sz="2800" dirty="0" smtClean="0">
                <a:solidFill>
                  <a:srgbClr val="FF0000"/>
                </a:solidFill>
              </a:rPr>
              <a:t>s</a:t>
            </a:r>
          </a:p>
          <a:p>
            <a:r>
              <a:rPr lang="en-GB" sz="2800" dirty="0" smtClean="0"/>
              <a:t>A door				two door</a:t>
            </a:r>
            <a:r>
              <a:rPr lang="en-GB" sz="2800" dirty="0" smtClean="0">
                <a:solidFill>
                  <a:srgbClr val="FF0000"/>
                </a:solidFill>
              </a:rPr>
              <a:t>s</a:t>
            </a:r>
          </a:p>
          <a:p>
            <a:r>
              <a:rPr lang="en-GB" sz="2800" dirty="0" smtClean="0"/>
              <a:t>A car					four car</a:t>
            </a:r>
            <a:r>
              <a:rPr lang="en-GB" sz="2800" dirty="0" smtClean="0">
                <a:solidFill>
                  <a:srgbClr val="FF0000"/>
                </a:solidFill>
              </a:rPr>
              <a:t>s</a:t>
            </a:r>
          </a:p>
          <a:p>
            <a:r>
              <a:rPr lang="en-GB" sz="2800" dirty="0" smtClean="0"/>
              <a:t>A cit</a:t>
            </a:r>
            <a:r>
              <a:rPr lang="en-GB" sz="2800" dirty="0" smtClean="0">
                <a:solidFill>
                  <a:srgbClr val="00B0F0"/>
                </a:solidFill>
              </a:rPr>
              <a:t>y</a:t>
            </a:r>
            <a:r>
              <a:rPr lang="en-GB" sz="2800" dirty="0" smtClean="0"/>
              <a:t>					three cit</a:t>
            </a:r>
            <a:r>
              <a:rPr lang="en-GB" sz="2800" dirty="0" smtClean="0">
                <a:solidFill>
                  <a:srgbClr val="FF0000"/>
                </a:solidFill>
              </a:rPr>
              <a:t>ies</a:t>
            </a:r>
          </a:p>
          <a:p>
            <a:r>
              <a:rPr lang="en-GB" sz="2800" dirty="0" smtClean="0"/>
              <a:t>A countr</a:t>
            </a:r>
            <a:r>
              <a:rPr lang="en-GB" sz="2800" dirty="0" smtClean="0">
                <a:solidFill>
                  <a:srgbClr val="00B0F0"/>
                </a:solidFill>
              </a:rPr>
              <a:t>y</a:t>
            </a:r>
            <a:r>
              <a:rPr lang="en-GB" sz="2800" dirty="0" smtClean="0"/>
              <a:t>				two </a:t>
            </a:r>
            <a:r>
              <a:rPr lang="en-GB" sz="2800" dirty="0" smtClean="0"/>
              <a:t>countr</a:t>
            </a:r>
            <a:r>
              <a:rPr lang="en-GB" sz="2800" dirty="0" smtClean="0">
                <a:solidFill>
                  <a:srgbClr val="FF0000"/>
                </a:solidFill>
              </a:rPr>
              <a:t>ies</a:t>
            </a:r>
            <a:endParaRPr lang="en-GB" sz="2800" dirty="0" smtClean="0">
              <a:solidFill>
                <a:srgbClr val="FF0000"/>
              </a:solidFill>
            </a:endParaRPr>
          </a:p>
          <a:p>
            <a:r>
              <a:rPr lang="en-GB" sz="2800" dirty="0" smtClean="0">
                <a:solidFill>
                  <a:srgbClr val="FF0000"/>
                </a:solidFill>
              </a:rPr>
              <a:t>					</a:t>
            </a:r>
            <a:r>
              <a:rPr lang="en-GB" sz="2800" dirty="0">
                <a:solidFill>
                  <a:srgbClr val="FF0000"/>
                </a:solidFill>
              </a:rPr>
              <a:t>Plural </a:t>
            </a:r>
            <a:r>
              <a:rPr lang="en-GB" sz="2800" dirty="0" smtClean="0">
                <a:solidFill>
                  <a:srgbClr val="FF0000"/>
                </a:solidFill>
              </a:rPr>
              <a:t>(irregular</a:t>
            </a:r>
            <a:r>
              <a:rPr lang="en-GB" sz="2800" dirty="0">
                <a:solidFill>
                  <a:srgbClr val="FF0000"/>
                </a:solidFill>
              </a:rPr>
              <a:t>)</a:t>
            </a:r>
          </a:p>
          <a:p>
            <a:r>
              <a:rPr lang="en-GB" sz="2800" dirty="0" smtClean="0"/>
              <a:t>A child				two children</a:t>
            </a:r>
          </a:p>
          <a:p>
            <a:r>
              <a:rPr lang="en-GB" sz="2800" dirty="0" smtClean="0"/>
              <a:t>One person				three people</a:t>
            </a:r>
          </a:p>
          <a:p>
            <a:r>
              <a:rPr lang="en-GB" sz="2800" dirty="0" smtClean="0"/>
              <a:t>A woman                                        four women</a:t>
            </a:r>
          </a:p>
          <a:p>
            <a:r>
              <a:rPr lang="en-GB" sz="2800" dirty="0" smtClean="0"/>
              <a:t>A man				five men</a:t>
            </a:r>
            <a:endParaRPr lang="en-GB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469127" y="310101"/>
            <a:ext cx="4468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Nouns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793725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11" y="276114"/>
            <a:ext cx="10980089" cy="741654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About me</a:t>
            </a:r>
            <a:endParaRPr lang="en-GB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253" y="1017768"/>
            <a:ext cx="4208419" cy="286367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08390" y="159026"/>
            <a:ext cx="74424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My name is ………………</a:t>
            </a:r>
          </a:p>
          <a:p>
            <a:endParaRPr lang="en-GB" sz="2800" dirty="0" smtClean="0"/>
          </a:p>
          <a:p>
            <a:r>
              <a:rPr lang="en-GB" sz="2800" dirty="0" smtClean="0"/>
              <a:t>I am from …………….  but I live in ……………………</a:t>
            </a:r>
          </a:p>
          <a:p>
            <a:endParaRPr lang="en-GB" sz="2800" dirty="0" smtClean="0"/>
          </a:p>
          <a:p>
            <a:r>
              <a:rPr lang="en-GB" sz="2800" dirty="0" smtClean="0"/>
              <a:t>I am a…………….</a:t>
            </a:r>
          </a:p>
          <a:p>
            <a:endParaRPr lang="en-GB" sz="2800" dirty="0" smtClean="0"/>
          </a:p>
          <a:p>
            <a:r>
              <a:rPr lang="en-GB" sz="2800" dirty="0" smtClean="0"/>
              <a:t>I have ………………………………….</a:t>
            </a:r>
          </a:p>
          <a:p>
            <a:endParaRPr lang="en-GB" sz="2800" dirty="0" smtClean="0"/>
          </a:p>
          <a:p>
            <a:r>
              <a:rPr lang="en-GB" sz="2800" dirty="0" smtClean="0"/>
              <a:t>I like watching TV</a:t>
            </a:r>
          </a:p>
          <a:p>
            <a:endParaRPr lang="en-GB" sz="2800" dirty="0" smtClean="0"/>
          </a:p>
          <a:p>
            <a:r>
              <a:rPr lang="en-GB" sz="2800" dirty="0" smtClean="0"/>
              <a:t>I don’t like cooking.</a:t>
            </a:r>
          </a:p>
          <a:p>
            <a:endParaRPr lang="en-GB" sz="2800" dirty="0" smtClean="0"/>
          </a:p>
          <a:p>
            <a:r>
              <a:rPr lang="en-GB" sz="2800" dirty="0" smtClean="0"/>
              <a:t>My favourite food is ……………….</a:t>
            </a:r>
          </a:p>
          <a:p>
            <a:endParaRPr lang="en-GB" sz="2800" dirty="0" smtClean="0"/>
          </a:p>
          <a:p>
            <a:r>
              <a:rPr lang="en-GB" sz="2800" dirty="0" smtClean="0"/>
              <a:t>I want to go to my country.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1075" y="4132734"/>
            <a:ext cx="39787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What does </a:t>
            </a:r>
            <a:r>
              <a:rPr lang="en-GB" b="1" dirty="0" smtClean="0">
                <a:solidFill>
                  <a:srgbClr val="00B0F0"/>
                </a:solidFill>
              </a:rPr>
              <a:t>housewife</a:t>
            </a:r>
            <a:r>
              <a:rPr lang="en-GB" b="1" dirty="0" smtClean="0"/>
              <a:t> mean</a:t>
            </a:r>
            <a:r>
              <a:rPr lang="en-GB" dirty="0" smtClean="0"/>
              <a:t>?</a:t>
            </a:r>
          </a:p>
          <a:p>
            <a:r>
              <a:rPr lang="en-GB" dirty="0" smtClean="0"/>
              <a:t>A housewife is a woman who works at home and look after her family. (clean the house, cook dinner, look after the children and husband)</a:t>
            </a:r>
          </a:p>
          <a:p>
            <a:r>
              <a:rPr lang="en-GB" b="1" dirty="0"/>
              <a:t>What does </a:t>
            </a:r>
            <a:r>
              <a:rPr lang="en-GB" b="1" dirty="0">
                <a:solidFill>
                  <a:srgbClr val="00B0F0"/>
                </a:solidFill>
              </a:rPr>
              <a:t>want</a:t>
            </a:r>
            <a:r>
              <a:rPr lang="en-GB" b="1" dirty="0"/>
              <a:t> mean</a:t>
            </a:r>
            <a:r>
              <a:rPr lang="en-GB" dirty="0" smtClean="0"/>
              <a:t>?</a:t>
            </a:r>
          </a:p>
          <a:p>
            <a:r>
              <a:rPr lang="en-GB" dirty="0" smtClean="0"/>
              <a:t>It means something you like to have or do.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949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4598</TotalTime>
  <Words>389</Words>
  <Application>Microsoft Office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               </vt:lpstr>
      <vt:lpstr>                </vt:lpstr>
      <vt:lpstr>           What’s the date today?      </vt:lpstr>
      <vt:lpstr>PowerPoint Presentation</vt:lpstr>
      <vt:lpstr>PowerPoint Presentation</vt:lpstr>
      <vt:lpstr>About me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203</cp:revision>
  <dcterms:created xsi:type="dcterms:W3CDTF">2021-05-21T00:07:32Z</dcterms:created>
  <dcterms:modified xsi:type="dcterms:W3CDTF">2021-09-25T10:46:51Z</dcterms:modified>
</cp:coreProperties>
</file>