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7" r:id="rId5"/>
    <p:sldId id="258" r:id="rId6"/>
    <p:sldId id="259" r:id="rId7"/>
    <p:sldId id="279" r:id="rId8"/>
    <p:sldId id="281" r:id="rId9"/>
    <p:sldId id="280" r:id="rId10"/>
    <p:sldId id="273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4" r:id="rId25"/>
    <p:sldId id="275" r:id="rId26"/>
    <p:sldId id="276" r:id="rId27"/>
    <p:sldId id="277" r:id="rId28"/>
    <p:sldId id="27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" y="2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zVWbCxJpJo" TargetMode="External"/><Relationship Id="rId2" Type="http://schemas.openxmlformats.org/officeDocument/2006/relationships/hyperlink" Target="https://www.youtube.com/watch?v=fqKEUhMLW-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5aI9rBi03o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Introduction to British Sign Language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Increase your communication with deaf people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471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Hello how are you?</a:t>
            </a:r>
            <a:endParaRPr lang="en-GB" dirty="0"/>
          </a:p>
        </p:txBody>
      </p:sp>
      <p:pic>
        <p:nvPicPr>
          <p:cNvPr id="4" name="HelloHowAreYo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338698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morning how are you?</a:t>
            </a:r>
            <a:endParaRPr lang="en-GB" dirty="0"/>
          </a:p>
        </p:txBody>
      </p:sp>
      <p:pic>
        <p:nvPicPr>
          <p:cNvPr id="4" name="GoodMorningHowAreYo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213341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morning are you ok?</a:t>
            </a:r>
            <a:endParaRPr lang="en-GB" dirty="0"/>
          </a:p>
        </p:txBody>
      </p:sp>
      <p:pic>
        <p:nvPicPr>
          <p:cNvPr id="4" name="GoodmorningAreYou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260272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afternoon are you alright?</a:t>
            </a:r>
            <a:endParaRPr lang="en-GB" dirty="0"/>
          </a:p>
        </p:txBody>
      </p:sp>
      <p:pic>
        <p:nvPicPr>
          <p:cNvPr id="4" name="GoodAfternoonAreYouAlrigh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151462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night see you tomorrow</a:t>
            </a:r>
            <a:endParaRPr lang="en-GB" dirty="0"/>
          </a:p>
        </p:txBody>
      </p:sp>
      <p:pic>
        <p:nvPicPr>
          <p:cNvPr id="4" name="GoodnightSeeYouTomorro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27928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night see you next week</a:t>
            </a:r>
            <a:endParaRPr lang="en-GB" dirty="0"/>
          </a:p>
        </p:txBody>
      </p:sp>
      <p:pic>
        <p:nvPicPr>
          <p:cNvPr id="4" name="GoodnightSeeYouNextWee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277217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morning lovely to see you </a:t>
            </a:r>
            <a:endParaRPr lang="en-GB" dirty="0"/>
          </a:p>
        </p:txBody>
      </p:sp>
      <p:pic>
        <p:nvPicPr>
          <p:cNvPr id="4" name="GoodMorningLovelyToSeeYo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408802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afternoon everything alright?</a:t>
            </a:r>
            <a:endParaRPr lang="en-GB" dirty="0"/>
          </a:p>
        </p:txBody>
      </p:sp>
      <p:pic>
        <p:nvPicPr>
          <p:cNvPr id="4" name="GoodAfternoonEverythingAllrigh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242994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afternoon are you busy?</a:t>
            </a:r>
            <a:endParaRPr lang="en-GB" dirty="0"/>
          </a:p>
        </p:txBody>
      </p:sp>
      <p:pic>
        <p:nvPicPr>
          <p:cNvPr id="4" name="GoodAfternoonAreYouBus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367435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night see you later</a:t>
            </a:r>
            <a:endParaRPr lang="en-GB" dirty="0"/>
          </a:p>
        </p:txBody>
      </p:sp>
      <p:pic>
        <p:nvPicPr>
          <p:cNvPr id="4" name="GoodnightSeeYouLat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170059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WEEK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Learning Objectives for Week 2</a:t>
            </a:r>
          </a:p>
          <a:p>
            <a:r>
              <a:rPr lang="en-GB" dirty="0" smtClean="0"/>
              <a:t>Review our learning from last week and practice introducing ourselves using BSL and </a:t>
            </a:r>
            <a:r>
              <a:rPr lang="en-GB" dirty="0" smtClean="0"/>
              <a:t>fingerspelling</a:t>
            </a:r>
          </a:p>
          <a:p>
            <a:r>
              <a:rPr lang="en-GB" dirty="0"/>
              <a:t>Becoming more deaf aware – facts about deaf culture</a:t>
            </a:r>
          </a:p>
          <a:p>
            <a:r>
              <a:rPr lang="en-GB" dirty="0" smtClean="0"/>
              <a:t>Learn </a:t>
            </a:r>
            <a:r>
              <a:rPr lang="en-GB" dirty="0" smtClean="0"/>
              <a:t>some basic greetings and how to ask simple questions using BSL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27043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must go see you next week</a:t>
            </a:r>
            <a:endParaRPr lang="en-GB" dirty="0"/>
          </a:p>
        </p:txBody>
      </p:sp>
      <p:pic>
        <p:nvPicPr>
          <p:cNvPr id="4" name="IMustGoSeeYouNextWee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69671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have to go see you tomorrow</a:t>
            </a:r>
            <a:endParaRPr lang="en-GB" dirty="0"/>
          </a:p>
        </p:txBody>
      </p:sp>
      <p:pic>
        <p:nvPicPr>
          <p:cNvPr id="4" name="IMustGoSeeYouTomorro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107205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Ian is deaf (BSL order:  him Ian he is deaf)</a:t>
            </a:r>
            <a:endParaRPr lang="en-GB" dirty="0"/>
          </a:p>
        </p:txBody>
      </p:sp>
      <p:pic>
        <p:nvPicPr>
          <p:cNvPr id="4" name="HimIanDea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103736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Ann is hearing (BSL order:  her Ann she is hearing)</a:t>
            </a:r>
            <a:endParaRPr lang="en-GB" dirty="0"/>
          </a:p>
        </p:txBody>
      </p:sp>
      <p:pic>
        <p:nvPicPr>
          <p:cNvPr id="4" name="HerAnnHear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346364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Bob is deaf and Eva is hearing (BSL order: him Bob, he is deaf and her Eva, she is hearing) </a:t>
            </a:r>
            <a:endParaRPr lang="en-GB" dirty="0"/>
          </a:p>
        </p:txBody>
      </p:sp>
      <p:pic>
        <p:nvPicPr>
          <p:cNvPr id="4" name="HimBobHearingHerEvaDea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269765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Ian and Eva are both hearing (BSL order : both Eva and Ian both hearing)</a:t>
            </a:r>
            <a:endParaRPr lang="en-GB" dirty="0"/>
          </a:p>
        </p:txBody>
      </p:sp>
      <p:pic>
        <p:nvPicPr>
          <p:cNvPr id="4" name="BothEvaandIanBothHear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169204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Last week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Introduction to the course and using Moodle – our virtual learning environment.</a:t>
            </a:r>
          </a:p>
          <a:p>
            <a:r>
              <a:rPr lang="en-GB" dirty="0"/>
              <a:t>Deaf Awareness – increase our understanding of what deaf people experience and how hearing people can help.</a:t>
            </a:r>
          </a:p>
          <a:p>
            <a:r>
              <a:rPr lang="en-GB" dirty="0"/>
              <a:t>Learn basic fingerspelling and how to introduce yourself.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914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15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Deaf Awareness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https://www.youtube.com/watch?v=fqKEUhMLW-E</a:t>
            </a:r>
            <a:r>
              <a:rPr lang="en-GB" dirty="0"/>
              <a:t> </a:t>
            </a:r>
            <a:r>
              <a:rPr lang="en-GB" dirty="0" smtClean="0"/>
              <a:t>– Rise</a:t>
            </a:r>
          </a:p>
          <a:p>
            <a:endParaRPr lang="en-GB" dirty="0"/>
          </a:p>
          <a:p>
            <a:r>
              <a:rPr lang="en-GB" dirty="0">
                <a:hlinkClick r:id="rId3"/>
              </a:rPr>
              <a:t>https://www.youtube.com/watch?v=WzVWbCxJpJo</a:t>
            </a:r>
            <a:r>
              <a:rPr lang="en-GB" dirty="0"/>
              <a:t> – Deaf Awareness week 2018</a:t>
            </a:r>
          </a:p>
          <a:p>
            <a:r>
              <a:rPr lang="en-GB" dirty="0">
                <a:hlinkClick r:id="rId4"/>
              </a:rPr>
              <a:t>https://www.youtube.com/watch?v=f5aI9rBi03o</a:t>
            </a:r>
            <a:r>
              <a:rPr lang="en-GB" dirty="0"/>
              <a:t> – top deaf awareness tips (nice girl)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791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 greetings and Asking basic questions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interact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952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 manual communication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When using BSL you need to use your non manual features – that is your facial expressions and head or upper body movements.  These are really important when communicating in BSL.</a:t>
            </a:r>
          </a:p>
          <a:p>
            <a:endParaRPr lang="en-GB" dirty="0" smtClean="0"/>
          </a:p>
          <a:p>
            <a:r>
              <a:rPr lang="en-GB" dirty="0" smtClean="0"/>
              <a:t>Anything that is not your hands is known as non manual.</a:t>
            </a:r>
          </a:p>
          <a:p>
            <a:endParaRPr lang="en-GB" dirty="0" smtClean="0"/>
          </a:p>
          <a:p>
            <a:r>
              <a:rPr lang="en-GB" dirty="0" smtClean="0"/>
              <a:t>These include you lip movements which are important as some deaf people will be relying on lip reading.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000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Greetings</a:t>
            </a:r>
            <a:br>
              <a:rPr lang="en-GB" dirty="0" smtClean="0"/>
            </a:br>
            <a:r>
              <a:rPr lang="en-GB" dirty="0" smtClean="0"/>
              <a:t>Hello my name is (BSL order hello name me)</a:t>
            </a:r>
            <a:endParaRPr lang="en-GB" dirty="0"/>
          </a:p>
        </p:txBody>
      </p:sp>
      <p:pic>
        <p:nvPicPr>
          <p:cNvPr id="4" name="HelloName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90895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Hello what is your name? </a:t>
            </a:r>
            <a:br>
              <a:rPr lang="en-GB" dirty="0" smtClean="0"/>
            </a:br>
            <a:r>
              <a:rPr lang="en-GB" dirty="0" smtClean="0"/>
              <a:t>(BSL order name you what?)</a:t>
            </a:r>
            <a:endParaRPr lang="en-GB" dirty="0"/>
          </a:p>
        </p:txBody>
      </p:sp>
      <p:pic>
        <p:nvPicPr>
          <p:cNvPr id="4" name="HelloNameYouWha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660525"/>
            <a:ext cx="6281738" cy="3533775"/>
          </a:xfrm>
        </p:spPr>
      </p:pic>
    </p:spTree>
    <p:extLst>
      <p:ext uri="{BB962C8B-B14F-4D97-AF65-F5344CB8AC3E}">
        <p14:creationId xmlns:p14="http://schemas.microsoft.com/office/powerpoint/2010/main" val="29010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496156611B3A4C9D3016DD1C82BE82" ma:contentTypeVersion="14" ma:contentTypeDescription="Create a new document." ma:contentTypeScope="" ma:versionID="a0dc8397e2a3f1afdb79b843148ae111">
  <xsd:schema xmlns:xsd="http://www.w3.org/2001/XMLSchema" xmlns:xs="http://www.w3.org/2001/XMLSchema" xmlns:p="http://schemas.microsoft.com/office/2006/metadata/properties" xmlns:ns3="b3fe5981-60c0-4104-a1b1-a1fac9687ed0" xmlns:ns4="e0e7bb2f-ff26-4fae-befd-4a9a53791a98" targetNamespace="http://schemas.microsoft.com/office/2006/metadata/properties" ma:root="true" ma:fieldsID="4e27fab920473e4351fe4ab2726f0006" ns3:_="" ns4:_="">
    <xsd:import namespace="b3fe5981-60c0-4104-a1b1-a1fac9687ed0"/>
    <xsd:import namespace="e0e7bb2f-ff26-4fae-befd-4a9a53791a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5981-60c0-4104-a1b1-a1fac9687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7bb2f-ff26-4fae-befd-4a9a53791a9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13C3E0D-5FD7-4530-B423-38A3F49EF5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740ABB-4D59-409A-A7E7-CBBEDDBAC5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fe5981-60c0-4104-a1b1-a1fac9687ed0"/>
    <ds:schemaRef ds:uri="e0e7bb2f-ff26-4fae-befd-4a9a53791a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C57560-310E-4301-95E4-42368A3D9B23}">
  <ds:schemaRefs>
    <ds:schemaRef ds:uri="http://schemas.microsoft.com/office/2006/metadata/properties"/>
    <ds:schemaRef ds:uri="e0e7bb2f-ff26-4fae-befd-4a9a53791a98"/>
    <ds:schemaRef ds:uri="http://purl.org/dc/terms/"/>
    <ds:schemaRef ds:uri="http://purl.org/dc/dcmitype/"/>
    <ds:schemaRef ds:uri="b3fe5981-60c0-4104-a1b1-a1fac9687ed0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313</TotalTime>
  <Words>361</Words>
  <Application>Microsoft Office PowerPoint</Application>
  <PresentationFormat>Widescreen</PresentationFormat>
  <Paragraphs>44</Paragraphs>
  <Slides>25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 Light</vt:lpstr>
      <vt:lpstr>Rockwell</vt:lpstr>
      <vt:lpstr>Wingdings</vt:lpstr>
      <vt:lpstr>Atlas</vt:lpstr>
      <vt:lpstr>Introduction to British Sign Language</vt:lpstr>
      <vt:lpstr>WEEK 2</vt:lpstr>
      <vt:lpstr>Last week</vt:lpstr>
      <vt:lpstr>PowerPoint Presentation</vt:lpstr>
      <vt:lpstr>Deaf Awareness</vt:lpstr>
      <vt:lpstr>Basic greetings and Asking basic questions</vt:lpstr>
      <vt:lpstr>Non manual communication</vt:lpstr>
      <vt:lpstr>Greetings Hello my name is (BSL order hello name me)</vt:lpstr>
      <vt:lpstr>Hello what is your name?  (BSL order name you what?)</vt:lpstr>
      <vt:lpstr>Hello how are you?</vt:lpstr>
      <vt:lpstr>Good morning how are you?</vt:lpstr>
      <vt:lpstr>Good morning are you ok?</vt:lpstr>
      <vt:lpstr>Good afternoon are you alright?</vt:lpstr>
      <vt:lpstr>Good night see you tomorrow</vt:lpstr>
      <vt:lpstr>Good night see you next week</vt:lpstr>
      <vt:lpstr>Good morning lovely to see you </vt:lpstr>
      <vt:lpstr>Good afternoon everything alright?</vt:lpstr>
      <vt:lpstr>Good afternoon are you busy?</vt:lpstr>
      <vt:lpstr>Good night see you later</vt:lpstr>
      <vt:lpstr>I must go see you next week</vt:lpstr>
      <vt:lpstr>I have to go see you tomorrow</vt:lpstr>
      <vt:lpstr>Ian is deaf (BSL order:  him Ian he is deaf)</vt:lpstr>
      <vt:lpstr>Ann is hearing (BSL order:  her Ann she is hearing)</vt:lpstr>
      <vt:lpstr>Bob is deaf and Eva is hearing (BSL order: him Bob, he is deaf and her Eva, she is hearing) </vt:lpstr>
      <vt:lpstr>Ian and Eva are both hearing (BSL order : both Eva and Ian both hearing)</vt:lpstr>
    </vt:vector>
  </TitlesOfParts>
  <Company>London Borough of Islington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Moore, Alison</dc:creator>
  <cp:lastModifiedBy>Moore, Alison</cp:lastModifiedBy>
  <cp:revision>16</cp:revision>
  <dcterms:created xsi:type="dcterms:W3CDTF">2021-05-21T09:07:26Z</dcterms:created>
  <dcterms:modified xsi:type="dcterms:W3CDTF">2021-09-23T11:28:30Z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0x010100BA496156611B3A4C9D3016DD1C82BE82</vt:lpwstr>
  </property>
</Properties>
</file>