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401" r:id="rId2"/>
    <p:sldId id="760" r:id="rId3"/>
    <p:sldId id="694" r:id="rId4"/>
    <p:sldId id="257" r:id="rId5"/>
    <p:sldId id="256" r:id="rId6"/>
    <p:sldId id="7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F76357-5EE2-4BCA-85CF-B08CFA9BEC71}" v="1" dt="2021-03-05T12:55:16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57" d="100"/>
          <a:sy n="57" d="100"/>
        </p:scale>
        <p:origin x="64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507C4-FDB5-4F7D-898A-F9708AF0F020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24C50-1C95-432D-BC0F-DFFFE629C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419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DCFC8917-5D6F-4546-BEF0-CA76A4801E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6625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6625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6625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6625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68F742C-5086-4D5C-AD6C-8EB9367E9DE3}" type="slidenum">
              <a:rPr lang="en-GB" altLang="en-US" sz="1200" smtClean="0">
                <a:latin typeface="Times New Roman" panose="02020603050405020304" pitchFamily="18" charset="0"/>
              </a:rPr>
              <a:pPr/>
              <a:t>3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BEE348C0-95C7-405D-AA07-1A22247A4F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71D58156-3D53-4BF4-B3C5-4CAA22909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9/29/2021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r.org/podcasts/510313/how-i-built-this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dtools.com" TargetMode="External"/><Relationship Id="rId2" Type="http://schemas.openxmlformats.org/officeDocument/2006/relationships/hyperlink" Target="https://www.garyvaynerchuk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usinessballs.com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work/Home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List your skills, qualities and attributes</a:t>
            </a:r>
          </a:p>
          <a:p>
            <a:r>
              <a:rPr lang="en-GB" dirty="0"/>
              <a:t>Why are they important for your business</a:t>
            </a:r>
          </a:p>
          <a:p>
            <a:r>
              <a:rPr lang="en-GB" dirty="0"/>
              <a:t>Complete the Personal SWOT </a:t>
            </a:r>
          </a:p>
          <a:p>
            <a:r>
              <a:rPr lang="en-GB" dirty="0"/>
              <a:t>Why do you want to start your business</a:t>
            </a:r>
          </a:p>
          <a:p>
            <a:r>
              <a:rPr lang="en-GB" dirty="0"/>
              <a:t>Your business idea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GB" sz="1600" dirty="0"/>
              <a:t>Include products or services you</a:t>
            </a:r>
          </a:p>
        </p:txBody>
      </p:sp>
    </p:spTree>
    <p:extLst>
      <p:ext uri="{BB962C8B-B14F-4D97-AF65-F5344CB8AC3E}">
        <p14:creationId xmlns:p14="http://schemas.microsoft.com/office/powerpoint/2010/main" val="303241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DF707C9B-1E20-4A18-AA2B-C7427887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189" y="927101"/>
            <a:ext cx="6345237" cy="709613"/>
          </a:xfrm>
        </p:spPr>
        <p:txBody>
          <a:bodyPr/>
          <a:lstStyle/>
          <a:p>
            <a:r>
              <a:rPr lang="en-GB" altLang="en-US"/>
              <a:t>Personal SWOT</a:t>
            </a:r>
          </a:p>
        </p:txBody>
      </p:sp>
      <p:pic>
        <p:nvPicPr>
          <p:cNvPr id="31747" name="Content Placeholder 3">
            <a:extLst>
              <a:ext uri="{FF2B5EF4-FFF2-40B4-BE49-F238E27FC236}">
                <a16:creationId xmlns:a16="http://schemas.microsoft.com/office/drawing/2014/main" id="{73B96E14-981C-4B1C-A5EA-96DD1F1D48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11451" y="3300413"/>
            <a:ext cx="6346825" cy="3168650"/>
          </a:xfrm>
        </p:spPr>
      </p:pic>
      <p:pic>
        <p:nvPicPr>
          <p:cNvPr id="31748" name="Picture 4">
            <a:extLst>
              <a:ext uri="{FF2B5EF4-FFF2-40B4-BE49-F238E27FC236}">
                <a16:creationId xmlns:a16="http://schemas.microsoft.com/office/drawing/2014/main" id="{B29E918D-EE4C-4E57-B878-A3C2175D6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275" y="2133601"/>
            <a:ext cx="321945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878C550-4ED1-4EEE-A972-7F48BB7886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49950" y="2194560"/>
            <a:ext cx="5418961" cy="17393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6000" spc="150" dirty="0">
                <a:solidFill>
                  <a:schemeClr val="tx2"/>
                </a:solidFill>
              </a:rPr>
              <a:t>WHY?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B63A10F-FA7A-4FC9-ADB9-DD0A46746F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3600" b="1" dirty="0"/>
              <a:t>Your WHY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ACF7D-0F9C-4BE9-87EB-AA6041B9B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GB" dirty="0"/>
              <a:t>Home Study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76188E-45D9-44F5-9DFD-733614FA9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38" y="2482551"/>
            <a:ext cx="2913062" cy="1636770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545AB-DB6C-434D-A54D-6F9D2040C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699" y="2413000"/>
            <a:ext cx="7052733" cy="363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https://globalgurus.org/#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https://www.npr.org/podcasts/510313/how-i-built-this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Complete your Personal SWOT and Entrepreneurial Skills Self Assessment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0F2ACB-FFAB-4E68-88AB-B1310781E4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0802" y="4693503"/>
            <a:ext cx="2458987" cy="87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19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4D421-81C1-4213-9F04-3B814DBCC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399A5-A440-4A28-99EB-F30B35E65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Sources of inspiration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https://www.garyvaynerchuk.com/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https://www.mindtools.com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https://www.businessballs.com/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65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33450-98E3-4F51-9289-77A6B8DC2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 someone in your sector or business in general who is successful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C81F4-B3E9-445C-873A-71055BAC2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Follow on social media – Why are they successful</a:t>
            </a:r>
          </a:p>
        </p:txBody>
      </p:sp>
    </p:spTree>
    <p:extLst>
      <p:ext uri="{BB962C8B-B14F-4D97-AF65-F5344CB8AC3E}">
        <p14:creationId xmlns:p14="http://schemas.microsoft.com/office/powerpoint/2010/main" val="2113440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123</Words>
  <Application>Microsoft Office PowerPoint</Application>
  <PresentationFormat>Widescreen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Century Gothic</vt:lpstr>
      <vt:lpstr>Times New Roman</vt:lpstr>
      <vt:lpstr>Wingdings</vt:lpstr>
      <vt:lpstr>Wingdings 2</vt:lpstr>
      <vt:lpstr>Quotable</vt:lpstr>
      <vt:lpstr>Home work/Home play</vt:lpstr>
      <vt:lpstr>Personal SWOT</vt:lpstr>
      <vt:lpstr>WHY?</vt:lpstr>
      <vt:lpstr>Home Study</vt:lpstr>
      <vt:lpstr>PowerPoint Presentation</vt:lpstr>
      <vt:lpstr>Find someone in your sector or business in general who is successful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Janice Beckles</dc:creator>
  <cp:lastModifiedBy>Janice Beckles</cp:lastModifiedBy>
  <cp:revision>10</cp:revision>
  <dcterms:created xsi:type="dcterms:W3CDTF">2019-01-18T22:28:01Z</dcterms:created>
  <dcterms:modified xsi:type="dcterms:W3CDTF">2021-09-29T16:23:16Z</dcterms:modified>
</cp:coreProperties>
</file>