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61" r:id="rId9"/>
    <p:sldId id="264" r:id="rId10"/>
    <p:sldId id="265" r:id="rId11"/>
    <p:sldId id="262"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7" autoAdjust="0"/>
    <p:restoredTop sz="94660"/>
  </p:normalViewPr>
  <p:slideViewPr>
    <p:cSldViewPr snapToGrid="0">
      <p:cViewPr>
        <p:scale>
          <a:sx n="101" d="100"/>
          <a:sy n="101" d="100"/>
        </p:scale>
        <p:origin x="-36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9F6C885-2FFD-40F6-A2BA-06CC628000AB}" type="datetimeFigureOut">
              <a:rPr lang="en-GB" smtClean="0"/>
              <a:t>21/10/2021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247049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F6C885-2FFD-40F6-A2BA-06CC628000AB}" type="datetimeFigureOut">
              <a:rPr lang="en-GB" smtClean="0"/>
              <a:t>21/10/2021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2895434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F6C885-2FFD-40F6-A2BA-06CC628000AB}" type="datetimeFigureOut">
              <a:rPr lang="en-GB" smtClean="0"/>
              <a:t>21/10/2021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3253256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9F6C885-2FFD-40F6-A2BA-06CC628000AB}" type="datetimeFigureOut">
              <a:rPr lang="en-GB" smtClean="0"/>
              <a:t>21/10/2021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380220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F6C885-2FFD-40F6-A2BA-06CC628000AB}" type="datetimeFigureOut">
              <a:rPr lang="en-GB" smtClean="0"/>
              <a:t>21/10/2021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892990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9F6C885-2FFD-40F6-A2BA-06CC628000AB}" type="datetimeFigureOut">
              <a:rPr lang="en-GB" smtClean="0"/>
              <a:t>21/10/2021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357181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9F6C885-2FFD-40F6-A2BA-06CC628000AB}" type="datetimeFigureOut">
              <a:rPr lang="en-GB" smtClean="0"/>
              <a:t>21/10/2021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304637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9F6C885-2FFD-40F6-A2BA-06CC628000AB}" type="datetimeFigureOut">
              <a:rPr lang="en-GB" smtClean="0"/>
              <a:t>21/10/2021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497572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F6C885-2FFD-40F6-A2BA-06CC628000AB}" type="datetimeFigureOut">
              <a:rPr lang="en-GB" smtClean="0"/>
              <a:t>21/10/2021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2845189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F6C885-2FFD-40F6-A2BA-06CC628000AB}" type="datetimeFigureOut">
              <a:rPr lang="en-GB" smtClean="0"/>
              <a:t>21/10/2021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1625994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F6C885-2FFD-40F6-A2BA-06CC628000AB}" type="datetimeFigureOut">
              <a:rPr lang="en-GB" smtClean="0"/>
              <a:t>21/10/2021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7A406A-710D-44D8-93D4-AE572331DD1F}" type="slidenum">
              <a:rPr lang="en-GB" smtClean="0"/>
              <a:t>‹#›</a:t>
            </a:fld>
            <a:endParaRPr lang="en-GB"/>
          </a:p>
        </p:txBody>
      </p:sp>
    </p:spTree>
    <p:extLst>
      <p:ext uri="{BB962C8B-B14F-4D97-AF65-F5344CB8AC3E}">
        <p14:creationId xmlns:p14="http://schemas.microsoft.com/office/powerpoint/2010/main" val="4196860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F6C885-2FFD-40F6-A2BA-06CC628000AB}" type="datetimeFigureOut">
              <a:rPr lang="en-GB" smtClean="0"/>
              <a:t>21/10/2021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A406A-710D-44D8-93D4-AE572331DD1F}" type="slidenum">
              <a:rPr lang="en-GB" smtClean="0"/>
              <a:t>‹#›</a:t>
            </a:fld>
            <a:endParaRPr lang="en-GB"/>
          </a:p>
        </p:txBody>
      </p:sp>
    </p:spTree>
    <p:extLst>
      <p:ext uri="{BB962C8B-B14F-4D97-AF65-F5344CB8AC3E}">
        <p14:creationId xmlns:p14="http://schemas.microsoft.com/office/powerpoint/2010/main" val="3832745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T1cGrZivEjw" TargetMode="External"/><Relationship Id="rId4" Type="http://schemas.openxmlformats.org/officeDocument/2006/relationships/hyperlink" Target="https://www.youtube.com/watch?v=T1cGrZivEj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268740"/>
          </a:xfrm>
        </p:spPr>
        <p:txBody>
          <a:bodyPr>
            <a:normAutofit/>
          </a:bodyPr>
          <a:lstStyle/>
          <a:p>
            <a:r>
              <a:rPr lang="en-GB" sz="3200" dirty="0" smtClean="0"/>
              <a:t>Welcome to your online ESOL class</a:t>
            </a:r>
            <a:br>
              <a:rPr lang="en-GB" sz="3200" dirty="0" smtClean="0"/>
            </a:br>
            <a:r>
              <a:rPr lang="en-GB" sz="3200" dirty="0" smtClean="0"/>
              <a:t>on </a:t>
            </a:r>
            <a:r>
              <a:rPr lang="en-GB" sz="3200" dirty="0" smtClean="0"/>
              <a:t>21/10/2021</a:t>
            </a:r>
            <a:endParaRPr lang="en-GB" sz="3200" dirty="0"/>
          </a:p>
        </p:txBody>
      </p:sp>
      <p:sp>
        <p:nvSpPr>
          <p:cNvPr id="3" name="Subtitle 2"/>
          <p:cNvSpPr>
            <a:spLocks noGrp="1"/>
          </p:cNvSpPr>
          <p:nvPr>
            <p:ph type="subTitle" idx="1"/>
          </p:nvPr>
        </p:nvSpPr>
        <p:spPr>
          <a:xfrm>
            <a:off x="1524000" y="2743200"/>
            <a:ext cx="9144000" cy="2514600"/>
          </a:xfrm>
        </p:spPr>
        <p:txBody>
          <a:bodyPr/>
          <a:lstStyle/>
          <a:p>
            <a:pPr algn="l"/>
            <a:r>
              <a:rPr lang="en-GB" dirty="0" smtClean="0"/>
              <a:t>Today we will:</a:t>
            </a:r>
          </a:p>
          <a:p>
            <a:pPr marL="342900" indent="-342900" algn="l">
              <a:buFont typeface="Arial" panose="020B0604020202020204" pitchFamily="34" charset="0"/>
              <a:buChar char="•"/>
            </a:pPr>
            <a:r>
              <a:rPr lang="en-GB" dirty="0" smtClean="0"/>
              <a:t>Revise past simple – get feedback on homework</a:t>
            </a:r>
          </a:p>
          <a:p>
            <a:pPr marL="342900" indent="-342900" algn="l">
              <a:buFont typeface="Arial" panose="020B0604020202020204" pitchFamily="34" charset="0"/>
              <a:buChar char="•"/>
            </a:pPr>
            <a:r>
              <a:rPr lang="en-GB" dirty="0" smtClean="0"/>
              <a:t>Learn new words related to health and illness</a:t>
            </a:r>
          </a:p>
          <a:p>
            <a:pPr marL="342900" indent="-342900" algn="l">
              <a:buFont typeface="Arial" panose="020B0604020202020204" pitchFamily="34" charset="0"/>
              <a:buChar char="•"/>
            </a:pPr>
            <a:r>
              <a:rPr lang="en-GB" dirty="0" smtClean="0"/>
              <a:t>Watch a video and answer </a:t>
            </a:r>
            <a:r>
              <a:rPr lang="en-GB" dirty="0" smtClean="0"/>
              <a:t>questions </a:t>
            </a:r>
            <a:r>
              <a:rPr lang="en-GB" dirty="0" smtClean="0"/>
              <a:t>about it</a:t>
            </a:r>
          </a:p>
          <a:p>
            <a:pPr marL="342900" indent="-342900" algn="l">
              <a:buFont typeface="Arial" panose="020B0604020202020204" pitchFamily="34" charset="0"/>
              <a:buChar char="•"/>
            </a:pPr>
            <a:endParaRPr lang="en-GB" dirty="0" smtClean="0"/>
          </a:p>
          <a:p>
            <a:pPr algn="l"/>
            <a:endParaRPr lang="en-GB" dirty="0" smtClean="0"/>
          </a:p>
          <a:p>
            <a:pPr marL="342900" indent="-342900" algn="l">
              <a:buFont typeface="Arial" panose="020B0604020202020204" pitchFamily="34" charset="0"/>
              <a:buChar char="•"/>
            </a:pPr>
            <a:endParaRPr lang="en-GB" dirty="0" smtClean="0"/>
          </a:p>
          <a:p>
            <a:endParaRPr lang="en-GB" dirty="0"/>
          </a:p>
        </p:txBody>
      </p:sp>
    </p:spTree>
    <p:extLst>
      <p:ext uri="{BB962C8B-B14F-4D97-AF65-F5344CB8AC3E}">
        <p14:creationId xmlns:p14="http://schemas.microsoft.com/office/powerpoint/2010/main" val="2325344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Your turn</a:t>
            </a:r>
            <a:endParaRPr lang="en-GB" dirty="0"/>
          </a:p>
        </p:txBody>
      </p:sp>
      <p:sp>
        <p:nvSpPr>
          <p:cNvPr id="3" name="Content Placeholder 2"/>
          <p:cNvSpPr>
            <a:spLocks noGrp="1"/>
          </p:cNvSpPr>
          <p:nvPr>
            <p:ph idx="1"/>
          </p:nvPr>
        </p:nvSpPr>
        <p:spPr/>
        <p:txBody>
          <a:bodyPr/>
          <a:lstStyle/>
          <a:p>
            <a:pPr marL="0" indent="0">
              <a:buNone/>
            </a:pPr>
            <a:r>
              <a:rPr lang="en-GB" dirty="0" smtClean="0"/>
              <a:t>1. Close your notes and write the instructions how to wash your hands.</a:t>
            </a:r>
          </a:p>
          <a:p>
            <a:pPr marL="0" indent="0">
              <a:buNone/>
            </a:pPr>
            <a:endParaRPr lang="en-GB" dirty="0"/>
          </a:p>
          <a:p>
            <a:pPr marL="0" indent="0">
              <a:buNone/>
            </a:pPr>
            <a:r>
              <a:rPr lang="en-GB" dirty="0" smtClean="0"/>
              <a:t>Extra challenge:</a:t>
            </a:r>
            <a:endParaRPr lang="en-GB" dirty="0"/>
          </a:p>
          <a:p>
            <a:pPr marL="0" indent="0">
              <a:buNone/>
            </a:pPr>
            <a:r>
              <a:rPr lang="en-GB" dirty="0" smtClean="0"/>
              <a:t>2. Write at least 3 sentences about </a:t>
            </a:r>
            <a:r>
              <a:rPr lang="en-GB" dirty="0" smtClean="0"/>
              <a:t>a chosen topic</a:t>
            </a:r>
            <a:r>
              <a:rPr lang="en-GB" dirty="0" smtClean="0"/>
              <a:t>.  </a:t>
            </a:r>
            <a:endParaRPr lang="en-GB" b="1" dirty="0"/>
          </a:p>
        </p:txBody>
      </p:sp>
    </p:spTree>
    <p:extLst>
      <p:ext uri="{BB962C8B-B14F-4D97-AF65-F5344CB8AC3E}">
        <p14:creationId xmlns:p14="http://schemas.microsoft.com/office/powerpoint/2010/main" val="1214617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Negative sentences and questions</a:t>
            </a:r>
            <a:endParaRPr lang="en-GB" sz="3200" dirty="0"/>
          </a:p>
        </p:txBody>
      </p:sp>
      <p:sp>
        <p:nvSpPr>
          <p:cNvPr id="3" name="Content Placeholder 2"/>
          <p:cNvSpPr>
            <a:spLocks noGrp="1"/>
          </p:cNvSpPr>
          <p:nvPr>
            <p:ph sz="half" idx="1"/>
          </p:nvPr>
        </p:nvSpPr>
        <p:spPr/>
        <p:txBody>
          <a:bodyPr/>
          <a:lstStyle/>
          <a:p>
            <a:pPr marL="0" indent="0">
              <a:buNone/>
            </a:pPr>
            <a:r>
              <a:rPr lang="en-US" i="1" dirty="0" smtClean="0"/>
              <a:t>We use </a:t>
            </a:r>
            <a:r>
              <a:rPr lang="en-US" b="1" i="1" dirty="0" smtClean="0"/>
              <a:t>didn't (did not) </a:t>
            </a:r>
            <a:r>
              <a:rPr lang="en-US" i="1" dirty="0" smtClean="0"/>
              <a:t>to make negatives with the past simple:</a:t>
            </a:r>
          </a:p>
          <a:p>
            <a:r>
              <a:rPr lang="en-US" dirty="0" smtClean="0"/>
              <a:t>They </a:t>
            </a:r>
            <a:r>
              <a:rPr lang="en-US" b="1" dirty="0" smtClean="0"/>
              <a:t>didn't go </a:t>
            </a:r>
            <a:r>
              <a:rPr lang="en-US" dirty="0" smtClean="0"/>
              <a:t>to Spain this year.</a:t>
            </a:r>
          </a:p>
          <a:p>
            <a:r>
              <a:rPr lang="en-US" dirty="0" smtClean="0"/>
              <a:t>We </a:t>
            </a:r>
            <a:r>
              <a:rPr lang="en-US" b="1" dirty="0" smtClean="0"/>
              <a:t>didn't get </a:t>
            </a:r>
            <a:r>
              <a:rPr lang="en-US" dirty="0" smtClean="0"/>
              <a:t>home until very late last night.</a:t>
            </a:r>
          </a:p>
          <a:p>
            <a:r>
              <a:rPr lang="en-US" dirty="0" smtClean="0"/>
              <a:t>I </a:t>
            </a:r>
            <a:r>
              <a:rPr lang="en-US" b="1" dirty="0" smtClean="0"/>
              <a:t>didn't see </a:t>
            </a:r>
            <a:r>
              <a:rPr lang="en-US" dirty="0" smtClean="0"/>
              <a:t>you yesterday. </a:t>
            </a:r>
          </a:p>
          <a:p>
            <a:pPr marL="0" indent="0">
              <a:buNone/>
            </a:pPr>
            <a:endParaRPr lang="en-US" dirty="0" smtClean="0"/>
          </a:p>
        </p:txBody>
      </p:sp>
      <p:sp>
        <p:nvSpPr>
          <p:cNvPr id="4" name="Content Placeholder 3"/>
          <p:cNvSpPr>
            <a:spLocks noGrp="1"/>
          </p:cNvSpPr>
          <p:nvPr>
            <p:ph sz="half" idx="2"/>
          </p:nvPr>
        </p:nvSpPr>
        <p:spPr/>
        <p:txBody>
          <a:bodyPr/>
          <a:lstStyle/>
          <a:p>
            <a:pPr marL="0" indent="0">
              <a:buNone/>
            </a:pPr>
            <a:r>
              <a:rPr lang="en-US" i="1" dirty="0" smtClean="0"/>
              <a:t>We use </a:t>
            </a:r>
            <a:r>
              <a:rPr lang="en-US" b="1" i="1" dirty="0" smtClean="0"/>
              <a:t>did</a:t>
            </a:r>
            <a:r>
              <a:rPr lang="en-US" i="1" dirty="0" smtClean="0"/>
              <a:t> to make questions with the past simple:</a:t>
            </a:r>
          </a:p>
          <a:p>
            <a:r>
              <a:rPr lang="en-US" b="1" dirty="0" smtClean="0"/>
              <a:t>Did</a:t>
            </a:r>
            <a:r>
              <a:rPr lang="en-US" dirty="0" smtClean="0"/>
              <a:t> she </a:t>
            </a:r>
            <a:r>
              <a:rPr lang="en-US" b="1" dirty="0" smtClean="0"/>
              <a:t>play</a:t>
            </a:r>
            <a:r>
              <a:rPr lang="en-US" dirty="0" smtClean="0"/>
              <a:t> tennis when she was younger?</a:t>
            </a:r>
          </a:p>
          <a:p>
            <a:r>
              <a:rPr lang="en-US" b="1" dirty="0" smtClean="0"/>
              <a:t>Did</a:t>
            </a:r>
            <a:r>
              <a:rPr lang="en-US" dirty="0" smtClean="0"/>
              <a:t> you </a:t>
            </a:r>
            <a:r>
              <a:rPr lang="en-US" b="1" dirty="0" smtClean="0"/>
              <a:t>live</a:t>
            </a:r>
            <a:r>
              <a:rPr lang="en-US" dirty="0" smtClean="0"/>
              <a:t> abroad?</a:t>
            </a:r>
          </a:p>
          <a:p>
            <a:r>
              <a:rPr lang="en-US" dirty="0" smtClean="0"/>
              <a:t>When </a:t>
            </a:r>
            <a:r>
              <a:rPr lang="en-US" b="1" dirty="0" smtClean="0"/>
              <a:t>did</a:t>
            </a:r>
            <a:r>
              <a:rPr lang="en-US" dirty="0" smtClean="0"/>
              <a:t> you </a:t>
            </a:r>
            <a:r>
              <a:rPr lang="en-US" b="1" dirty="0" smtClean="0"/>
              <a:t>meet</a:t>
            </a:r>
            <a:r>
              <a:rPr lang="en-US" dirty="0" smtClean="0"/>
              <a:t> your wife?</a:t>
            </a:r>
          </a:p>
          <a:p>
            <a:r>
              <a:rPr lang="en-US" dirty="0" smtClean="0"/>
              <a:t>Where</a:t>
            </a:r>
            <a:r>
              <a:rPr lang="en-US" b="1" dirty="0" smtClean="0"/>
              <a:t> did </a:t>
            </a:r>
            <a:r>
              <a:rPr lang="en-US" dirty="0" smtClean="0"/>
              <a:t>you</a:t>
            </a:r>
            <a:r>
              <a:rPr lang="en-US" b="1" dirty="0" smtClean="0"/>
              <a:t> go </a:t>
            </a:r>
            <a:r>
              <a:rPr lang="en-US" dirty="0" smtClean="0"/>
              <a:t>for your holidays?</a:t>
            </a:r>
            <a:endParaRPr lang="en-GB" dirty="0"/>
          </a:p>
        </p:txBody>
      </p:sp>
    </p:spTree>
    <p:extLst>
      <p:ext uri="{BB962C8B-B14F-4D97-AF65-F5344CB8AC3E}">
        <p14:creationId xmlns:p14="http://schemas.microsoft.com/office/powerpoint/2010/main" val="490091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4083"/>
            <a:ext cx="10515600" cy="777765"/>
          </a:xfrm>
        </p:spPr>
        <p:txBody>
          <a:bodyPr/>
          <a:lstStyle/>
          <a:p>
            <a:pPr algn="ctr"/>
            <a:r>
              <a:rPr lang="en-GB" dirty="0" smtClean="0"/>
              <a:t>Your turn</a:t>
            </a:r>
            <a:endParaRPr lang="en-GB" dirty="0"/>
          </a:p>
        </p:txBody>
      </p:sp>
      <p:sp>
        <p:nvSpPr>
          <p:cNvPr id="3" name="Content Placeholder 2"/>
          <p:cNvSpPr>
            <a:spLocks noGrp="1"/>
          </p:cNvSpPr>
          <p:nvPr>
            <p:ph sz="half" idx="1"/>
          </p:nvPr>
        </p:nvSpPr>
        <p:spPr>
          <a:xfrm>
            <a:off x="838200" y="861848"/>
            <a:ext cx="5181600" cy="5315115"/>
          </a:xfrm>
        </p:spPr>
        <p:txBody>
          <a:bodyPr>
            <a:normAutofit/>
          </a:bodyPr>
          <a:lstStyle/>
          <a:p>
            <a:r>
              <a:rPr lang="en-GB" dirty="0" smtClean="0"/>
              <a:t>Dan (call) a waiter but the waiter (not hear) him.</a:t>
            </a:r>
          </a:p>
          <a:p>
            <a:r>
              <a:rPr lang="en-GB" dirty="0" smtClean="0"/>
              <a:t>I (see)  Ellie in a shop but we (not talk).</a:t>
            </a:r>
          </a:p>
          <a:p>
            <a:r>
              <a:rPr lang="en-GB" dirty="0" smtClean="0"/>
              <a:t>We (be) good friends as children but we (stop) talking after finishing school.</a:t>
            </a:r>
          </a:p>
          <a:p>
            <a:r>
              <a:rPr lang="en-GB" dirty="0" smtClean="0"/>
              <a:t>Chrissie (go) home, because she (not be) well.</a:t>
            </a:r>
          </a:p>
          <a:p>
            <a:r>
              <a:rPr lang="en-GB" dirty="0" smtClean="0"/>
              <a:t>They (cut off) our phone because we (not pay) the bill.</a:t>
            </a:r>
          </a:p>
          <a:p>
            <a:endParaRPr lang="en-GB" dirty="0" smtClean="0"/>
          </a:p>
          <a:p>
            <a:endParaRPr lang="en-GB" dirty="0" smtClean="0"/>
          </a:p>
        </p:txBody>
      </p:sp>
      <p:sp>
        <p:nvSpPr>
          <p:cNvPr id="4" name="Content Placeholder 3"/>
          <p:cNvSpPr>
            <a:spLocks noGrp="1"/>
          </p:cNvSpPr>
          <p:nvPr>
            <p:ph sz="half" idx="2"/>
          </p:nvPr>
        </p:nvSpPr>
        <p:spPr>
          <a:xfrm>
            <a:off x="6172200" y="898634"/>
            <a:ext cx="5181600" cy="5278329"/>
          </a:xfrm>
        </p:spPr>
        <p:txBody>
          <a:bodyPr>
            <a:normAutofit/>
          </a:bodyPr>
          <a:lstStyle/>
          <a:p>
            <a:r>
              <a:rPr lang="en-US" dirty="0" smtClean="0"/>
              <a:t>_____you remember to buy salt?</a:t>
            </a:r>
            <a:endParaRPr lang="en-US" dirty="0"/>
          </a:p>
          <a:p>
            <a:r>
              <a:rPr lang="en-US" dirty="0" smtClean="0"/>
              <a:t>Where/ you/go on holiday last year?</a:t>
            </a:r>
          </a:p>
          <a:p>
            <a:r>
              <a:rPr lang="en-US" dirty="0" smtClean="0"/>
              <a:t>When/you laugh out loud when watching a movie?</a:t>
            </a:r>
          </a:p>
          <a:p>
            <a:r>
              <a:rPr lang="en-US" dirty="0" smtClean="0"/>
              <a:t>You/go/for a walk last weekend?</a:t>
            </a:r>
          </a:p>
          <a:p>
            <a:r>
              <a:rPr lang="en-US" dirty="0" smtClean="0"/>
              <a:t>What/be/the weather like on your last holiday?</a:t>
            </a:r>
          </a:p>
          <a:p>
            <a:endParaRPr lang="en-US" dirty="0" smtClean="0"/>
          </a:p>
        </p:txBody>
      </p:sp>
    </p:spTree>
    <p:extLst>
      <p:ext uri="{BB962C8B-B14F-4D97-AF65-F5344CB8AC3E}">
        <p14:creationId xmlns:p14="http://schemas.microsoft.com/office/powerpoint/2010/main" val="1156313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How to wash our hands – match expressions on the left with their meaning</a:t>
            </a:r>
            <a:endParaRPr lang="en-GB" sz="3200" dirty="0"/>
          </a:p>
        </p:txBody>
      </p:sp>
      <p:sp>
        <p:nvSpPr>
          <p:cNvPr id="3" name="Content Placeholder 2"/>
          <p:cNvSpPr>
            <a:spLocks noGrp="1"/>
          </p:cNvSpPr>
          <p:nvPr>
            <p:ph sz="half" idx="1"/>
          </p:nvPr>
        </p:nvSpPr>
        <p:spPr/>
        <p:txBody>
          <a:bodyPr>
            <a:normAutofit fontScale="85000" lnSpcReduction="10000"/>
          </a:bodyPr>
          <a:lstStyle/>
          <a:p>
            <a:pPr marL="0" indent="0">
              <a:buNone/>
            </a:pPr>
            <a:r>
              <a:rPr lang="en-US" dirty="0" smtClean="0"/>
              <a:t>1. …… the flu</a:t>
            </a:r>
          </a:p>
          <a:p>
            <a:pPr marL="0" indent="0">
              <a:buNone/>
            </a:pPr>
            <a:r>
              <a:rPr lang="en-US" dirty="0" smtClean="0"/>
              <a:t>2. …… a germ</a:t>
            </a:r>
          </a:p>
          <a:p>
            <a:pPr marL="0" indent="0">
              <a:buNone/>
            </a:pPr>
            <a:r>
              <a:rPr lang="en-US" dirty="0" smtClean="0"/>
              <a:t>3. …… to prevent something</a:t>
            </a:r>
          </a:p>
          <a:p>
            <a:pPr marL="0" indent="0">
              <a:buNone/>
            </a:pPr>
            <a:r>
              <a:rPr lang="en-US" dirty="0" smtClean="0"/>
              <a:t>4. …… a lather</a:t>
            </a:r>
          </a:p>
          <a:p>
            <a:pPr marL="0" indent="0">
              <a:buNone/>
            </a:pPr>
            <a:r>
              <a:rPr lang="en-US" dirty="0" smtClean="0"/>
              <a:t>5. …… the palm</a:t>
            </a:r>
          </a:p>
          <a:p>
            <a:pPr marL="0" indent="0">
              <a:buNone/>
            </a:pPr>
            <a:r>
              <a:rPr lang="en-US" dirty="0" smtClean="0"/>
              <a:t>6. …… the tip</a:t>
            </a:r>
          </a:p>
          <a:p>
            <a:pPr marL="0" indent="0">
              <a:buNone/>
            </a:pPr>
            <a:r>
              <a:rPr lang="en-US" dirty="0" smtClean="0"/>
              <a:t>7. …… to rinse</a:t>
            </a:r>
          </a:p>
          <a:p>
            <a:pPr marL="0" indent="0">
              <a:buNone/>
            </a:pPr>
            <a:r>
              <a:rPr lang="en-US" dirty="0" smtClean="0"/>
              <a:t>8. …… to protect</a:t>
            </a:r>
          </a:p>
          <a:p>
            <a:pPr marL="0" indent="0">
              <a:buNone/>
            </a:pPr>
            <a:endParaRPr lang="en-GB" dirty="0"/>
          </a:p>
        </p:txBody>
      </p:sp>
      <p:sp>
        <p:nvSpPr>
          <p:cNvPr id="4" name="Content Placeholder 3"/>
          <p:cNvSpPr>
            <a:spLocks noGrp="1"/>
          </p:cNvSpPr>
          <p:nvPr>
            <p:ph sz="half" idx="2"/>
          </p:nvPr>
        </p:nvSpPr>
        <p:spPr/>
        <p:txBody>
          <a:bodyPr>
            <a:normAutofit fontScale="85000" lnSpcReduction="10000"/>
          </a:bodyPr>
          <a:lstStyle/>
          <a:p>
            <a:pPr marL="0" indent="0">
              <a:buNone/>
            </a:pPr>
            <a:r>
              <a:rPr lang="en-US" dirty="0" smtClean="0"/>
              <a:t>a. to stop something from happening</a:t>
            </a:r>
          </a:p>
          <a:p>
            <a:pPr marL="0" indent="0">
              <a:buNone/>
            </a:pPr>
            <a:r>
              <a:rPr lang="en-US" dirty="0" smtClean="0"/>
              <a:t>b. to wash off soap, usually with water</a:t>
            </a:r>
          </a:p>
          <a:p>
            <a:pPr marL="0" indent="0">
              <a:buNone/>
            </a:pPr>
            <a:r>
              <a:rPr lang="en-US" dirty="0" smtClean="0"/>
              <a:t>c. the end of a finger</a:t>
            </a:r>
          </a:p>
          <a:p>
            <a:pPr marL="0" indent="0">
              <a:buNone/>
            </a:pPr>
            <a:r>
              <a:rPr lang="en-US" dirty="0" smtClean="0"/>
              <a:t>d. to keep someone or something safe</a:t>
            </a:r>
          </a:p>
          <a:p>
            <a:pPr marL="0" indent="0">
              <a:buNone/>
            </a:pPr>
            <a:r>
              <a:rPr lang="en-US" dirty="0" smtClean="0"/>
              <a:t>e. an infectious illness that causes fever and headache</a:t>
            </a:r>
          </a:p>
          <a:p>
            <a:pPr marL="0" indent="0">
              <a:buNone/>
            </a:pPr>
            <a:r>
              <a:rPr lang="en-US" dirty="0" smtClean="0"/>
              <a:t>f. the flat, inner surface of your hand</a:t>
            </a:r>
          </a:p>
          <a:p>
            <a:pPr marL="0" indent="0">
              <a:buNone/>
            </a:pPr>
            <a:r>
              <a:rPr lang="en-US" dirty="0" smtClean="0"/>
              <a:t>g. a very small organism that can cause illness</a:t>
            </a:r>
          </a:p>
          <a:p>
            <a:pPr marL="0" indent="0">
              <a:buNone/>
            </a:pPr>
            <a:r>
              <a:rPr lang="en-US" dirty="0" smtClean="0"/>
              <a:t>h. lots of bubbles, produced when soap is mixed with water</a:t>
            </a:r>
            <a:endParaRPr lang="en-GB" dirty="0"/>
          </a:p>
        </p:txBody>
      </p:sp>
      <p:cxnSp>
        <p:nvCxnSpPr>
          <p:cNvPr id="6" name="Straight Arrow Connector 5"/>
          <p:cNvCxnSpPr/>
          <p:nvPr/>
        </p:nvCxnSpPr>
        <p:spPr>
          <a:xfrm flipV="1">
            <a:off x="3011214" y="3300248"/>
            <a:ext cx="3321269" cy="162384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567901" y="2046740"/>
            <a:ext cx="3709716" cy="173878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525260" y="2468406"/>
            <a:ext cx="3494540" cy="2283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6921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6420"/>
          </a:xfrm>
        </p:spPr>
        <p:txBody>
          <a:bodyPr/>
          <a:lstStyle/>
          <a:p>
            <a:pPr algn="ctr"/>
            <a:r>
              <a:rPr lang="en-US" dirty="0" smtClean="0"/>
              <a:t>Are the sentences true or false?</a:t>
            </a:r>
            <a:endParaRPr lang="en-GB" dirty="0"/>
          </a:p>
        </p:txBody>
      </p:sp>
      <p:sp>
        <p:nvSpPr>
          <p:cNvPr id="3" name="Content Placeholder 2"/>
          <p:cNvSpPr>
            <a:spLocks noGrp="1"/>
          </p:cNvSpPr>
          <p:nvPr>
            <p:ph idx="1"/>
          </p:nvPr>
        </p:nvSpPr>
        <p:spPr>
          <a:xfrm>
            <a:off x="838200" y="1119352"/>
            <a:ext cx="10515600" cy="5031336"/>
          </a:xfrm>
        </p:spPr>
        <p:txBody>
          <a:bodyPr>
            <a:normAutofit/>
          </a:bodyPr>
          <a:lstStyle/>
          <a:p>
            <a:pPr marL="0" indent="0">
              <a:buNone/>
            </a:pPr>
            <a:r>
              <a:rPr lang="en-US" dirty="0" smtClean="0"/>
              <a:t>1. You can come into contact with germs in public places and at home.</a:t>
            </a:r>
          </a:p>
          <a:p>
            <a:pPr marL="0" indent="0">
              <a:buNone/>
            </a:pPr>
            <a:r>
              <a:rPr lang="en-US" dirty="0" smtClean="0"/>
              <a:t>2. You could get sick if you have germs on your hands and you touch your  face.</a:t>
            </a:r>
          </a:p>
          <a:p>
            <a:pPr marL="0" indent="0">
              <a:buNone/>
            </a:pPr>
            <a:r>
              <a:rPr lang="en-US" dirty="0" smtClean="0"/>
              <a:t>3. Always wash your hands with liquid soap, not a bar of soap.</a:t>
            </a:r>
          </a:p>
          <a:p>
            <a:pPr marL="0" indent="0">
              <a:buNone/>
            </a:pPr>
            <a:r>
              <a:rPr lang="en-US" dirty="0" smtClean="0"/>
              <a:t>4. It’s best to use cold water to wash your hands.</a:t>
            </a:r>
          </a:p>
          <a:p>
            <a:pPr marL="0" indent="0">
              <a:buNone/>
            </a:pPr>
            <a:r>
              <a:rPr lang="en-US" dirty="0" smtClean="0"/>
              <a:t>5. You only need to wash your hands for five seconds.</a:t>
            </a:r>
          </a:p>
          <a:p>
            <a:pPr marL="0" indent="0">
              <a:buNone/>
            </a:pPr>
            <a:r>
              <a:rPr lang="en-US" dirty="0" smtClean="0"/>
              <a:t>6. Washing your hands properly helps protect you and your family from</a:t>
            </a:r>
          </a:p>
          <a:p>
            <a:pPr marL="0" indent="0">
              <a:buNone/>
            </a:pPr>
            <a:r>
              <a:rPr lang="en-US" dirty="0" smtClean="0"/>
              <a:t>germs and viruses.</a:t>
            </a:r>
          </a:p>
        </p:txBody>
      </p:sp>
    </p:spTree>
    <p:extLst>
      <p:ext uri="{BB962C8B-B14F-4D97-AF65-F5344CB8AC3E}">
        <p14:creationId xmlns:p14="http://schemas.microsoft.com/office/powerpoint/2010/main" val="3263566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endParaRPr lang="en-GB" dirty="0"/>
          </a:p>
        </p:txBody>
      </p:sp>
      <p:pic>
        <p:nvPicPr>
          <p:cNvPr id="4" name="T1cGrZivEjw"/>
          <p:cNvPicPr>
            <a:picLocks noGrp="1" noRot="1" noChangeAspect="1"/>
          </p:cNvPicPr>
          <p:nvPr>
            <p:ph idx="1"/>
            <a:videoFile r:link="rId1"/>
          </p:nvPr>
        </p:nvPicPr>
        <p:blipFill>
          <a:blip r:embed="rId3"/>
          <a:stretch>
            <a:fillRect/>
          </a:stretch>
        </p:blipFill>
        <p:spPr>
          <a:xfrm>
            <a:off x="5928679" y="3548717"/>
            <a:ext cx="5717628" cy="3237186"/>
          </a:xfrm>
          <a:prstGeom prst="rect">
            <a:avLst/>
          </a:prstGeom>
        </p:spPr>
      </p:pic>
      <p:sp>
        <p:nvSpPr>
          <p:cNvPr id="5" name="Rectangle 4"/>
          <p:cNvSpPr/>
          <p:nvPr/>
        </p:nvSpPr>
        <p:spPr>
          <a:xfrm>
            <a:off x="3363855" y="3244333"/>
            <a:ext cx="4492883" cy="369332"/>
          </a:xfrm>
          <a:prstGeom prst="rect">
            <a:avLst/>
          </a:prstGeom>
        </p:spPr>
        <p:txBody>
          <a:bodyPr wrap="square">
            <a:spAutoFit/>
          </a:bodyPr>
          <a:lstStyle/>
          <a:p>
            <a:r>
              <a:rPr lang="en-US" dirty="0">
                <a:hlinkClick r:id="rId4"/>
              </a:rPr>
              <a:t>How to Wash Your Hands - YouTube</a:t>
            </a:r>
            <a:endParaRPr lang="en-GB" dirty="0"/>
          </a:p>
        </p:txBody>
      </p:sp>
    </p:spTree>
    <p:extLst>
      <p:ext uri="{BB962C8B-B14F-4D97-AF65-F5344CB8AC3E}">
        <p14:creationId xmlns:p14="http://schemas.microsoft.com/office/powerpoint/2010/main" val="2390355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28254"/>
          </a:xfrm>
        </p:spPr>
        <p:txBody>
          <a:bodyPr>
            <a:normAutofit fontScale="90000"/>
          </a:bodyPr>
          <a:lstStyle/>
          <a:p>
            <a:pPr algn="ctr"/>
            <a:r>
              <a:rPr lang="en-GB" sz="3200" dirty="0" smtClean="0"/>
              <a:t>Transcript</a:t>
            </a:r>
            <a:endParaRPr lang="en-GB" sz="3200" dirty="0"/>
          </a:p>
        </p:txBody>
      </p:sp>
      <p:sp>
        <p:nvSpPr>
          <p:cNvPr id="3" name="Content Placeholder 2"/>
          <p:cNvSpPr>
            <a:spLocks noGrp="1"/>
          </p:cNvSpPr>
          <p:nvPr>
            <p:ph idx="1"/>
          </p:nvPr>
        </p:nvSpPr>
        <p:spPr>
          <a:xfrm>
            <a:off x="838200" y="951186"/>
            <a:ext cx="10515600" cy="5225777"/>
          </a:xfrm>
        </p:spPr>
        <p:txBody>
          <a:bodyPr>
            <a:normAutofit fontScale="62500" lnSpcReduction="20000"/>
          </a:bodyPr>
          <a:lstStyle/>
          <a:p>
            <a:pPr marL="0" indent="0">
              <a:buNone/>
            </a:pPr>
            <a:r>
              <a:rPr lang="en-US" dirty="0" smtClean="0"/>
              <a:t>As you know, flu season is upon us. You're coming in contact with the flu virus and many other germs. They're on shopping carts, door handles, even around your house. You may not even </a:t>
            </a:r>
            <a:r>
              <a:rPr lang="en-US" dirty="0" err="1" smtClean="0"/>
              <a:t>realise</a:t>
            </a:r>
            <a:r>
              <a:rPr lang="en-US" dirty="0" smtClean="0"/>
              <a:t> how many times you're touching your nose, your mouth, your eyes, and you're going to get sick from it.</a:t>
            </a:r>
          </a:p>
          <a:p>
            <a:pPr marL="0" indent="0">
              <a:buNone/>
            </a:pPr>
            <a:endParaRPr lang="en-US" dirty="0" smtClean="0"/>
          </a:p>
          <a:p>
            <a:pPr marL="0" indent="0">
              <a:buNone/>
            </a:pPr>
            <a:r>
              <a:rPr lang="en-US" dirty="0" smtClean="0"/>
              <a:t>The best way to prevent this is to wash your hands with a good old-fashioned bar of soap. The first thing you want to do – turn on the water to a warm temperature, get a good lather going in your hands. Be sure to wash the palms of your hands. Take that, wash the back sides as well. Try to focus on getting your thumbs nice and clean and soapy, and in between your fingers. And, if you can, make sure you wash the tips as well.</a:t>
            </a:r>
          </a:p>
          <a:p>
            <a:pPr marL="0" indent="0">
              <a:buNone/>
            </a:pPr>
            <a:endParaRPr lang="en-US" dirty="0" smtClean="0"/>
          </a:p>
          <a:p>
            <a:pPr marL="0" indent="0">
              <a:buNone/>
            </a:pPr>
            <a:r>
              <a:rPr lang="en-US" dirty="0" smtClean="0"/>
              <a:t>When you're all done, rinse off your hands, take a paper towel, dry off, use the paper towel to turn off the water.</a:t>
            </a:r>
          </a:p>
          <a:p>
            <a:pPr marL="0" indent="0">
              <a:buNone/>
            </a:pPr>
            <a:endParaRPr lang="en-US" dirty="0" smtClean="0"/>
          </a:p>
          <a:p>
            <a:pPr marL="0" indent="0">
              <a:buNone/>
            </a:pPr>
            <a:r>
              <a:rPr lang="en-US" dirty="0" smtClean="0"/>
              <a:t>The best length of time to wash your hands is 20 seconds. If you want something a little more fun, you can hum 'Happy Birthday' in your head two times, and you'll be just great.</a:t>
            </a:r>
          </a:p>
          <a:p>
            <a:pPr marL="0" indent="0">
              <a:buNone/>
            </a:pPr>
            <a:endParaRPr lang="en-US" dirty="0" smtClean="0"/>
          </a:p>
          <a:p>
            <a:pPr marL="0" indent="0">
              <a:buNone/>
            </a:pPr>
            <a:r>
              <a:rPr lang="en-US" dirty="0" smtClean="0"/>
              <a:t>Protect yourself, protect your family this season against all the germs and viruses that are out there.</a:t>
            </a:r>
          </a:p>
          <a:p>
            <a:pPr marL="0" indent="0">
              <a:buNone/>
            </a:pPr>
            <a:endParaRPr lang="en-US" dirty="0" smtClean="0"/>
          </a:p>
          <a:p>
            <a:pPr marL="0" indent="0">
              <a:buNone/>
            </a:pPr>
            <a:r>
              <a:rPr lang="en-US" dirty="0" smtClean="0"/>
              <a:t>Clean hands for a healthy life.</a:t>
            </a:r>
            <a:endParaRPr lang="en-GB" dirty="0"/>
          </a:p>
        </p:txBody>
      </p:sp>
    </p:spTree>
    <p:extLst>
      <p:ext uri="{BB962C8B-B14F-4D97-AF65-F5344CB8AC3E}">
        <p14:creationId xmlns:p14="http://schemas.microsoft.com/office/powerpoint/2010/main" val="301074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Write a number (1–6) to put these ideas in the order they are mentioned</a:t>
            </a:r>
            <a:r>
              <a:rPr lang="en-US" dirty="0" smtClean="0"/>
              <a:t>.</a:t>
            </a:r>
            <a:endParaRPr lang="en-GB" dirty="0"/>
          </a:p>
        </p:txBody>
      </p:sp>
      <p:sp>
        <p:nvSpPr>
          <p:cNvPr id="3" name="Content Placeholder 2"/>
          <p:cNvSpPr>
            <a:spLocks noGrp="1"/>
          </p:cNvSpPr>
          <p:nvPr>
            <p:ph idx="1"/>
          </p:nvPr>
        </p:nvSpPr>
        <p:spPr/>
        <p:txBody>
          <a:bodyPr/>
          <a:lstStyle/>
          <a:p>
            <a:pPr marL="0" indent="0">
              <a:buNone/>
            </a:pPr>
            <a:r>
              <a:rPr lang="en-US" dirty="0" smtClean="0"/>
              <a:t>__Use soap and water to get a good lather on your hands.</a:t>
            </a:r>
          </a:p>
          <a:p>
            <a:pPr marL="0" indent="0">
              <a:buNone/>
            </a:pPr>
            <a:r>
              <a:rPr lang="en-US" dirty="0" smtClean="0"/>
              <a:t>__Dry your hands and use the paper towel to turn off the water.</a:t>
            </a:r>
          </a:p>
          <a:p>
            <a:pPr marL="0" indent="0">
              <a:buNone/>
            </a:pPr>
            <a:r>
              <a:rPr lang="en-US" dirty="0" smtClean="0"/>
              <a:t>__Rinse your hands.</a:t>
            </a:r>
          </a:p>
          <a:p>
            <a:pPr marL="0" indent="0">
              <a:buNone/>
            </a:pPr>
            <a:r>
              <a:rPr lang="en-US" dirty="0" smtClean="0"/>
              <a:t>__Wash the palms and the backs of your hands.</a:t>
            </a:r>
          </a:p>
          <a:p>
            <a:pPr marL="0" indent="0">
              <a:buNone/>
            </a:pPr>
            <a:r>
              <a:rPr lang="en-US" dirty="0" smtClean="0"/>
              <a:t>__Wash your fingertips as well.</a:t>
            </a:r>
          </a:p>
          <a:p>
            <a:pPr marL="0" indent="0">
              <a:buNone/>
            </a:pPr>
            <a:r>
              <a:rPr lang="en-US" dirty="0" smtClean="0"/>
              <a:t>__Get your thumbs and fingers nice and clean.</a:t>
            </a:r>
          </a:p>
        </p:txBody>
      </p:sp>
    </p:spTree>
    <p:extLst>
      <p:ext uri="{BB962C8B-B14F-4D97-AF65-F5344CB8AC3E}">
        <p14:creationId xmlns:p14="http://schemas.microsoft.com/office/powerpoint/2010/main" val="2548453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What verbs were used to give instructions above?</a:t>
            </a:r>
            <a:endParaRPr lang="en-GB" sz="3200" dirty="0"/>
          </a:p>
        </p:txBody>
      </p:sp>
      <p:sp>
        <p:nvSpPr>
          <p:cNvPr id="3" name="Content Placeholder 2"/>
          <p:cNvSpPr>
            <a:spLocks noGrp="1"/>
          </p:cNvSpPr>
          <p:nvPr>
            <p:ph sz="half" idx="1"/>
          </p:nvPr>
        </p:nvSpPr>
        <p:spPr/>
        <p:txBody>
          <a:bodyPr/>
          <a:lstStyle/>
          <a:p>
            <a:pPr marL="0" indent="0">
              <a:buNone/>
            </a:pPr>
            <a:r>
              <a:rPr lang="en-GB" dirty="0" smtClean="0"/>
              <a:t>Use </a:t>
            </a:r>
            <a:r>
              <a:rPr lang="en-GB" dirty="0" smtClean="0"/>
              <a:t>                          </a:t>
            </a:r>
          </a:p>
          <a:p>
            <a:pPr marL="0" indent="0">
              <a:buNone/>
            </a:pPr>
            <a:r>
              <a:rPr lang="en-GB" dirty="0" smtClean="0"/>
              <a:t>Wash</a:t>
            </a:r>
          </a:p>
          <a:p>
            <a:pPr marL="0" indent="0">
              <a:buNone/>
            </a:pPr>
            <a:r>
              <a:rPr lang="en-GB" dirty="0" smtClean="0"/>
              <a:t>Clean</a:t>
            </a:r>
          </a:p>
          <a:p>
            <a:pPr marL="0" indent="0">
              <a:buNone/>
            </a:pPr>
            <a:r>
              <a:rPr lang="en-GB" dirty="0" smtClean="0"/>
              <a:t>Protect</a:t>
            </a:r>
          </a:p>
          <a:p>
            <a:pPr marL="0" indent="0">
              <a:buNone/>
            </a:pPr>
            <a:r>
              <a:rPr lang="en-GB" dirty="0" smtClean="0"/>
              <a:t>Rinse</a:t>
            </a:r>
          </a:p>
          <a:p>
            <a:pPr marL="0" indent="0">
              <a:buNone/>
            </a:pPr>
            <a:r>
              <a:rPr lang="en-GB" dirty="0" smtClean="0"/>
              <a:t>Dry</a:t>
            </a:r>
          </a:p>
          <a:p>
            <a:pPr marL="0" indent="0">
              <a:buNone/>
            </a:pPr>
            <a:r>
              <a:rPr lang="en-GB" dirty="0" smtClean="0"/>
              <a:t>Get </a:t>
            </a:r>
          </a:p>
          <a:p>
            <a:pPr marL="0" indent="0">
              <a:buNone/>
            </a:pPr>
            <a:endParaRPr lang="en-GB" dirty="0"/>
          </a:p>
        </p:txBody>
      </p:sp>
      <p:sp>
        <p:nvSpPr>
          <p:cNvPr id="4" name="Content Placeholder 3"/>
          <p:cNvSpPr>
            <a:spLocks noGrp="1"/>
          </p:cNvSpPr>
          <p:nvPr>
            <p:ph sz="half" idx="2"/>
          </p:nvPr>
        </p:nvSpPr>
        <p:spPr/>
        <p:txBody>
          <a:bodyPr/>
          <a:lstStyle/>
          <a:p>
            <a:r>
              <a:rPr lang="en-GB" dirty="0" smtClean="0"/>
              <a:t>What form are these verbs in</a:t>
            </a:r>
            <a:r>
              <a:rPr lang="en-GB" dirty="0" smtClean="0"/>
              <a:t>?</a:t>
            </a:r>
          </a:p>
          <a:p>
            <a:r>
              <a:rPr lang="en-GB" dirty="0" smtClean="0"/>
              <a:t>Imperative – no subject</a:t>
            </a:r>
          </a:p>
          <a:p>
            <a:endParaRPr lang="en-GB" dirty="0"/>
          </a:p>
          <a:p>
            <a:r>
              <a:rPr lang="en-GB" dirty="0" smtClean="0"/>
              <a:t>Don’t go/ don’t speak</a:t>
            </a:r>
          </a:p>
          <a:p>
            <a:endParaRPr lang="en-GB" dirty="0"/>
          </a:p>
        </p:txBody>
      </p:sp>
    </p:spTree>
    <p:extLst>
      <p:ext uri="{BB962C8B-B14F-4D97-AF65-F5344CB8AC3E}">
        <p14:creationId xmlns:p14="http://schemas.microsoft.com/office/powerpoint/2010/main" val="4236791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1957863D837747B66F84C4AB4A93EE" ma:contentTypeVersion="14" ma:contentTypeDescription="Create a new document." ma:contentTypeScope="" ma:versionID="8a50b8d16de088826f93fe97fa1010ba">
  <xsd:schema xmlns:xsd="http://www.w3.org/2001/XMLSchema" xmlns:xs="http://www.w3.org/2001/XMLSchema" xmlns:p="http://schemas.microsoft.com/office/2006/metadata/properties" xmlns:ns3="864a162b-6542-4936-93da-60f3c2cf7848" xmlns:ns4="fda347e8-585c-4e63-a911-a81b04e8784d" targetNamespace="http://schemas.microsoft.com/office/2006/metadata/properties" ma:root="true" ma:fieldsID="443885f8db9dfff5440abf4a55921f1f" ns3:_="" ns4:_="">
    <xsd:import namespace="864a162b-6542-4936-93da-60f3c2cf7848"/>
    <xsd:import namespace="fda347e8-585c-4e63-a911-a81b04e8784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a162b-6542-4936-93da-60f3c2cf7848"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a347e8-585c-4e63-a911-a81b04e8784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051E81-DFEF-4A9F-A2B9-B34D268FD29E}">
  <ds:schemaRefs>
    <ds:schemaRef ds:uri="http://schemas.microsoft.com/sharepoint/v3/contenttype/forms"/>
  </ds:schemaRefs>
</ds:datastoreItem>
</file>

<file path=customXml/itemProps2.xml><?xml version="1.0" encoding="utf-8"?>
<ds:datastoreItem xmlns:ds="http://schemas.openxmlformats.org/officeDocument/2006/customXml" ds:itemID="{2BB5A1F0-3273-498A-A294-1188DFF7110F}">
  <ds:schemaRefs>
    <ds:schemaRef ds:uri="http://purl.org/dc/elements/1.1/"/>
    <ds:schemaRef ds:uri="http://schemas.microsoft.com/office/2006/metadata/properties"/>
    <ds:schemaRef ds:uri="http://purl.org/dc/terms/"/>
    <ds:schemaRef ds:uri="fda347e8-585c-4e63-a911-a81b04e8784d"/>
    <ds:schemaRef ds:uri="http://purl.org/dc/dcmitype/"/>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864a162b-6542-4936-93da-60f3c2cf7848"/>
  </ds:schemaRefs>
</ds:datastoreItem>
</file>

<file path=customXml/itemProps3.xml><?xml version="1.0" encoding="utf-8"?>
<ds:datastoreItem xmlns:ds="http://schemas.openxmlformats.org/officeDocument/2006/customXml" ds:itemID="{79D80654-603B-44D4-80FC-E4706407FF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4a162b-6542-4936-93da-60f3c2cf7848"/>
    <ds:schemaRef ds:uri="fda347e8-585c-4e63-a911-a81b04e878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392</TotalTime>
  <Words>878</Words>
  <Application>Microsoft Office PowerPoint</Application>
  <PresentationFormat>Widescreen</PresentationFormat>
  <Paragraphs>91</Paragraphs>
  <Slides>10</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Welcome to your online ESOL class on 21/10/2021</vt:lpstr>
      <vt:lpstr>Negative sentences and questions</vt:lpstr>
      <vt:lpstr>Your turn</vt:lpstr>
      <vt:lpstr>How to wash our hands – match expressions on the left with their meaning</vt:lpstr>
      <vt:lpstr>Are the sentences true or false?</vt:lpstr>
      <vt:lpstr>  </vt:lpstr>
      <vt:lpstr>Transcript</vt:lpstr>
      <vt:lpstr>Write a number (1–6) to put these ideas in the order they are mentioned.</vt:lpstr>
      <vt:lpstr>What verbs were used to give instructions above?</vt:lpstr>
      <vt:lpstr>Your turn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your online ESOL class on 2/11/2020</dc:title>
  <dc:creator>Jakubowska-Chaaban, Malgorzata</dc:creator>
  <cp:lastModifiedBy>Jakubowska-Chaaban, Malgorzata</cp:lastModifiedBy>
  <cp:revision>15</cp:revision>
  <dcterms:created xsi:type="dcterms:W3CDTF">2020-10-29T10:53:45Z</dcterms:created>
  <dcterms:modified xsi:type="dcterms:W3CDTF">2021-10-21T13:53:10Z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0x010100D81957863D837747B66F84C4AB4A93EE</vt:lpwstr>
  </property>
</Properties>
</file>