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  <p:sldMasterId id="2147483777" r:id="rId5"/>
  </p:sldMasterIdLst>
  <p:notesMasterIdLst>
    <p:notesMasterId r:id="rId26"/>
  </p:notesMasterIdLst>
  <p:sldIdLst>
    <p:sldId id="256" r:id="rId6"/>
    <p:sldId id="258" r:id="rId7"/>
    <p:sldId id="328" r:id="rId8"/>
    <p:sldId id="340" r:id="rId9"/>
    <p:sldId id="331" r:id="rId10"/>
    <p:sldId id="332" r:id="rId11"/>
    <p:sldId id="333" r:id="rId12"/>
    <p:sldId id="363" r:id="rId13"/>
    <p:sldId id="366" r:id="rId14"/>
    <p:sldId id="364" r:id="rId15"/>
    <p:sldId id="365" r:id="rId16"/>
    <p:sldId id="354" r:id="rId17"/>
    <p:sldId id="355" r:id="rId18"/>
    <p:sldId id="356" r:id="rId19"/>
    <p:sldId id="357" r:id="rId20"/>
    <p:sldId id="360" r:id="rId21"/>
    <p:sldId id="359" r:id="rId22"/>
    <p:sldId id="306" r:id="rId23"/>
    <p:sldId id="362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5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5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2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7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8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79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8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1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6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0985-C26F-40A3-88AA-4A9F558A49B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A5B7-FE20-41B5-932D-FDE8B179A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erlowpark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19th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/>
        </p:nvSpPr>
        <p:spPr bwMode="auto">
          <a:xfrm>
            <a:off x="1292087" y="1562295"/>
            <a:ext cx="9448800" cy="182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Functional Skills English </a:t>
            </a:r>
          </a:p>
          <a:p>
            <a:pPr algn="ctr"/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619" y="1076960"/>
            <a:ext cx="11110384" cy="4797066"/>
          </a:xfrm>
        </p:spPr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smtClean="0"/>
              <a:t>‘therefore’, ‘for example’ </a:t>
            </a:r>
            <a:r>
              <a:rPr lang="en-GB" sz="2800" dirty="0" smtClean="0"/>
              <a:t>and ‘</a:t>
            </a:r>
            <a:r>
              <a:rPr lang="en-GB" sz="2800" b="1" dirty="0" smtClean="0"/>
              <a:t>however’</a:t>
            </a:r>
            <a:r>
              <a:rPr lang="en-GB" sz="2800" dirty="0" smtClean="0"/>
              <a:t> to complete the sentences below</a:t>
            </a:r>
          </a:p>
          <a:p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Sheila wants to be a pastry chef …………, she bakes everyday.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 wanted to watch TV last night…………, there was a power cut.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Many people here have allergies. ……….., </a:t>
            </a:r>
            <a:r>
              <a:rPr lang="en-GB" sz="2800" dirty="0" err="1" smtClean="0"/>
              <a:t>Lucie</a:t>
            </a:r>
            <a:r>
              <a:rPr lang="en-GB" sz="2800" dirty="0" smtClean="0"/>
              <a:t> is allergic to nuts. </a:t>
            </a: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11" y="400050"/>
            <a:ext cx="10363200" cy="24511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4" y="1031240"/>
            <a:ext cx="11172825" cy="473964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Rewrite the sentence below, splitting it into two shorter sentences.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 event will be repeated next year because it was very popular and it also raised £324 for the homeless shelter in the town centre.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 event will be repeated next year because it was very </a:t>
            </a:r>
            <a:r>
              <a:rPr lang="en-GB" sz="2800" dirty="0" smtClean="0"/>
              <a:t>popular.</a:t>
            </a:r>
          </a:p>
          <a:p>
            <a:pPr marL="0" indent="0">
              <a:buNone/>
            </a:pPr>
            <a:r>
              <a:rPr lang="en-GB" sz="2800" dirty="0" smtClean="0"/>
              <a:t>It </a:t>
            </a:r>
            <a:r>
              <a:rPr lang="en-GB" sz="2800" dirty="0"/>
              <a:t>also raised £324 for the homeless shelter in the town centre.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775" y="395288"/>
            <a:ext cx="10363200" cy="371475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5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Share it with the group: use the chat function to name the park/green space.</a:t>
            </a:r>
          </a:p>
          <a:p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753698"/>
          </a:xfrm>
        </p:spPr>
        <p:txBody>
          <a:bodyPr/>
          <a:lstStyle/>
          <a:p>
            <a:r>
              <a:rPr lang="en-GB" sz="2400" dirty="0" smtClean="0"/>
              <a:t>Think of a place you have visited – park/green space.</a:t>
            </a:r>
          </a:p>
          <a:p>
            <a:endParaRPr lang="en-GB" sz="2400" dirty="0"/>
          </a:p>
          <a:p>
            <a:r>
              <a:rPr lang="en-GB" sz="2400" dirty="0" smtClean="0"/>
              <a:t>What makes it a good place to visit (or not)?</a:t>
            </a:r>
          </a:p>
          <a:p>
            <a:endParaRPr lang="en-GB" sz="2400" dirty="0"/>
          </a:p>
          <a:p>
            <a:r>
              <a:rPr lang="en-US" sz="2400" dirty="0" smtClean="0"/>
              <a:t>Discuss the following:</a:t>
            </a:r>
          </a:p>
          <a:p>
            <a:endParaRPr lang="en-US" sz="2400" dirty="0"/>
          </a:p>
          <a:p>
            <a:r>
              <a:rPr lang="en-US" sz="2400" dirty="0" smtClean="0"/>
              <a:t>Place/location</a:t>
            </a:r>
          </a:p>
          <a:p>
            <a:r>
              <a:rPr lang="en-US" sz="2400" dirty="0" smtClean="0"/>
              <a:t>Facilities it has (or lack of)</a:t>
            </a:r>
          </a:p>
          <a:p>
            <a:r>
              <a:rPr lang="en-US" sz="2400" dirty="0" smtClean="0"/>
              <a:t>Entertainment/leisure activities</a:t>
            </a:r>
          </a:p>
          <a:p>
            <a:r>
              <a:rPr lang="en-US" sz="2400" dirty="0" smtClean="0"/>
              <a:t>Any facts/heritage/legacy it carries</a:t>
            </a:r>
          </a:p>
          <a:p>
            <a:endParaRPr lang="en-US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5" y="508720"/>
            <a:ext cx="11604332" cy="410400"/>
          </a:xfrm>
        </p:spPr>
        <p:txBody>
          <a:bodyPr/>
          <a:lstStyle/>
          <a:p>
            <a:r>
              <a:rPr lang="en-GB" dirty="0" smtClean="0"/>
              <a:t>Writing a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3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84505" y="214268"/>
            <a:ext cx="8141906" cy="5798114"/>
          </a:xfrm>
        </p:spPr>
        <p:txBody>
          <a:bodyPr/>
          <a:lstStyle/>
          <a:p>
            <a:r>
              <a:rPr lang="en-GB" dirty="0" smtClean="0"/>
              <a:t>Finsbury Park</a:t>
            </a:r>
          </a:p>
          <a:p>
            <a:r>
              <a:rPr lang="en-GB" dirty="0" smtClean="0"/>
              <a:t>Highbury </a:t>
            </a:r>
            <a:r>
              <a:rPr lang="en-GB" dirty="0"/>
              <a:t>Fields </a:t>
            </a:r>
            <a:endParaRPr lang="en-GB" dirty="0" smtClean="0"/>
          </a:p>
          <a:p>
            <a:r>
              <a:rPr lang="en-GB" dirty="0"/>
              <a:t>Highbury </a:t>
            </a:r>
            <a:r>
              <a:rPr lang="en-GB" dirty="0" smtClean="0"/>
              <a:t>Park</a:t>
            </a:r>
          </a:p>
          <a:p>
            <a:r>
              <a:rPr lang="en-GB" dirty="0" smtClean="0"/>
              <a:t>Waterlow Park</a:t>
            </a:r>
          </a:p>
          <a:p>
            <a:r>
              <a:rPr lang="en-GB" dirty="0" smtClean="0"/>
              <a:t>Whittington Park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Hyde Park</a:t>
            </a:r>
          </a:p>
          <a:p>
            <a:r>
              <a:rPr lang="en-GB" dirty="0" smtClean="0"/>
              <a:t>Regents Park</a:t>
            </a:r>
          </a:p>
          <a:p>
            <a:r>
              <a:rPr lang="en-GB" dirty="0" smtClean="0"/>
              <a:t>Hampstead Heath</a:t>
            </a:r>
          </a:p>
          <a:p>
            <a:r>
              <a:rPr lang="en-GB" dirty="0" smtClean="0"/>
              <a:t>Victoria Park</a:t>
            </a:r>
          </a:p>
          <a:p>
            <a:r>
              <a:rPr lang="en-GB" dirty="0" smtClean="0"/>
              <a:t>Holland Park</a:t>
            </a:r>
          </a:p>
          <a:p>
            <a:r>
              <a:rPr lang="en-GB" dirty="0" smtClean="0"/>
              <a:t>Parliament Hill </a:t>
            </a:r>
          </a:p>
          <a:p>
            <a:endParaRPr lang="en-GB" dirty="0" smtClean="0"/>
          </a:p>
          <a:p>
            <a:r>
              <a:rPr lang="en-GB" b="1" dirty="0" smtClean="0"/>
              <a:t>Proper nouns/common nouns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09961" y="370488"/>
            <a:ext cx="11369736" cy="6285130"/>
          </a:xfrm>
        </p:spPr>
        <p:txBody>
          <a:bodyPr/>
          <a:lstStyle/>
          <a:p>
            <a:r>
              <a:rPr lang="en-US" sz="2600" b="1" dirty="0"/>
              <a:t>W</a:t>
            </a:r>
            <a:r>
              <a:rPr lang="en-US" sz="2600" b="1" dirty="0" smtClean="0"/>
              <a:t>riting a review</a:t>
            </a:r>
          </a:p>
          <a:p>
            <a:endParaRPr lang="en-US" sz="800" b="1" dirty="0" smtClean="0"/>
          </a:p>
          <a:p>
            <a:pPr marL="0" indent="0">
              <a:buNone/>
            </a:pPr>
            <a:r>
              <a:rPr lang="en-US" sz="2600" dirty="0" smtClean="0"/>
              <a:t> A review contains the following things: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/>
              <a:t>title </a:t>
            </a:r>
            <a:endParaRPr lang="en-US" sz="2600" dirty="0" smtClean="0"/>
          </a:p>
          <a:p>
            <a:r>
              <a:rPr lang="en-US" sz="2600" dirty="0" smtClean="0"/>
              <a:t>Information (what the review is about)</a:t>
            </a:r>
            <a:endParaRPr lang="en-US" sz="2600" dirty="0"/>
          </a:p>
          <a:p>
            <a:r>
              <a:rPr lang="en-US" sz="2600" dirty="0"/>
              <a:t>your </a:t>
            </a:r>
            <a:r>
              <a:rPr lang="en-US" sz="2600" dirty="0" smtClean="0"/>
              <a:t>thoughts/opinion (likes/dislikes)</a:t>
            </a:r>
            <a:endParaRPr lang="en-US" sz="2600" dirty="0"/>
          </a:p>
          <a:p>
            <a:r>
              <a:rPr lang="en-US" sz="2600" dirty="0" smtClean="0"/>
              <a:t>Recommendations: whether </a:t>
            </a:r>
            <a:r>
              <a:rPr lang="en-US" sz="2600" dirty="0"/>
              <a:t>you would recommend </a:t>
            </a:r>
            <a:r>
              <a:rPr lang="en-US" sz="2600" dirty="0" smtClean="0"/>
              <a:t>it to others (or not)</a:t>
            </a:r>
          </a:p>
          <a:p>
            <a:endParaRPr lang="en-US" sz="800" dirty="0" smtClean="0"/>
          </a:p>
          <a:p>
            <a:r>
              <a:rPr lang="en-US" sz="2600" b="1" i="1" dirty="0" smtClean="0"/>
              <a:t>Task: </a:t>
            </a:r>
          </a:p>
          <a:p>
            <a:pPr marL="0" indent="0">
              <a:buNone/>
            </a:pPr>
            <a:r>
              <a:rPr lang="en-US" sz="2600" dirty="0" smtClean="0"/>
              <a:t> Write a review on your chosen park/green space.</a:t>
            </a:r>
          </a:p>
          <a:p>
            <a:r>
              <a:rPr lang="en-US" sz="2400" i="1" dirty="0" smtClean="0"/>
              <a:t>Remember to plan for your writing.</a:t>
            </a:r>
          </a:p>
          <a:p>
            <a:r>
              <a:rPr lang="en-US" sz="2400" i="1" dirty="0"/>
              <a:t>I</a:t>
            </a:r>
            <a:r>
              <a:rPr lang="en-US" sz="2400" i="1" dirty="0" smtClean="0"/>
              <a:t>nclude proper nouns where it needs it.</a:t>
            </a:r>
          </a:p>
          <a:p>
            <a:r>
              <a:rPr lang="en-US" sz="2400" i="1" dirty="0" smtClean="0"/>
              <a:t>Be mindful of </a:t>
            </a:r>
            <a:r>
              <a:rPr lang="en-US" sz="2400" i="1" dirty="0" err="1" smtClean="0"/>
              <a:t>SPaG</a:t>
            </a:r>
            <a:r>
              <a:rPr lang="en-US" sz="2400" i="1" dirty="0" smtClean="0"/>
              <a:t>.</a:t>
            </a:r>
          </a:p>
          <a:p>
            <a:endParaRPr lang="en-US" sz="2600" dirty="0"/>
          </a:p>
          <a:p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0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19253" y="1200419"/>
            <a:ext cx="3372747" cy="4644382"/>
          </a:xfrm>
        </p:spPr>
        <p:txBody>
          <a:bodyPr/>
          <a:lstStyle/>
          <a:p>
            <a:r>
              <a:rPr lang="en-GB" sz="2800" dirty="0" smtClean="0"/>
              <a:t>correct the grammar, punctuation and organisational errors in this piece of text.</a:t>
            </a:r>
          </a:p>
          <a:p>
            <a:endParaRPr lang="en-GB" sz="2800" dirty="0"/>
          </a:p>
          <a:p>
            <a:r>
              <a:rPr lang="en-GB" sz="2800" dirty="0"/>
              <a:t>Q: what other </a:t>
            </a:r>
            <a:r>
              <a:rPr lang="en-GB" sz="2800" dirty="0" smtClean="0"/>
              <a:t>topics can </a:t>
            </a:r>
            <a:r>
              <a:rPr lang="en-GB" sz="2800" dirty="0"/>
              <a:t>you </a:t>
            </a:r>
            <a:r>
              <a:rPr lang="en-GB" sz="2800" dirty="0" smtClean="0"/>
              <a:t>write a review on ?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4483" y="1368000"/>
            <a:ext cx="8865704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 review of </a:t>
            </a:r>
            <a:r>
              <a:rPr lang="en-GB" sz="2800" dirty="0"/>
              <a:t>w</a:t>
            </a:r>
            <a:r>
              <a:rPr lang="en-GB" sz="2800" dirty="0" smtClean="0"/>
              <a:t>aterlow </a:t>
            </a:r>
            <a:r>
              <a:rPr lang="en-GB" sz="2800" dirty="0"/>
              <a:t>p</a:t>
            </a:r>
            <a:r>
              <a:rPr lang="en-GB" sz="2800" dirty="0" smtClean="0"/>
              <a:t>ark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i</a:t>
            </a:r>
            <a:r>
              <a:rPr lang="en-GB" sz="2800" dirty="0" smtClean="0"/>
              <a:t> </a:t>
            </a:r>
            <a:r>
              <a:rPr lang="en-GB" sz="2800" dirty="0" smtClean="0"/>
              <a:t>am writing about </a:t>
            </a:r>
            <a:r>
              <a:rPr lang="en-GB" sz="2800" dirty="0"/>
              <a:t>w</a:t>
            </a:r>
            <a:r>
              <a:rPr lang="en-GB" sz="2800" dirty="0" smtClean="0"/>
              <a:t>aterlow </a:t>
            </a:r>
            <a:r>
              <a:rPr lang="en-GB" sz="2800" dirty="0"/>
              <a:t>p</a:t>
            </a:r>
            <a:r>
              <a:rPr lang="en-GB" sz="2800" dirty="0" smtClean="0"/>
              <a:t>ark </a:t>
            </a:r>
            <a:r>
              <a:rPr lang="en-GB" sz="2800" dirty="0" smtClean="0"/>
              <a:t>in </a:t>
            </a:r>
            <a:r>
              <a:rPr lang="en-GB" sz="2800" dirty="0"/>
              <a:t>h</a:t>
            </a:r>
            <a:r>
              <a:rPr lang="en-GB" sz="2800" dirty="0" smtClean="0"/>
              <a:t>ighgate i</a:t>
            </a:r>
            <a:r>
              <a:rPr lang="en-GB" sz="2800" dirty="0" smtClean="0"/>
              <a:t>t </a:t>
            </a:r>
            <a:r>
              <a:rPr lang="en-GB" sz="2800" dirty="0" smtClean="0"/>
              <a:t>has a </a:t>
            </a:r>
            <a:r>
              <a:rPr lang="en-GB" sz="2800" dirty="0" smtClean="0"/>
              <a:t>child </a:t>
            </a:r>
            <a:r>
              <a:rPr lang="en-GB" sz="2800" dirty="0" smtClean="0"/>
              <a:t>play </a:t>
            </a:r>
            <a:r>
              <a:rPr lang="en-GB" sz="2800" dirty="0" smtClean="0"/>
              <a:t>area a café </a:t>
            </a:r>
            <a:r>
              <a:rPr lang="en-GB" sz="2800" dirty="0" smtClean="0"/>
              <a:t>a picnic area </a:t>
            </a:r>
            <a:r>
              <a:rPr lang="en-GB" sz="2800" dirty="0" smtClean="0"/>
              <a:t>a lake</a:t>
            </a:r>
            <a:r>
              <a:rPr lang="en-GB" sz="2800" dirty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smtClean="0"/>
              <a:t>really like this park as it has something for everyone and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smtClean="0"/>
              <a:t>highly recommend </a:t>
            </a:r>
            <a:r>
              <a:rPr lang="en-GB" sz="2800" dirty="0" smtClean="0"/>
              <a:t>everyone </a:t>
            </a:r>
            <a:r>
              <a:rPr lang="en-GB" sz="2800" dirty="0" smtClean="0"/>
              <a:t>to visit </a:t>
            </a:r>
            <a:r>
              <a:rPr lang="en-GB" sz="2800" dirty="0" smtClean="0"/>
              <a:t>it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i="1" dirty="0" smtClean="0"/>
              <a:t>18 errors (including </a:t>
            </a:r>
            <a:r>
              <a:rPr lang="en-GB" sz="2800" i="1" dirty="0" err="1" smtClean="0"/>
              <a:t>SPaG</a:t>
            </a:r>
            <a:r>
              <a:rPr lang="en-GB" sz="2800" i="1" dirty="0" smtClean="0"/>
              <a:t> &amp; organisational structure).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the corrections to the text below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2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4483" y="1368000"/>
            <a:ext cx="8865704" cy="464438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 review on </a:t>
            </a:r>
            <a:r>
              <a:rPr lang="en-GB" sz="2800" u="sng" dirty="0" smtClean="0"/>
              <a:t>Waterlow</a:t>
            </a:r>
            <a:r>
              <a:rPr lang="en-GB" sz="2800" dirty="0" smtClean="0"/>
              <a:t> </a:t>
            </a:r>
            <a:r>
              <a:rPr lang="en-GB" sz="2800" u="sng" dirty="0" smtClean="0"/>
              <a:t>Park</a:t>
            </a:r>
            <a:endParaRPr lang="en-GB" sz="2800" u="sng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u="sng" dirty="0" smtClean="0"/>
              <a:t>I</a:t>
            </a:r>
            <a:r>
              <a:rPr lang="en-GB" sz="2800" dirty="0" smtClean="0"/>
              <a:t> am writing about </a:t>
            </a:r>
            <a:r>
              <a:rPr lang="en-GB" sz="2800" u="sng" dirty="0"/>
              <a:t>W</a:t>
            </a:r>
            <a:r>
              <a:rPr lang="en-GB" sz="2800" dirty="0" smtClean="0"/>
              <a:t>aterlow </a:t>
            </a:r>
            <a:r>
              <a:rPr lang="en-GB" sz="2800" u="sng" dirty="0" smtClean="0"/>
              <a:t>P</a:t>
            </a:r>
            <a:r>
              <a:rPr lang="en-GB" sz="2800" dirty="0" smtClean="0"/>
              <a:t>ark in </a:t>
            </a:r>
            <a:r>
              <a:rPr lang="en-GB" sz="2800" u="sng" dirty="0" smtClean="0"/>
              <a:t>H</a:t>
            </a:r>
            <a:r>
              <a:rPr lang="en-GB" sz="2800" dirty="0" smtClean="0"/>
              <a:t>ighgate</a:t>
            </a:r>
            <a:r>
              <a:rPr lang="en-GB" sz="2800" u="sng" dirty="0" smtClean="0"/>
              <a:t>. I</a:t>
            </a:r>
            <a:r>
              <a:rPr lang="en-GB" sz="2800" dirty="0" smtClean="0"/>
              <a:t>t has a </a:t>
            </a:r>
            <a:r>
              <a:rPr lang="en-GB" sz="2800" u="sng" dirty="0" smtClean="0"/>
              <a:t>children’s</a:t>
            </a:r>
            <a:r>
              <a:rPr lang="en-GB" sz="2800" dirty="0" smtClean="0"/>
              <a:t> play area</a:t>
            </a:r>
            <a:r>
              <a:rPr lang="en-GB" sz="2800" u="sng" dirty="0" smtClean="0"/>
              <a:t>,</a:t>
            </a:r>
            <a:r>
              <a:rPr lang="en-GB" sz="2800" dirty="0" smtClean="0"/>
              <a:t> a café</a:t>
            </a:r>
            <a:r>
              <a:rPr lang="en-GB" sz="2800" u="sng" dirty="0" smtClean="0"/>
              <a:t>,</a:t>
            </a:r>
            <a:r>
              <a:rPr lang="en-GB" sz="2800" dirty="0" smtClean="0"/>
              <a:t> a picnic area </a:t>
            </a:r>
            <a:r>
              <a:rPr lang="en-GB" sz="2800" u="sng" dirty="0" smtClean="0"/>
              <a:t>and </a:t>
            </a:r>
            <a:r>
              <a:rPr lang="en-GB" sz="2800" dirty="0" smtClean="0"/>
              <a:t>a lake</a:t>
            </a:r>
            <a:r>
              <a:rPr lang="en-GB" sz="2800" u="sng" dirty="0" smtClean="0"/>
              <a:t>.</a:t>
            </a:r>
            <a:r>
              <a:rPr lang="en-GB" sz="2800" dirty="0" smtClean="0"/>
              <a:t> </a:t>
            </a:r>
          </a:p>
          <a:p>
            <a:pPr marL="0" indent="0">
              <a:buNone/>
            </a:pPr>
            <a:r>
              <a:rPr lang="en-GB" sz="2800" u="sng" dirty="0" smtClean="0"/>
              <a:t>I</a:t>
            </a:r>
            <a:r>
              <a:rPr lang="en-GB" sz="2800" dirty="0" smtClean="0"/>
              <a:t> really like this park as it has something for everyone </a:t>
            </a:r>
            <a:r>
              <a:rPr lang="en-GB" sz="2800" u="sng" dirty="0" smtClean="0"/>
              <a:t>and</a:t>
            </a:r>
            <a:r>
              <a:rPr lang="en-GB" sz="2800" dirty="0" smtClean="0"/>
              <a:t> </a:t>
            </a:r>
            <a:r>
              <a:rPr lang="en-GB" sz="2800" dirty="0"/>
              <a:t>I</a:t>
            </a:r>
            <a:r>
              <a:rPr lang="en-GB" sz="2800" dirty="0" smtClean="0"/>
              <a:t> highly recommend </a:t>
            </a:r>
            <a:r>
              <a:rPr lang="en-GB" sz="2800" u="sng" dirty="0" smtClean="0"/>
              <a:t>others/people</a:t>
            </a:r>
            <a:r>
              <a:rPr lang="en-GB" sz="2800" dirty="0" smtClean="0"/>
              <a:t> to visit it</a:t>
            </a:r>
            <a:r>
              <a:rPr lang="en-GB" sz="2800" u="sng" dirty="0" smtClean="0"/>
              <a:t>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18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213574" y="1610139"/>
            <a:ext cx="2633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Task: write a short review on your chosen park.</a:t>
            </a:r>
          </a:p>
          <a:p>
            <a:endParaRPr lang="en-GB" sz="2400" dirty="0"/>
          </a:p>
          <a:p>
            <a:r>
              <a:rPr lang="en-GB" sz="2400" dirty="0" smtClean="0"/>
              <a:t>You can type it up on the chat or on paper.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86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551" y="740156"/>
            <a:ext cx="5438453" cy="5496648"/>
          </a:xfrm>
        </p:spPr>
        <p:txBody>
          <a:bodyPr/>
          <a:lstStyle/>
          <a:p>
            <a:r>
              <a:rPr lang="en-GB" sz="2400" b="1" dirty="0" smtClean="0"/>
              <a:t>Independent task: writing a </a:t>
            </a:r>
            <a:r>
              <a:rPr lang="en-GB" sz="2400" b="1" dirty="0"/>
              <a:t>b</a:t>
            </a:r>
            <a:r>
              <a:rPr lang="en-GB" sz="2400" b="1" dirty="0" smtClean="0"/>
              <a:t>ook review</a:t>
            </a:r>
          </a:p>
          <a:p>
            <a:endParaRPr lang="en-GB" sz="900" b="1" dirty="0" smtClean="0"/>
          </a:p>
          <a:p>
            <a:r>
              <a:rPr lang="en-GB" sz="2400" dirty="0" smtClean="0"/>
              <a:t>Include the following:</a:t>
            </a:r>
          </a:p>
          <a:p>
            <a:endParaRPr lang="en-GB" sz="900" dirty="0" smtClean="0"/>
          </a:p>
          <a:p>
            <a:endParaRPr lang="en-GB" sz="900" dirty="0"/>
          </a:p>
          <a:p>
            <a:r>
              <a:rPr lang="en-GB" sz="2400" dirty="0" smtClean="0"/>
              <a:t>title of book / author</a:t>
            </a:r>
          </a:p>
          <a:p>
            <a:r>
              <a:rPr lang="en-GB" sz="2400" dirty="0"/>
              <a:t>g</a:t>
            </a:r>
            <a:r>
              <a:rPr lang="en-GB" sz="2400" dirty="0" smtClean="0"/>
              <a:t>enre (fiction/non-fiction)</a:t>
            </a:r>
          </a:p>
          <a:p>
            <a:r>
              <a:rPr lang="en-GB" sz="2400" dirty="0" smtClean="0"/>
              <a:t>plot (if fiction or context if non-fiction)</a:t>
            </a:r>
          </a:p>
          <a:p>
            <a:r>
              <a:rPr lang="en-GB" sz="2400" dirty="0"/>
              <a:t>y</a:t>
            </a:r>
            <a:r>
              <a:rPr lang="en-GB" sz="2400" dirty="0" smtClean="0"/>
              <a:t>our thoughts/opinion (likes/dislikes)</a:t>
            </a:r>
            <a:endParaRPr lang="en-GB" sz="2400" dirty="0"/>
          </a:p>
          <a:p>
            <a:r>
              <a:rPr lang="en-GB" sz="2400" dirty="0"/>
              <a:t>w</a:t>
            </a:r>
            <a:r>
              <a:rPr lang="en-GB" sz="2400" dirty="0" smtClean="0"/>
              <a:t>hether you would recommend the book to others.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0348" y="8088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262626"/>
                </a:solidFill>
                <a:latin typeface="-apple-system"/>
              </a:rPr>
              <a:t>E.g.</a:t>
            </a:r>
          </a:p>
          <a:p>
            <a:endParaRPr lang="en-US" b="1" dirty="0">
              <a:solidFill>
                <a:srgbClr val="262626"/>
              </a:solidFill>
              <a:latin typeface="-apple-system"/>
            </a:endParaRPr>
          </a:p>
          <a:p>
            <a:r>
              <a:rPr lang="en-US" b="1" dirty="0" smtClean="0">
                <a:solidFill>
                  <a:srgbClr val="262626"/>
                </a:solidFill>
                <a:latin typeface="-apple-system"/>
              </a:rPr>
              <a:t>Girl</a:t>
            </a:r>
            <a:r>
              <a:rPr lang="en-US" b="1" dirty="0">
                <a:solidFill>
                  <a:srgbClr val="262626"/>
                </a:solidFill>
                <a:latin typeface="-apple-system"/>
              </a:rPr>
              <a:t>, Woman, Other </a:t>
            </a:r>
            <a:r>
              <a:rPr lang="en-US" dirty="0">
                <a:solidFill>
                  <a:srgbClr val="262626"/>
                </a:solidFill>
                <a:latin typeface="-apple-system"/>
              </a:rPr>
              <a:t>by Bernardine </a:t>
            </a:r>
            <a:r>
              <a:rPr lang="en-US" dirty="0" err="1">
                <a:solidFill>
                  <a:srgbClr val="262626"/>
                </a:solidFill>
                <a:latin typeface="-apple-system"/>
              </a:rPr>
              <a:t>Evaristo</a:t>
            </a:r>
            <a:r>
              <a:rPr lang="en-US" dirty="0">
                <a:solidFill>
                  <a:srgbClr val="262626"/>
                </a:solidFill>
                <a:latin typeface="-apple-system"/>
              </a:rPr>
              <a:t> focuses on twelve distinctive women, their extraordinary lives and their battles with love</a:t>
            </a:r>
            <a:r>
              <a:rPr lang="en-US" dirty="0" smtClean="0">
                <a:solidFill>
                  <a:srgbClr val="262626"/>
                </a:solidFill>
                <a:latin typeface="-apple-system"/>
              </a:rPr>
              <a:t>,</a:t>
            </a:r>
            <a:r>
              <a:rPr lang="en-US" dirty="0">
                <a:solidFill>
                  <a:srgbClr val="262626"/>
                </a:solidFill>
                <a:latin typeface="-apple-system"/>
              </a:rPr>
              <a:t> friends</a:t>
            </a:r>
            <a:r>
              <a:rPr lang="en-US" dirty="0" smtClean="0">
                <a:solidFill>
                  <a:srgbClr val="262626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262626"/>
                </a:solidFill>
                <a:latin typeface="-apple-system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-apple-system"/>
              </a:rPr>
              <a:t>and families - showing </a:t>
            </a:r>
            <a:r>
              <a:rPr lang="en-US" dirty="0">
                <a:solidFill>
                  <a:srgbClr val="262626"/>
                </a:solidFill>
                <a:latin typeface="-apple-system"/>
              </a:rPr>
              <a:t>us a side of Britain that we haven’t seen before.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62626"/>
                </a:solidFill>
                <a:latin typeface="-apple-system"/>
              </a:rPr>
              <a:t>This is a must read for </a:t>
            </a:r>
            <a:r>
              <a:rPr lang="en-US" dirty="0" smtClean="0">
                <a:solidFill>
                  <a:srgbClr val="262626"/>
                </a:solidFill>
                <a:latin typeface="-apple-system"/>
              </a:rPr>
              <a:t>2021. </a:t>
            </a:r>
            <a:r>
              <a:rPr lang="en-US" dirty="0">
                <a:solidFill>
                  <a:srgbClr val="262626"/>
                </a:solidFill>
                <a:latin typeface="-apple-system"/>
              </a:rPr>
              <a:t>It’s heart-warming, hilarious and speaks truth to every woman.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738" t="20845" r="46882" b="28743"/>
          <a:stretch/>
        </p:blipFill>
        <p:spPr>
          <a:xfrm>
            <a:off x="6008204" y="3662569"/>
            <a:ext cx="3135796" cy="28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4"/>
            <a:ext cx="11093573" cy="3758648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Practised grammar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Read </a:t>
            </a:r>
            <a:r>
              <a:rPr lang="en-US" sz="2800" dirty="0"/>
              <a:t>text and </a:t>
            </a:r>
            <a:r>
              <a:rPr lang="en-US" sz="2800" dirty="0" smtClean="0"/>
              <a:t>made </a:t>
            </a:r>
            <a:r>
              <a:rPr lang="en-US" sz="2800" dirty="0"/>
              <a:t>corrections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Planned </a:t>
            </a:r>
            <a:r>
              <a:rPr lang="en-GB" sz="2800" dirty="0"/>
              <a:t>for your writing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Prepared </a:t>
            </a:r>
            <a:r>
              <a:rPr lang="en-GB" sz="2800" dirty="0"/>
              <a:t>to write a </a:t>
            </a:r>
            <a:r>
              <a:rPr lang="en-GB" sz="2800" dirty="0" smtClean="0"/>
              <a:t>review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34" y="118027"/>
            <a:ext cx="10363200" cy="513108"/>
          </a:xfrm>
        </p:spPr>
        <p:txBody>
          <a:bodyPr/>
          <a:lstStyle/>
          <a:p>
            <a:r>
              <a:rPr lang="en-GB" dirty="0" smtClean="0"/>
              <a:t>S/L practise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494" y="836682"/>
            <a:ext cx="10910680" cy="5290792"/>
          </a:xfrm>
        </p:spPr>
        <p:txBody>
          <a:bodyPr/>
          <a:lstStyle/>
          <a:p>
            <a:r>
              <a:rPr lang="en-GB" sz="2400" dirty="0" smtClean="0"/>
              <a:t>What advice would you give your younger self?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 would say to my younger self….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2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</a:t>
            </a:r>
            <a:r>
              <a:rPr lang="en-GB" sz="3200" b="1" dirty="0" smtClean="0"/>
              <a:t>: writing a review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Practised </a:t>
            </a:r>
            <a:r>
              <a:rPr lang="en-US" sz="2800" dirty="0" smtClean="0"/>
              <a:t>grammar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Read text and make corrections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Plan for your writing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Prepare to write a review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1111317" cy="3715866"/>
          </a:xfrm>
        </p:spPr>
        <p:txBody>
          <a:bodyPr/>
          <a:lstStyle/>
          <a:p>
            <a:endParaRPr lang="en-GB" sz="800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https://www.waterlowpark.org.uk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84738" y="1668026"/>
            <a:ext cx="10369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930841" y="3728449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519" y="725757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102" y="1574227"/>
            <a:ext cx="8083752" cy="420511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3651" y="250315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51" y="1165881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65" y="-28983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25" y="39208"/>
            <a:ext cx="5477950" cy="69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1" y="1883250"/>
            <a:ext cx="10378440" cy="4141630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  also duty of care,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6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232" y="435776"/>
            <a:ext cx="1128952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How can you book an appointment</a:t>
            </a:r>
            <a:r>
              <a:rPr lang="en-GB" sz="2400" b="1" dirty="0" smtClean="0">
                <a:solidFill>
                  <a:schemeClr val="accent1"/>
                </a:solidFill>
              </a:rPr>
              <a:t>?</a:t>
            </a:r>
          </a:p>
          <a:p>
            <a:endParaRPr lang="en-GB" sz="2400" dirty="0" smtClean="0">
              <a:solidFill>
                <a:prstClr val="black"/>
              </a:solidFill>
              <a:latin typeface="Arial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Arial"/>
              </a:rPr>
              <a:t>For </a:t>
            </a:r>
            <a:r>
              <a:rPr lang="en-GB" sz="2400" dirty="0">
                <a:solidFill>
                  <a:prstClr val="black"/>
                </a:solidFill>
                <a:latin typeface="Arial"/>
              </a:rPr>
              <a:t>the summer term we are offering IAG sessions via telephone and/or via MS </a:t>
            </a:r>
            <a:r>
              <a:rPr lang="en-GB" sz="2400" dirty="0" smtClean="0">
                <a:solidFill>
                  <a:prstClr val="black"/>
                </a:solidFill>
                <a:latin typeface="Arial"/>
              </a:rPr>
              <a:t>Teams</a:t>
            </a:r>
          </a:p>
          <a:p>
            <a:endParaRPr lang="en-GB" sz="2400" b="1" dirty="0">
              <a:solidFill>
                <a:prstClr val="black"/>
              </a:solidFill>
              <a:latin typeface="Arial"/>
            </a:endParaRPr>
          </a:p>
          <a:p>
            <a:r>
              <a:rPr lang="en-US" sz="2400" b="1" dirty="0" smtClean="0"/>
              <a:t>For </a:t>
            </a:r>
            <a:r>
              <a:rPr lang="en-US" sz="2400" b="1" dirty="0"/>
              <a:t>general appointments:</a:t>
            </a:r>
          </a:p>
          <a:p>
            <a:r>
              <a:rPr lang="en-GB" sz="2400" dirty="0"/>
              <a:t>Contact Alison on 07808 879044</a:t>
            </a:r>
          </a:p>
          <a:p>
            <a:r>
              <a:rPr lang="en-GB" sz="2400" dirty="0"/>
              <a:t>Email </a:t>
            </a:r>
            <a:r>
              <a:rPr lang="en-GB" sz="2400" u="sng" dirty="0">
                <a:hlinkClick r:id="rId2"/>
              </a:rPr>
              <a:t>Alison.moore@islington.gov.uk</a:t>
            </a:r>
            <a:r>
              <a:rPr lang="en-GB" sz="2400" dirty="0"/>
              <a:t>  </a:t>
            </a:r>
          </a:p>
          <a:p>
            <a:endParaRPr lang="en-GB" sz="2400" dirty="0"/>
          </a:p>
          <a:p>
            <a:r>
              <a:rPr lang="en-GB" sz="2400" dirty="0"/>
              <a:t>Appointments available:</a:t>
            </a:r>
          </a:p>
          <a:p>
            <a:r>
              <a:rPr lang="en-GB" sz="2400" dirty="0"/>
              <a:t>Tuesdays and Thursdays</a:t>
            </a:r>
          </a:p>
          <a:p>
            <a:r>
              <a:rPr lang="en-GB" sz="2400" dirty="0"/>
              <a:t>9.30am - 12.30pm and 1 – </a:t>
            </a:r>
            <a:r>
              <a:rPr lang="en-GB" sz="2400" dirty="0" smtClean="0"/>
              <a:t>4pm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prstClr val="black"/>
                </a:solidFill>
              </a:rPr>
              <a:t>To </a:t>
            </a:r>
            <a:r>
              <a:rPr lang="en-GB" sz="2400" dirty="0">
                <a:solidFill>
                  <a:prstClr val="black"/>
                </a:solidFill>
              </a:rPr>
              <a:t>find out about all or our courses on offer visit: </a:t>
            </a:r>
            <a:r>
              <a:rPr lang="en-GB" sz="2400" u="sng" dirty="0">
                <a:solidFill>
                  <a:prstClr val="black"/>
                </a:solidFill>
                <a:hlinkClick r:id="rId3"/>
              </a:rPr>
              <a:t>www.adultlearning.islington.gov.uk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endParaRPr lang="en-GB" sz="2400" dirty="0"/>
          </a:p>
          <a:p>
            <a:r>
              <a:rPr lang="en-GB" sz="2400" dirty="0"/>
              <a:t>  </a:t>
            </a:r>
          </a:p>
          <a:p>
            <a:r>
              <a:rPr lang="en-GB" sz="2400" dirty="0"/>
              <a:t> </a:t>
            </a:r>
          </a:p>
          <a:p>
            <a:pPr defTabSz="685800">
              <a:defRPr/>
            </a:pP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1" y="384810"/>
            <a:ext cx="6203949" cy="33147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576" y="1198880"/>
            <a:ext cx="11120543" cy="5013960"/>
          </a:xfrm>
        </p:spPr>
        <p:txBody>
          <a:bodyPr/>
          <a:lstStyle/>
          <a:p>
            <a:r>
              <a:rPr lang="en-GB" sz="2800" b="1" dirty="0" smtClean="0"/>
              <a:t>Which one of these sentences uses the past tense correctly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council made these changes for environmental reasons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They have cutted the budget for </a:t>
            </a:r>
            <a:r>
              <a:rPr lang="en-GB" sz="2400" dirty="0"/>
              <a:t>w</a:t>
            </a:r>
            <a:r>
              <a:rPr lang="en-GB" sz="2400" dirty="0" smtClean="0"/>
              <a:t>aste collection significantly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Recently, the council did changed its policy on recycling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19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/>
              <a:t>Grammar 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Write the sentences below in the </a:t>
            </a:r>
            <a:r>
              <a:rPr lang="en-GB" sz="2800" i="1" dirty="0" smtClean="0"/>
              <a:t>past tense</a:t>
            </a:r>
            <a:r>
              <a:rPr lang="en-GB" sz="2800" dirty="0" smtClean="0"/>
              <a:t>. Use ‘</a:t>
            </a:r>
            <a:r>
              <a:rPr lang="en-GB" sz="2800" b="1" dirty="0" smtClean="0"/>
              <a:t>have’ / ‘has’ </a:t>
            </a:r>
            <a:r>
              <a:rPr lang="en-GB" sz="2800" dirty="0" smtClean="0"/>
              <a:t>in your answers.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Karen goes to music festival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We decorate the house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7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15214c3a-c4c8-4e1b-a9e9-78803475fd2c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6351</TotalTime>
  <Words>1008</Words>
  <Application>Microsoft Office PowerPoint</Application>
  <PresentationFormat>Widescreen</PresentationFormat>
  <Paragraphs>192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Wingdings</vt:lpstr>
      <vt:lpstr>Islington Council</vt:lpstr>
      <vt:lpstr>1_Office Theme</vt:lpstr>
      <vt:lpstr>PowerPoint Presentation</vt:lpstr>
      <vt:lpstr>Session aims/objs</vt:lpstr>
      <vt:lpstr>Online Learning Class Rules</vt:lpstr>
      <vt:lpstr>Safeguarding</vt:lpstr>
      <vt:lpstr>PowerPoint Presentation</vt:lpstr>
      <vt:lpstr>Our ACL 1-1 IAG offer</vt:lpstr>
      <vt:lpstr>PowerPoint Presentation</vt:lpstr>
      <vt:lpstr>Grammar practise</vt:lpstr>
      <vt:lpstr>Grammar practise</vt:lpstr>
      <vt:lpstr>Grammar practise</vt:lpstr>
      <vt:lpstr>Grammar practise</vt:lpstr>
      <vt:lpstr>Writing a review</vt:lpstr>
      <vt:lpstr>PowerPoint Presentation</vt:lpstr>
      <vt:lpstr>PowerPoint Presentation</vt:lpstr>
      <vt:lpstr>Add the corrections to the text below </vt:lpstr>
      <vt:lpstr>Corrections </vt:lpstr>
      <vt:lpstr>PowerPoint Presentation</vt:lpstr>
      <vt:lpstr>Lesson summary</vt:lpstr>
      <vt:lpstr>S/L practise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401</cp:revision>
  <dcterms:created xsi:type="dcterms:W3CDTF">2020-04-27T09:47:50Z</dcterms:created>
  <dcterms:modified xsi:type="dcterms:W3CDTF">2021-03-19T16:47:28Z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