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8" r:id="rId2"/>
    <p:sldMasterId id="2147483772" r:id="rId3"/>
  </p:sldMasterIdLst>
  <p:notesMasterIdLst>
    <p:notesMasterId r:id="rId81"/>
  </p:notesMasterIdLst>
  <p:handoutMasterIdLst>
    <p:handoutMasterId r:id="rId82"/>
  </p:handoutMasterIdLst>
  <p:sldIdLst>
    <p:sldId id="360" r:id="rId4"/>
    <p:sldId id="726" r:id="rId5"/>
    <p:sldId id="724" r:id="rId6"/>
    <p:sldId id="679" r:id="rId7"/>
    <p:sldId id="716" r:id="rId8"/>
    <p:sldId id="550" r:id="rId9"/>
    <p:sldId id="610" r:id="rId10"/>
    <p:sldId id="258" r:id="rId11"/>
    <p:sldId id="257"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568" r:id="rId31"/>
    <p:sldId id="277" r:id="rId32"/>
    <p:sldId id="278" r:id="rId33"/>
    <p:sldId id="279" r:id="rId34"/>
    <p:sldId id="280" r:id="rId35"/>
    <p:sldId id="281" r:id="rId36"/>
    <p:sldId id="282" r:id="rId37"/>
    <p:sldId id="283" r:id="rId38"/>
    <p:sldId id="284" r:id="rId39"/>
    <p:sldId id="285" r:id="rId40"/>
    <p:sldId id="286" r:id="rId41"/>
    <p:sldId id="289" r:id="rId42"/>
    <p:sldId id="442" r:id="rId43"/>
    <p:sldId id="287" r:id="rId44"/>
    <p:sldId id="288" r:id="rId45"/>
    <p:sldId id="721" r:id="rId46"/>
    <p:sldId id="723" r:id="rId47"/>
    <p:sldId id="725" r:id="rId48"/>
    <p:sldId id="715" r:id="rId49"/>
    <p:sldId id="714" r:id="rId50"/>
    <p:sldId id="717" r:id="rId51"/>
    <p:sldId id="718" r:id="rId52"/>
    <p:sldId id="584" r:id="rId53"/>
    <p:sldId id="552" r:id="rId54"/>
    <p:sldId id="557" r:id="rId55"/>
    <p:sldId id="711" r:id="rId56"/>
    <p:sldId id="712" r:id="rId57"/>
    <p:sldId id="713" r:id="rId58"/>
    <p:sldId id="579" r:id="rId59"/>
    <p:sldId id="2569" r:id="rId60"/>
    <p:sldId id="650" r:id="rId61"/>
    <p:sldId id="719" r:id="rId62"/>
    <p:sldId id="680" r:id="rId63"/>
    <p:sldId id="685" r:id="rId64"/>
    <p:sldId id="686" r:id="rId65"/>
    <p:sldId id="583" r:id="rId66"/>
    <p:sldId id="571" r:id="rId67"/>
    <p:sldId id="572" r:id="rId68"/>
    <p:sldId id="574" r:id="rId69"/>
    <p:sldId id="575" r:id="rId70"/>
    <p:sldId id="576" r:id="rId71"/>
    <p:sldId id="656" r:id="rId72"/>
    <p:sldId id="683" r:id="rId73"/>
    <p:sldId id="684" r:id="rId74"/>
    <p:sldId id="511" r:id="rId75"/>
    <p:sldId id="512" r:id="rId76"/>
    <p:sldId id="513" r:id="rId77"/>
    <p:sldId id="514" r:id="rId78"/>
    <p:sldId id="720" r:id="rId79"/>
    <p:sldId id="498" r:id="rId80"/>
  </p:sldIdLst>
  <p:sldSz cx="12192000" cy="6858000"/>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7" d="100"/>
          <a:sy n="77" d="100"/>
        </p:scale>
        <p:origin x="64" y="360"/>
      </p:cViewPr>
      <p:guideLst>
        <p:guide orient="horz" pos="2160"/>
        <p:guide pos="3840"/>
      </p:guideLst>
    </p:cSldViewPr>
  </p:slideViewPr>
  <p:notesTextViewPr>
    <p:cViewPr>
      <p:scale>
        <a:sx n="1" d="1"/>
        <a:sy n="1" d="1"/>
      </p:scale>
      <p:origin x="0" y="0"/>
    </p:cViewPr>
  </p:notesTextViewPr>
  <p:sorterViewPr>
    <p:cViewPr varScale="1">
      <p:scale>
        <a:sx n="1" d="1"/>
        <a:sy n="1" d="1"/>
      </p:scale>
      <p:origin x="0" y="-2506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microsoft.com/office/2016/11/relationships/changesInfo" Target="changesInfos/changesInfo1.xml"/><Relationship Id="rId61" Type="http://schemas.openxmlformats.org/officeDocument/2006/relationships/slide" Target="slides/slide58.xml"/><Relationship Id="rId8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ice Beckles" userId="c5d7e2ebd1f33eb5" providerId="LiveId" clId="{51C8D50C-F238-43D2-9894-C223CCF3BACB}"/>
    <pc:docChg chg="delSld delMainMaster">
      <pc:chgData name="Janice Beckles" userId="c5d7e2ebd1f33eb5" providerId="LiveId" clId="{51C8D50C-F238-43D2-9894-C223CCF3BACB}" dt="2021-04-14T19:03:08.531" v="1" actId="47"/>
      <pc:docMkLst>
        <pc:docMk/>
      </pc:docMkLst>
      <pc:sldChg chg="del">
        <pc:chgData name="Janice Beckles" userId="c5d7e2ebd1f33eb5" providerId="LiveId" clId="{51C8D50C-F238-43D2-9894-C223CCF3BACB}" dt="2021-04-14T19:03:08.531" v="1" actId="47"/>
        <pc:sldMkLst>
          <pc:docMk/>
          <pc:sldMk cId="949956032" sldId="302"/>
        </pc:sldMkLst>
      </pc:sldChg>
      <pc:sldChg chg="del">
        <pc:chgData name="Janice Beckles" userId="c5d7e2ebd1f33eb5" providerId="LiveId" clId="{51C8D50C-F238-43D2-9894-C223CCF3BACB}" dt="2021-04-14T19:03:06.549" v="0" actId="47"/>
        <pc:sldMkLst>
          <pc:docMk/>
          <pc:sldMk cId="2247046967" sldId="303"/>
        </pc:sldMkLst>
      </pc:sldChg>
      <pc:sldChg chg="del">
        <pc:chgData name="Janice Beckles" userId="c5d7e2ebd1f33eb5" providerId="LiveId" clId="{51C8D50C-F238-43D2-9894-C223CCF3BACB}" dt="2021-04-14T19:03:06.549" v="0" actId="47"/>
        <pc:sldMkLst>
          <pc:docMk/>
          <pc:sldMk cId="3686667400" sldId="346"/>
        </pc:sldMkLst>
      </pc:sldChg>
      <pc:sldMasterChg chg="del delSldLayout">
        <pc:chgData name="Janice Beckles" userId="c5d7e2ebd1f33eb5" providerId="LiveId" clId="{51C8D50C-F238-43D2-9894-C223CCF3BACB}" dt="2021-04-14T19:03:08.531" v="1" actId="47"/>
        <pc:sldMasterMkLst>
          <pc:docMk/>
          <pc:sldMasterMk cId="3020004441" sldId="2147483750"/>
        </pc:sldMasterMkLst>
        <pc:sldLayoutChg chg="del">
          <pc:chgData name="Janice Beckles" userId="c5d7e2ebd1f33eb5" providerId="LiveId" clId="{51C8D50C-F238-43D2-9894-C223CCF3BACB}" dt="2021-04-14T19:03:08.531" v="1" actId="47"/>
          <pc:sldLayoutMkLst>
            <pc:docMk/>
            <pc:sldMasterMk cId="3020004441" sldId="2147483750"/>
            <pc:sldLayoutMk cId="1949726453" sldId="2147483751"/>
          </pc:sldLayoutMkLst>
        </pc:sldLayoutChg>
        <pc:sldLayoutChg chg="del">
          <pc:chgData name="Janice Beckles" userId="c5d7e2ebd1f33eb5" providerId="LiveId" clId="{51C8D50C-F238-43D2-9894-C223CCF3BACB}" dt="2021-04-14T19:03:08.531" v="1" actId="47"/>
          <pc:sldLayoutMkLst>
            <pc:docMk/>
            <pc:sldMasterMk cId="3020004441" sldId="2147483750"/>
            <pc:sldLayoutMk cId="748050873" sldId="2147483752"/>
          </pc:sldLayoutMkLst>
        </pc:sldLayoutChg>
        <pc:sldLayoutChg chg="del">
          <pc:chgData name="Janice Beckles" userId="c5d7e2ebd1f33eb5" providerId="LiveId" clId="{51C8D50C-F238-43D2-9894-C223CCF3BACB}" dt="2021-04-14T19:03:08.531" v="1" actId="47"/>
          <pc:sldLayoutMkLst>
            <pc:docMk/>
            <pc:sldMasterMk cId="3020004441" sldId="2147483750"/>
            <pc:sldLayoutMk cId="3395543308" sldId="2147483753"/>
          </pc:sldLayoutMkLst>
        </pc:sldLayoutChg>
        <pc:sldLayoutChg chg="del">
          <pc:chgData name="Janice Beckles" userId="c5d7e2ebd1f33eb5" providerId="LiveId" clId="{51C8D50C-F238-43D2-9894-C223CCF3BACB}" dt="2021-04-14T19:03:08.531" v="1" actId="47"/>
          <pc:sldLayoutMkLst>
            <pc:docMk/>
            <pc:sldMasterMk cId="3020004441" sldId="2147483750"/>
            <pc:sldLayoutMk cId="1853685589" sldId="2147483754"/>
          </pc:sldLayoutMkLst>
        </pc:sldLayoutChg>
        <pc:sldLayoutChg chg="del">
          <pc:chgData name="Janice Beckles" userId="c5d7e2ebd1f33eb5" providerId="LiveId" clId="{51C8D50C-F238-43D2-9894-C223CCF3BACB}" dt="2021-04-14T19:03:08.531" v="1" actId="47"/>
          <pc:sldLayoutMkLst>
            <pc:docMk/>
            <pc:sldMasterMk cId="3020004441" sldId="2147483750"/>
            <pc:sldLayoutMk cId="3756129904" sldId="2147483755"/>
          </pc:sldLayoutMkLst>
        </pc:sldLayoutChg>
        <pc:sldLayoutChg chg="del">
          <pc:chgData name="Janice Beckles" userId="c5d7e2ebd1f33eb5" providerId="LiveId" clId="{51C8D50C-F238-43D2-9894-C223CCF3BACB}" dt="2021-04-14T19:03:08.531" v="1" actId="47"/>
          <pc:sldLayoutMkLst>
            <pc:docMk/>
            <pc:sldMasterMk cId="3020004441" sldId="2147483750"/>
            <pc:sldLayoutMk cId="218289291" sldId="2147483756"/>
          </pc:sldLayoutMkLst>
        </pc:sldLayoutChg>
        <pc:sldLayoutChg chg="del">
          <pc:chgData name="Janice Beckles" userId="c5d7e2ebd1f33eb5" providerId="LiveId" clId="{51C8D50C-F238-43D2-9894-C223CCF3BACB}" dt="2021-04-14T19:03:08.531" v="1" actId="47"/>
          <pc:sldLayoutMkLst>
            <pc:docMk/>
            <pc:sldMasterMk cId="3020004441" sldId="2147483750"/>
            <pc:sldLayoutMk cId="258057930" sldId="2147483757"/>
          </pc:sldLayoutMkLst>
        </pc:sldLayoutChg>
        <pc:sldLayoutChg chg="del">
          <pc:chgData name="Janice Beckles" userId="c5d7e2ebd1f33eb5" providerId="LiveId" clId="{51C8D50C-F238-43D2-9894-C223CCF3BACB}" dt="2021-04-14T19:03:08.531" v="1" actId="47"/>
          <pc:sldLayoutMkLst>
            <pc:docMk/>
            <pc:sldMasterMk cId="3020004441" sldId="2147483750"/>
            <pc:sldLayoutMk cId="155589433" sldId="2147483758"/>
          </pc:sldLayoutMkLst>
        </pc:sldLayoutChg>
        <pc:sldLayoutChg chg="del">
          <pc:chgData name="Janice Beckles" userId="c5d7e2ebd1f33eb5" providerId="LiveId" clId="{51C8D50C-F238-43D2-9894-C223CCF3BACB}" dt="2021-04-14T19:03:08.531" v="1" actId="47"/>
          <pc:sldLayoutMkLst>
            <pc:docMk/>
            <pc:sldMasterMk cId="3020004441" sldId="2147483750"/>
            <pc:sldLayoutMk cId="1451999727" sldId="2147483759"/>
          </pc:sldLayoutMkLst>
        </pc:sldLayoutChg>
        <pc:sldLayoutChg chg="del">
          <pc:chgData name="Janice Beckles" userId="c5d7e2ebd1f33eb5" providerId="LiveId" clId="{51C8D50C-F238-43D2-9894-C223CCF3BACB}" dt="2021-04-14T19:03:08.531" v="1" actId="47"/>
          <pc:sldLayoutMkLst>
            <pc:docMk/>
            <pc:sldMasterMk cId="3020004441" sldId="2147483750"/>
            <pc:sldLayoutMk cId="4233553361" sldId="2147483760"/>
          </pc:sldLayoutMkLst>
        </pc:sldLayoutChg>
        <pc:sldLayoutChg chg="del">
          <pc:chgData name="Janice Beckles" userId="c5d7e2ebd1f33eb5" providerId="LiveId" clId="{51C8D50C-F238-43D2-9894-C223CCF3BACB}" dt="2021-04-14T19:03:08.531" v="1" actId="47"/>
          <pc:sldLayoutMkLst>
            <pc:docMk/>
            <pc:sldMasterMk cId="3020004441" sldId="2147483750"/>
            <pc:sldLayoutMk cId="152287055" sldId="2147483761"/>
          </pc:sldLayoutMkLst>
        </pc:sldLayoutChg>
        <pc:sldLayoutChg chg="del">
          <pc:chgData name="Janice Beckles" userId="c5d7e2ebd1f33eb5" providerId="LiveId" clId="{51C8D50C-F238-43D2-9894-C223CCF3BACB}" dt="2021-04-14T19:03:08.531" v="1" actId="47"/>
          <pc:sldLayoutMkLst>
            <pc:docMk/>
            <pc:sldMasterMk cId="3020004441" sldId="2147483750"/>
            <pc:sldLayoutMk cId="1052998640" sldId="2147483762"/>
          </pc:sldLayoutMkLst>
        </pc:sldLayoutChg>
        <pc:sldLayoutChg chg="del">
          <pc:chgData name="Janice Beckles" userId="c5d7e2ebd1f33eb5" providerId="LiveId" clId="{51C8D50C-F238-43D2-9894-C223CCF3BACB}" dt="2021-04-14T19:03:08.531" v="1" actId="47"/>
          <pc:sldLayoutMkLst>
            <pc:docMk/>
            <pc:sldMasterMk cId="3020004441" sldId="2147483750"/>
            <pc:sldLayoutMk cId="258814868" sldId="2147483763"/>
          </pc:sldLayoutMkLst>
        </pc:sldLayoutChg>
        <pc:sldLayoutChg chg="del">
          <pc:chgData name="Janice Beckles" userId="c5d7e2ebd1f33eb5" providerId="LiveId" clId="{51C8D50C-F238-43D2-9894-C223CCF3BACB}" dt="2021-04-14T19:03:08.531" v="1" actId="47"/>
          <pc:sldLayoutMkLst>
            <pc:docMk/>
            <pc:sldMasterMk cId="3020004441" sldId="2147483750"/>
            <pc:sldLayoutMk cId="1386273583" sldId="2147483764"/>
          </pc:sldLayoutMkLst>
        </pc:sldLayoutChg>
        <pc:sldLayoutChg chg="del">
          <pc:chgData name="Janice Beckles" userId="c5d7e2ebd1f33eb5" providerId="LiveId" clId="{51C8D50C-F238-43D2-9894-C223CCF3BACB}" dt="2021-04-14T19:03:08.531" v="1" actId="47"/>
          <pc:sldLayoutMkLst>
            <pc:docMk/>
            <pc:sldMasterMk cId="3020004441" sldId="2147483750"/>
            <pc:sldLayoutMk cId="2179633219" sldId="2147483765"/>
          </pc:sldLayoutMkLst>
        </pc:sldLayoutChg>
        <pc:sldLayoutChg chg="del">
          <pc:chgData name="Janice Beckles" userId="c5d7e2ebd1f33eb5" providerId="LiveId" clId="{51C8D50C-F238-43D2-9894-C223CCF3BACB}" dt="2021-04-14T19:03:08.531" v="1" actId="47"/>
          <pc:sldLayoutMkLst>
            <pc:docMk/>
            <pc:sldMasterMk cId="3020004441" sldId="2147483750"/>
            <pc:sldLayoutMk cId="4140371912" sldId="2147483766"/>
          </pc:sldLayoutMkLst>
        </pc:sldLayoutChg>
        <pc:sldLayoutChg chg="del">
          <pc:chgData name="Janice Beckles" userId="c5d7e2ebd1f33eb5" providerId="LiveId" clId="{51C8D50C-F238-43D2-9894-C223CCF3BACB}" dt="2021-04-14T19:03:08.531" v="1" actId="47"/>
          <pc:sldLayoutMkLst>
            <pc:docMk/>
            <pc:sldMasterMk cId="3020004441" sldId="2147483750"/>
            <pc:sldLayoutMk cId="1156680446" sldId="2147483767"/>
          </pc:sldLayoutMkLst>
        </pc:sldLayoutChg>
        <pc:sldLayoutChg chg="del">
          <pc:chgData name="Janice Beckles" userId="c5d7e2ebd1f33eb5" providerId="LiveId" clId="{51C8D50C-F238-43D2-9894-C223CCF3BACB}" dt="2021-04-14T19:03:08.531" v="1" actId="47"/>
          <pc:sldLayoutMkLst>
            <pc:docMk/>
            <pc:sldMasterMk cId="3020004441" sldId="2147483750"/>
            <pc:sldLayoutMk cId="3482654220" sldId="2147483768"/>
          </pc:sldLayoutMkLst>
        </pc:sldLayoutChg>
        <pc:sldLayoutChg chg="del">
          <pc:chgData name="Janice Beckles" userId="c5d7e2ebd1f33eb5" providerId="LiveId" clId="{51C8D50C-F238-43D2-9894-C223CCF3BACB}" dt="2021-04-14T19:03:08.531" v="1" actId="47"/>
          <pc:sldLayoutMkLst>
            <pc:docMk/>
            <pc:sldMasterMk cId="3020004441" sldId="2147483750"/>
            <pc:sldLayoutMk cId="2660145149" sldId="2147483769"/>
          </pc:sldLayoutMkLst>
        </pc:sldLayoutChg>
        <pc:sldLayoutChg chg="del">
          <pc:chgData name="Janice Beckles" userId="c5d7e2ebd1f33eb5" providerId="LiveId" clId="{51C8D50C-F238-43D2-9894-C223CCF3BACB}" dt="2021-04-14T19:03:08.531" v="1" actId="47"/>
          <pc:sldLayoutMkLst>
            <pc:docMk/>
            <pc:sldMasterMk cId="3020004441" sldId="2147483750"/>
            <pc:sldLayoutMk cId="2524295775" sldId="2147483770"/>
          </pc:sldLayoutMkLst>
        </pc:sldLayoutChg>
        <pc:sldLayoutChg chg="del">
          <pc:chgData name="Janice Beckles" userId="c5d7e2ebd1f33eb5" providerId="LiveId" clId="{51C8D50C-F238-43D2-9894-C223CCF3BACB}" dt="2021-04-14T19:03:08.531" v="1" actId="47"/>
          <pc:sldLayoutMkLst>
            <pc:docMk/>
            <pc:sldMasterMk cId="3020004441" sldId="2147483750"/>
            <pc:sldLayoutMk cId="3897550401" sldId="2147483771"/>
          </pc:sldLayoutMkLst>
        </pc:sldLayoutChg>
      </pc:sldMasterChg>
    </pc:docChg>
  </pc:docChgLst>
</pc:chgInfo>
</file>

<file path=ppt/diagrams/_rels/data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ata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C935D6-F2AA-47F8-B69D-A398B34FBA6A}"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943567F1-5FD9-4BF3-90A3-105139AE4739}">
      <dgm:prSet/>
      <dgm:spPr/>
      <dgm:t>
        <a:bodyPr/>
        <a:lstStyle/>
        <a:p>
          <a:r>
            <a:rPr lang="en-US"/>
            <a:t>How will you produce your product/service?</a:t>
          </a:r>
        </a:p>
      </dgm:t>
    </dgm:pt>
    <dgm:pt modelId="{D62BAA28-4E33-4A62-B726-3BB99EFCC554}" type="parTrans" cxnId="{E13772D9-FBC7-4A55-A25B-29166B3BE824}">
      <dgm:prSet/>
      <dgm:spPr/>
      <dgm:t>
        <a:bodyPr/>
        <a:lstStyle/>
        <a:p>
          <a:endParaRPr lang="en-US"/>
        </a:p>
      </dgm:t>
    </dgm:pt>
    <dgm:pt modelId="{D39510C3-6B50-47A7-9341-3D081D3EC211}" type="sibTrans" cxnId="{E13772D9-FBC7-4A55-A25B-29166B3BE824}">
      <dgm:prSet/>
      <dgm:spPr/>
      <dgm:t>
        <a:bodyPr/>
        <a:lstStyle/>
        <a:p>
          <a:endParaRPr lang="en-US"/>
        </a:p>
      </dgm:t>
    </dgm:pt>
    <dgm:pt modelId="{EA95B65F-6418-4FDA-B44B-8C4C019D0FD5}">
      <dgm:prSet/>
      <dgm:spPr/>
      <dgm:t>
        <a:bodyPr/>
        <a:lstStyle/>
        <a:p>
          <a:r>
            <a:rPr lang="en-US"/>
            <a:t>How will you distribute your product?</a:t>
          </a:r>
        </a:p>
      </dgm:t>
    </dgm:pt>
    <dgm:pt modelId="{BED088B6-C8D3-4C66-A447-51E2FF72B7DB}" type="parTrans" cxnId="{09499F30-CBAC-45B7-A5CB-C69CA702290D}">
      <dgm:prSet/>
      <dgm:spPr/>
      <dgm:t>
        <a:bodyPr/>
        <a:lstStyle/>
        <a:p>
          <a:endParaRPr lang="en-US"/>
        </a:p>
      </dgm:t>
    </dgm:pt>
    <dgm:pt modelId="{88524E25-BA5E-4028-9E42-CFA96ABD0D58}" type="sibTrans" cxnId="{09499F30-CBAC-45B7-A5CB-C69CA702290D}">
      <dgm:prSet/>
      <dgm:spPr/>
      <dgm:t>
        <a:bodyPr/>
        <a:lstStyle/>
        <a:p>
          <a:endParaRPr lang="en-US"/>
        </a:p>
      </dgm:t>
    </dgm:pt>
    <dgm:pt modelId="{BCF0879B-E45B-4B47-89BD-B2175F0B7738}">
      <dgm:prSet/>
      <dgm:spPr/>
      <dgm:t>
        <a:bodyPr/>
        <a:lstStyle/>
        <a:p>
          <a:r>
            <a:rPr lang="en-US"/>
            <a:t>How will your people access your service?</a:t>
          </a:r>
        </a:p>
      </dgm:t>
    </dgm:pt>
    <dgm:pt modelId="{3072895B-5307-4B79-A45F-17F810358964}" type="parTrans" cxnId="{F26FF8C5-F56D-4473-9044-FE83E64AA461}">
      <dgm:prSet/>
      <dgm:spPr/>
      <dgm:t>
        <a:bodyPr/>
        <a:lstStyle/>
        <a:p>
          <a:endParaRPr lang="en-US"/>
        </a:p>
      </dgm:t>
    </dgm:pt>
    <dgm:pt modelId="{DE5BEC1A-FD44-45FF-B286-2901BE3F7744}" type="sibTrans" cxnId="{F26FF8C5-F56D-4473-9044-FE83E64AA461}">
      <dgm:prSet/>
      <dgm:spPr/>
      <dgm:t>
        <a:bodyPr/>
        <a:lstStyle/>
        <a:p>
          <a:endParaRPr lang="en-US"/>
        </a:p>
      </dgm:t>
    </dgm:pt>
    <dgm:pt modelId="{56D9B477-4A5E-43B0-903F-C6AF6D776862}">
      <dgm:prSet/>
      <dgm:spPr/>
      <dgm:t>
        <a:bodyPr/>
        <a:lstStyle/>
        <a:p>
          <a:r>
            <a:rPr lang="en-US"/>
            <a:t>What quality control checks do you have in place?</a:t>
          </a:r>
        </a:p>
      </dgm:t>
    </dgm:pt>
    <dgm:pt modelId="{583C1F05-AFC1-4350-B099-3AA8E56DF8E6}" type="parTrans" cxnId="{5C5696AC-94C0-49A3-AF15-D989BB8CB3C8}">
      <dgm:prSet/>
      <dgm:spPr/>
      <dgm:t>
        <a:bodyPr/>
        <a:lstStyle/>
        <a:p>
          <a:endParaRPr lang="en-US"/>
        </a:p>
      </dgm:t>
    </dgm:pt>
    <dgm:pt modelId="{BE15A22D-FD1C-4E94-91D2-78AFFD9A4727}" type="sibTrans" cxnId="{5C5696AC-94C0-49A3-AF15-D989BB8CB3C8}">
      <dgm:prSet/>
      <dgm:spPr/>
      <dgm:t>
        <a:bodyPr/>
        <a:lstStyle/>
        <a:p>
          <a:endParaRPr lang="en-US"/>
        </a:p>
      </dgm:t>
    </dgm:pt>
    <dgm:pt modelId="{B9A67169-EA4D-4D86-8A8F-9C40011D4F9B}" type="pres">
      <dgm:prSet presAssocID="{7AC935D6-F2AA-47F8-B69D-A398B34FBA6A}" presName="vert0" presStyleCnt="0">
        <dgm:presLayoutVars>
          <dgm:dir/>
          <dgm:animOne val="branch"/>
          <dgm:animLvl val="lvl"/>
        </dgm:presLayoutVars>
      </dgm:prSet>
      <dgm:spPr/>
    </dgm:pt>
    <dgm:pt modelId="{DBB411FF-EFBB-4F57-8A1C-23E4EB3A8390}" type="pres">
      <dgm:prSet presAssocID="{943567F1-5FD9-4BF3-90A3-105139AE4739}" presName="thickLine" presStyleLbl="alignNode1" presStyleIdx="0" presStyleCnt="4"/>
      <dgm:spPr/>
    </dgm:pt>
    <dgm:pt modelId="{51E5FFE8-E0D8-4D51-ADD5-14043298EC4A}" type="pres">
      <dgm:prSet presAssocID="{943567F1-5FD9-4BF3-90A3-105139AE4739}" presName="horz1" presStyleCnt="0"/>
      <dgm:spPr/>
    </dgm:pt>
    <dgm:pt modelId="{27021CF8-769E-421F-B155-8D8769F06B8D}" type="pres">
      <dgm:prSet presAssocID="{943567F1-5FD9-4BF3-90A3-105139AE4739}" presName="tx1" presStyleLbl="revTx" presStyleIdx="0" presStyleCnt="4"/>
      <dgm:spPr/>
    </dgm:pt>
    <dgm:pt modelId="{5B2B9586-6073-4281-B4BF-0C427C8DEC6C}" type="pres">
      <dgm:prSet presAssocID="{943567F1-5FD9-4BF3-90A3-105139AE4739}" presName="vert1" presStyleCnt="0"/>
      <dgm:spPr/>
    </dgm:pt>
    <dgm:pt modelId="{9331453A-8A8E-4668-AED6-3913125F5864}" type="pres">
      <dgm:prSet presAssocID="{EA95B65F-6418-4FDA-B44B-8C4C019D0FD5}" presName="thickLine" presStyleLbl="alignNode1" presStyleIdx="1" presStyleCnt="4"/>
      <dgm:spPr/>
    </dgm:pt>
    <dgm:pt modelId="{C180301F-B65B-4C1D-83FB-51670F938085}" type="pres">
      <dgm:prSet presAssocID="{EA95B65F-6418-4FDA-B44B-8C4C019D0FD5}" presName="horz1" presStyleCnt="0"/>
      <dgm:spPr/>
    </dgm:pt>
    <dgm:pt modelId="{EF7102EB-74C2-49D2-B92F-1C5502257DDF}" type="pres">
      <dgm:prSet presAssocID="{EA95B65F-6418-4FDA-B44B-8C4C019D0FD5}" presName="tx1" presStyleLbl="revTx" presStyleIdx="1" presStyleCnt="4"/>
      <dgm:spPr/>
    </dgm:pt>
    <dgm:pt modelId="{75D97847-5C9D-4A61-90F4-DAF9018E1BE6}" type="pres">
      <dgm:prSet presAssocID="{EA95B65F-6418-4FDA-B44B-8C4C019D0FD5}" presName="vert1" presStyleCnt="0"/>
      <dgm:spPr/>
    </dgm:pt>
    <dgm:pt modelId="{8F1C1488-DBC0-4430-802E-8DD755070BBF}" type="pres">
      <dgm:prSet presAssocID="{BCF0879B-E45B-4B47-89BD-B2175F0B7738}" presName="thickLine" presStyleLbl="alignNode1" presStyleIdx="2" presStyleCnt="4"/>
      <dgm:spPr/>
    </dgm:pt>
    <dgm:pt modelId="{7BE7D76F-11A3-4A81-8D7A-E64495493522}" type="pres">
      <dgm:prSet presAssocID="{BCF0879B-E45B-4B47-89BD-B2175F0B7738}" presName="horz1" presStyleCnt="0"/>
      <dgm:spPr/>
    </dgm:pt>
    <dgm:pt modelId="{4E59604D-56E0-450D-9B1D-F44365873505}" type="pres">
      <dgm:prSet presAssocID="{BCF0879B-E45B-4B47-89BD-B2175F0B7738}" presName="tx1" presStyleLbl="revTx" presStyleIdx="2" presStyleCnt="4"/>
      <dgm:spPr/>
    </dgm:pt>
    <dgm:pt modelId="{A13ACC1B-CCC8-4ECB-91B8-4B2CF83BC4A9}" type="pres">
      <dgm:prSet presAssocID="{BCF0879B-E45B-4B47-89BD-B2175F0B7738}" presName="vert1" presStyleCnt="0"/>
      <dgm:spPr/>
    </dgm:pt>
    <dgm:pt modelId="{1E2D2042-2ED7-486C-B40D-655C60A5A011}" type="pres">
      <dgm:prSet presAssocID="{56D9B477-4A5E-43B0-903F-C6AF6D776862}" presName="thickLine" presStyleLbl="alignNode1" presStyleIdx="3" presStyleCnt="4"/>
      <dgm:spPr/>
    </dgm:pt>
    <dgm:pt modelId="{D92C834F-9B97-4661-8DE3-282906471BD6}" type="pres">
      <dgm:prSet presAssocID="{56D9B477-4A5E-43B0-903F-C6AF6D776862}" presName="horz1" presStyleCnt="0"/>
      <dgm:spPr/>
    </dgm:pt>
    <dgm:pt modelId="{D54ABF24-3410-4DEC-84CD-36F15CEE997F}" type="pres">
      <dgm:prSet presAssocID="{56D9B477-4A5E-43B0-903F-C6AF6D776862}" presName="tx1" presStyleLbl="revTx" presStyleIdx="3" presStyleCnt="4"/>
      <dgm:spPr/>
    </dgm:pt>
    <dgm:pt modelId="{016D150C-F882-4F8C-A1F6-E99C9E4AE6D6}" type="pres">
      <dgm:prSet presAssocID="{56D9B477-4A5E-43B0-903F-C6AF6D776862}" presName="vert1" presStyleCnt="0"/>
      <dgm:spPr/>
    </dgm:pt>
  </dgm:ptLst>
  <dgm:cxnLst>
    <dgm:cxn modelId="{870DC811-8E62-43CD-8666-F5920025A48A}" type="presOf" srcId="{EA95B65F-6418-4FDA-B44B-8C4C019D0FD5}" destId="{EF7102EB-74C2-49D2-B92F-1C5502257DDF}" srcOrd="0" destOrd="0" presId="urn:microsoft.com/office/officeart/2008/layout/LinedList"/>
    <dgm:cxn modelId="{07090C20-52E0-4EFA-96B0-DD5EE4B1CE4E}" type="presOf" srcId="{943567F1-5FD9-4BF3-90A3-105139AE4739}" destId="{27021CF8-769E-421F-B155-8D8769F06B8D}" srcOrd="0" destOrd="0" presId="urn:microsoft.com/office/officeart/2008/layout/LinedList"/>
    <dgm:cxn modelId="{09499F30-CBAC-45B7-A5CB-C69CA702290D}" srcId="{7AC935D6-F2AA-47F8-B69D-A398B34FBA6A}" destId="{EA95B65F-6418-4FDA-B44B-8C4C019D0FD5}" srcOrd="1" destOrd="0" parTransId="{BED088B6-C8D3-4C66-A447-51E2FF72B7DB}" sibTransId="{88524E25-BA5E-4028-9E42-CFA96ABD0D58}"/>
    <dgm:cxn modelId="{BB3D9C37-AC7D-4CC0-8FA7-A88B7F03AAA4}" type="presOf" srcId="{7AC935D6-F2AA-47F8-B69D-A398B34FBA6A}" destId="{B9A67169-EA4D-4D86-8A8F-9C40011D4F9B}" srcOrd="0" destOrd="0" presId="urn:microsoft.com/office/officeart/2008/layout/LinedList"/>
    <dgm:cxn modelId="{9874D471-8BAE-49DC-B9AD-8E9985B812CC}" type="presOf" srcId="{BCF0879B-E45B-4B47-89BD-B2175F0B7738}" destId="{4E59604D-56E0-450D-9B1D-F44365873505}" srcOrd="0" destOrd="0" presId="urn:microsoft.com/office/officeart/2008/layout/LinedList"/>
    <dgm:cxn modelId="{5C5696AC-94C0-49A3-AF15-D989BB8CB3C8}" srcId="{7AC935D6-F2AA-47F8-B69D-A398B34FBA6A}" destId="{56D9B477-4A5E-43B0-903F-C6AF6D776862}" srcOrd="3" destOrd="0" parTransId="{583C1F05-AFC1-4350-B099-3AA8E56DF8E6}" sibTransId="{BE15A22D-FD1C-4E94-91D2-78AFFD9A4727}"/>
    <dgm:cxn modelId="{F26FF8C5-F56D-4473-9044-FE83E64AA461}" srcId="{7AC935D6-F2AA-47F8-B69D-A398B34FBA6A}" destId="{BCF0879B-E45B-4B47-89BD-B2175F0B7738}" srcOrd="2" destOrd="0" parTransId="{3072895B-5307-4B79-A45F-17F810358964}" sibTransId="{DE5BEC1A-FD44-45FF-B286-2901BE3F7744}"/>
    <dgm:cxn modelId="{E13772D9-FBC7-4A55-A25B-29166B3BE824}" srcId="{7AC935D6-F2AA-47F8-B69D-A398B34FBA6A}" destId="{943567F1-5FD9-4BF3-90A3-105139AE4739}" srcOrd="0" destOrd="0" parTransId="{D62BAA28-4E33-4A62-B726-3BB99EFCC554}" sibTransId="{D39510C3-6B50-47A7-9341-3D081D3EC211}"/>
    <dgm:cxn modelId="{D6FBA7EF-DA69-41A0-8C53-70FA6C1D9644}" type="presOf" srcId="{56D9B477-4A5E-43B0-903F-C6AF6D776862}" destId="{D54ABF24-3410-4DEC-84CD-36F15CEE997F}" srcOrd="0" destOrd="0" presId="urn:microsoft.com/office/officeart/2008/layout/LinedList"/>
    <dgm:cxn modelId="{873BE850-FD49-4545-B42D-E10486E0D680}" type="presParOf" srcId="{B9A67169-EA4D-4D86-8A8F-9C40011D4F9B}" destId="{DBB411FF-EFBB-4F57-8A1C-23E4EB3A8390}" srcOrd="0" destOrd="0" presId="urn:microsoft.com/office/officeart/2008/layout/LinedList"/>
    <dgm:cxn modelId="{A7DF6A30-BBA6-46F7-B637-F31480BCBF04}" type="presParOf" srcId="{B9A67169-EA4D-4D86-8A8F-9C40011D4F9B}" destId="{51E5FFE8-E0D8-4D51-ADD5-14043298EC4A}" srcOrd="1" destOrd="0" presId="urn:microsoft.com/office/officeart/2008/layout/LinedList"/>
    <dgm:cxn modelId="{A0FFDA06-DCF1-4D49-BCD5-B8AE2D50219E}" type="presParOf" srcId="{51E5FFE8-E0D8-4D51-ADD5-14043298EC4A}" destId="{27021CF8-769E-421F-B155-8D8769F06B8D}" srcOrd="0" destOrd="0" presId="urn:microsoft.com/office/officeart/2008/layout/LinedList"/>
    <dgm:cxn modelId="{A29F4396-07CC-485C-B822-42F3DF557EB4}" type="presParOf" srcId="{51E5FFE8-E0D8-4D51-ADD5-14043298EC4A}" destId="{5B2B9586-6073-4281-B4BF-0C427C8DEC6C}" srcOrd="1" destOrd="0" presId="urn:microsoft.com/office/officeart/2008/layout/LinedList"/>
    <dgm:cxn modelId="{2922993B-B175-4DEC-BD78-72029D9B1C48}" type="presParOf" srcId="{B9A67169-EA4D-4D86-8A8F-9C40011D4F9B}" destId="{9331453A-8A8E-4668-AED6-3913125F5864}" srcOrd="2" destOrd="0" presId="urn:microsoft.com/office/officeart/2008/layout/LinedList"/>
    <dgm:cxn modelId="{8EC08B7E-DAD9-47A8-8231-8886B14CC72B}" type="presParOf" srcId="{B9A67169-EA4D-4D86-8A8F-9C40011D4F9B}" destId="{C180301F-B65B-4C1D-83FB-51670F938085}" srcOrd="3" destOrd="0" presId="urn:microsoft.com/office/officeart/2008/layout/LinedList"/>
    <dgm:cxn modelId="{545D85AB-039F-4884-A2C4-07ACC18C07C7}" type="presParOf" srcId="{C180301F-B65B-4C1D-83FB-51670F938085}" destId="{EF7102EB-74C2-49D2-B92F-1C5502257DDF}" srcOrd="0" destOrd="0" presId="urn:microsoft.com/office/officeart/2008/layout/LinedList"/>
    <dgm:cxn modelId="{726FCC93-F359-4B0A-9FF3-67A4D841BB01}" type="presParOf" srcId="{C180301F-B65B-4C1D-83FB-51670F938085}" destId="{75D97847-5C9D-4A61-90F4-DAF9018E1BE6}" srcOrd="1" destOrd="0" presId="urn:microsoft.com/office/officeart/2008/layout/LinedList"/>
    <dgm:cxn modelId="{7EEC2C62-9A1B-435E-A1F9-F883151D39E9}" type="presParOf" srcId="{B9A67169-EA4D-4D86-8A8F-9C40011D4F9B}" destId="{8F1C1488-DBC0-4430-802E-8DD755070BBF}" srcOrd="4" destOrd="0" presId="urn:microsoft.com/office/officeart/2008/layout/LinedList"/>
    <dgm:cxn modelId="{57AECEBC-2192-4040-89D6-DD6A0B942F40}" type="presParOf" srcId="{B9A67169-EA4D-4D86-8A8F-9C40011D4F9B}" destId="{7BE7D76F-11A3-4A81-8D7A-E64495493522}" srcOrd="5" destOrd="0" presId="urn:microsoft.com/office/officeart/2008/layout/LinedList"/>
    <dgm:cxn modelId="{AA7F9305-3FAB-489F-B632-5BB0A77575BC}" type="presParOf" srcId="{7BE7D76F-11A3-4A81-8D7A-E64495493522}" destId="{4E59604D-56E0-450D-9B1D-F44365873505}" srcOrd="0" destOrd="0" presId="urn:microsoft.com/office/officeart/2008/layout/LinedList"/>
    <dgm:cxn modelId="{B2729DF9-2138-40FE-A0B6-A6674C7FFEF1}" type="presParOf" srcId="{7BE7D76F-11A3-4A81-8D7A-E64495493522}" destId="{A13ACC1B-CCC8-4ECB-91B8-4B2CF83BC4A9}" srcOrd="1" destOrd="0" presId="urn:microsoft.com/office/officeart/2008/layout/LinedList"/>
    <dgm:cxn modelId="{D71EBE65-5E89-4051-A532-EB509D246782}" type="presParOf" srcId="{B9A67169-EA4D-4D86-8A8F-9C40011D4F9B}" destId="{1E2D2042-2ED7-486C-B40D-655C60A5A011}" srcOrd="6" destOrd="0" presId="urn:microsoft.com/office/officeart/2008/layout/LinedList"/>
    <dgm:cxn modelId="{DC39F185-7E74-4ECB-BFDB-5E3B834A6F90}" type="presParOf" srcId="{B9A67169-EA4D-4D86-8A8F-9C40011D4F9B}" destId="{D92C834F-9B97-4661-8DE3-282906471BD6}" srcOrd="7" destOrd="0" presId="urn:microsoft.com/office/officeart/2008/layout/LinedList"/>
    <dgm:cxn modelId="{F86AB15B-E81E-4FD1-8F99-B1AD4ACE9248}" type="presParOf" srcId="{D92C834F-9B97-4661-8DE3-282906471BD6}" destId="{D54ABF24-3410-4DEC-84CD-36F15CEE997F}" srcOrd="0" destOrd="0" presId="urn:microsoft.com/office/officeart/2008/layout/LinedList"/>
    <dgm:cxn modelId="{B59EE554-8EBF-44D6-B24D-7D7765C9213B}" type="presParOf" srcId="{D92C834F-9B97-4661-8DE3-282906471BD6}" destId="{016D150C-F882-4F8C-A1F6-E99C9E4AE6D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4539BAC-9776-494B-A73E-7DCE9C6B6E7C}" type="doc">
      <dgm:prSet loTypeId="urn:microsoft.com/office/officeart/2005/8/layout/vProcess5" loCatId="process" qsTypeId="urn:microsoft.com/office/officeart/2005/8/quickstyle/simple4" qsCatId="simple" csTypeId="urn:microsoft.com/office/officeart/2005/8/colors/accent2_2" csCatId="accent2" phldr="1"/>
      <dgm:spPr/>
      <dgm:t>
        <a:bodyPr/>
        <a:lstStyle/>
        <a:p>
          <a:endParaRPr lang="en-US"/>
        </a:p>
      </dgm:t>
    </dgm:pt>
    <dgm:pt modelId="{D826D8E8-9258-4239-8C6C-CA06A46C0C8E}">
      <dgm:prSet/>
      <dgm:spPr/>
      <dgm:t>
        <a:bodyPr/>
        <a:lstStyle/>
        <a:p>
          <a:r>
            <a:rPr lang="en-GB" dirty="0"/>
            <a:t>The overall tax might be lower</a:t>
          </a:r>
        </a:p>
      </dgm:t>
    </dgm:pt>
    <dgm:pt modelId="{D35E3B3C-502B-4DF0-ABBA-B87684D41BFE}" type="parTrans" cxnId="{13053016-DA41-422D-96E7-F0A2DA7C6C16}">
      <dgm:prSet/>
      <dgm:spPr/>
      <dgm:t>
        <a:bodyPr/>
        <a:lstStyle/>
        <a:p>
          <a:endParaRPr lang="en-US"/>
        </a:p>
      </dgm:t>
    </dgm:pt>
    <dgm:pt modelId="{52C8DAD8-2871-4FF8-8A3C-15A21FF1A906}" type="sibTrans" cxnId="{13053016-DA41-422D-96E7-F0A2DA7C6C16}">
      <dgm:prSet/>
      <dgm:spPr/>
      <dgm:t>
        <a:bodyPr/>
        <a:lstStyle/>
        <a:p>
          <a:endParaRPr lang="en-US"/>
        </a:p>
      </dgm:t>
    </dgm:pt>
    <dgm:pt modelId="{F86ED76C-6D64-420D-843A-7685B9DEA19B}">
      <dgm:prSet/>
      <dgm:spPr/>
      <dgm:t>
        <a:bodyPr/>
        <a:lstStyle/>
        <a:p>
          <a:r>
            <a:rPr lang="en-GB"/>
            <a:t>As a company director only the salary you pay yourself as an employee of</a:t>
          </a:r>
        </a:p>
      </dgm:t>
    </dgm:pt>
    <dgm:pt modelId="{58E2DB2F-A487-483E-965A-78015E145E79}" type="parTrans" cxnId="{B3FB4CF7-19FE-4700-8AB2-EB94C627CDA0}">
      <dgm:prSet/>
      <dgm:spPr/>
      <dgm:t>
        <a:bodyPr/>
        <a:lstStyle/>
        <a:p>
          <a:endParaRPr lang="en-US"/>
        </a:p>
      </dgm:t>
    </dgm:pt>
    <dgm:pt modelId="{DF5D4805-6D47-44A9-903F-F56E7CF9B3FA}" type="sibTrans" cxnId="{B3FB4CF7-19FE-4700-8AB2-EB94C627CDA0}">
      <dgm:prSet/>
      <dgm:spPr/>
      <dgm:t>
        <a:bodyPr/>
        <a:lstStyle/>
        <a:p>
          <a:endParaRPr lang="en-US"/>
        </a:p>
      </dgm:t>
    </dgm:pt>
    <dgm:pt modelId="{36EC520C-964D-4F70-9844-F870EE19A18F}">
      <dgm:prSet/>
      <dgm:spPr/>
      <dgm:t>
        <a:bodyPr/>
        <a:lstStyle/>
        <a:p>
          <a:r>
            <a:rPr lang="en-GB"/>
            <a:t>the company is taxed at the personal rate (along with Class 1 NICs)</a:t>
          </a:r>
        </a:p>
      </dgm:t>
    </dgm:pt>
    <dgm:pt modelId="{563E5361-F5AC-427C-953C-88C43CDDF061}" type="parTrans" cxnId="{3379404B-FC43-49AD-923F-CD61F808DB19}">
      <dgm:prSet/>
      <dgm:spPr/>
      <dgm:t>
        <a:bodyPr/>
        <a:lstStyle/>
        <a:p>
          <a:endParaRPr lang="en-US"/>
        </a:p>
      </dgm:t>
    </dgm:pt>
    <dgm:pt modelId="{647DCB13-5EF4-4BBA-81E5-D16C2F6F7B72}" type="sibTrans" cxnId="{3379404B-FC43-49AD-923F-CD61F808DB19}">
      <dgm:prSet/>
      <dgm:spPr/>
      <dgm:t>
        <a:bodyPr/>
        <a:lstStyle/>
        <a:p>
          <a:endParaRPr lang="en-US"/>
        </a:p>
      </dgm:t>
    </dgm:pt>
    <dgm:pt modelId="{EF1C64D1-FDFE-43D2-B663-CEA81C2B923F}">
      <dgm:prSet/>
      <dgm:spPr/>
      <dgm:t>
        <a:bodyPr/>
        <a:lstStyle/>
        <a:p>
          <a:r>
            <a:rPr lang="en-GB"/>
            <a:t>If you wish opt to  receive dividends</a:t>
          </a:r>
        </a:p>
      </dgm:t>
    </dgm:pt>
    <dgm:pt modelId="{136260E7-B15F-4B20-A64E-683239A20912}" type="parTrans" cxnId="{C62015E5-EE52-49A9-8DC2-A891066B999A}">
      <dgm:prSet/>
      <dgm:spPr/>
      <dgm:t>
        <a:bodyPr/>
        <a:lstStyle/>
        <a:p>
          <a:endParaRPr lang="en-US"/>
        </a:p>
      </dgm:t>
    </dgm:pt>
    <dgm:pt modelId="{13A06E61-BD53-4C07-8918-16F27CC16BF2}" type="sibTrans" cxnId="{C62015E5-EE52-49A9-8DC2-A891066B999A}">
      <dgm:prSet/>
      <dgm:spPr/>
      <dgm:t>
        <a:bodyPr/>
        <a:lstStyle/>
        <a:p>
          <a:endParaRPr lang="en-US"/>
        </a:p>
      </dgm:t>
    </dgm:pt>
    <dgm:pt modelId="{04827B42-9EEC-400D-AD96-74358DE9EB1E}">
      <dgm:prSet/>
      <dgm:spPr/>
      <dgm:t>
        <a:bodyPr/>
        <a:lstStyle/>
        <a:p>
          <a:r>
            <a:rPr lang="en-GB" b="1" i="1"/>
            <a:t>The business may be perceived as being ‘credible’</a:t>
          </a:r>
        </a:p>
      </dgm:t>
    </dgm:pt>
    <dgm:pt modelId="{B1AC0802-A31F-4411-BE11-DC0469E26338}" type="parTrans" cxnId="{2DB270A8-6A77-4D3B-AD84-7579C1DD7AA1}">
      <dgm:prSet/>
      <dgm:spPr/>
      <dgm:t>
        <a:bodyPr/>
        <a:lstStyle/>
        <a:p>
          <a:endParaRPr lang="en-US"/>
        </a:p>
      </dgm:t>
    </dgm:pt>
    <dgm:pt modelId="{501258F8-72F1-4E50-8A3D-8B8E6A75D9D6}" type="sibTrans" cxnId="{2DB270A8-6A77-4D3B-AD84-7579C1DD7AA1}">
      <dgm:prSet/>
      <dgm:spPr/>
      <dgm:t>
        <a:bodyPr/>
        <a:lstStyle/>
        <a:p>
          <a:endParaRPr lang="en-US"/>
        </a:p>
      </dgm:t>
    </dgm:pt>
    <dgm:pt modelId="{B6CE85EE-A56C-48FA-8B12-E37E255404AB}" type="pres">
      <dgm:prSet presAssocID="{14539BAC-9776-494B-A73E-7DCE9C6B6E7C}" presName="outerComposite" presStyleCnt="0">
        <dgm:presLayoutVars>
          <dgm:chMax val="5"/>
          <dgm:dir/>
          <dgm:resizeHandles val="exact"/>
        </dgm:presLayoutVars>
      </dgm:prSet>
      <dgm:spPr/>
    </dgm:pt>
    <dgm:pt modelId="{46B307FF-D291-4937-B9FF-2F52C387F6E7}" type="pres">
      <dgm:prSet presAssocID="{14539BAC-9776-494B-A73E-7DCE9C6B6E7C}" presName="dummyMaxCanvas" presStyleCnt="0">
        <dgm:presLayoutVars/>
      </dgm:prSet>
      <dgm:spPr/>
    </dgm:pt>
    <dgm:pt modelId="{3EA528F3-ED6D-4763-9686-9E199D47D42A}" type="pres">
      <dgm:prSet presAssocID="{14539BAC-9776-494B-A73E-7DCE9C6B6E7C}" presName="FiveNodes_1" presStyleLbl="node1" presStyleIdx="0" presStyleCnt="5">
        <dgm:presLayoutVars>
          <dgm:bulletEnabled val="1"/>
        </dgm:presLayoutVars>
      </dgm:prSet>
      <dgm:spPr/>
    </dgm:pt>
    <dgm:pt modelId="{EF4F263B-5FDA-478C-B27F-B409B6DD5903}" type="pres">
      <dgm:prSet presAssocID="{14539BAC-9776-494B-A73E-7DCE9C6B6E7C}" presName="FiveNodes_2" presStyleLbl="node1" presStyleIdx="1" presStyleCnt="5">
        <dgm:presLayoutVars>
          <dgm:bulletEnabled val="1"/>
        </dgm:presLayoutVars>
      </dgm:prSet>
      <dgm:spPr/>
    </dgm:pt>
    <dgm:pt modelId="{EBFD6B83-D275-428D-BA10-EA88226C62D2}" type="pres">
      <dgm:prSet presAssocID="{14539BAC-9776-494B-A73E-7DCE9C6B6E7C}" presName="FiveNodes_3" presStyleLbl="node1" presStyleIdx="2" presStyleCnt="5">
        <dgm:presLayoutVars>
          <dgm:bulletEnabled val="1"/>
        </dgm:presLayoutVars>
      </dgm:prSet>
      <dgm:spPr/>
    </dgm:pt>
    <dgm:pt modelId="{8EAC8391-45A2-4CFB-93F3-04CF737D27B4}" type="pres">
      <dgm:prSet presAssocID="{14539BAC-9776-494B-A73E-7DCE9C6B6E7C}" presName="FiveNodes_4" presStyleLbl="node1" presStyleIdx="3" presStyleCnt="5">
        <dgm:presLayoutVars>
          <dgm:bulletEnabled val="1"/>
        </dgm:presLayoutVars>
      </dgm:prSet>
      <dgm:spPr/>
    </dgm:pt>
    <dgm:pt modelId="{164BA593-FAAA-4E89-B375-7BEED3403D80}" type="pres">
      <dgm:prSet presAssocID="{14539BAC-9776-494B-A73E-7DCE9C6B6E7C}" presName="FiveNodes_5" presStyleLbl="node1" presStyleIdx="4" presStyleCnt="5">
        <dgm:presLayoutVars>
          <dgm:bulletEnabled val="1"/>
        </dgm:presLayoutVars>
      </dgm:prSet>
      <dgm:spPr/>
    </dgm:pt>
    <dgm:pt modelId="{95D7EC86-43C7-48EC-A1BD-59F08186D82A}" type="pres">
      <dgm:prSet presAssocID="{14539BAC-9776-494B-A73E-7DCE9C6B6E7C}" presName="FiveConn_1-2" presStyleLbl="fgAccFollowNode1" presStyleIdx="0" presStyleCnt="4">
        <dgm:presLayoutVars>
          <dgm:bulletEnabled val="1"/>
        </dgm:presLayoutVars>
      </dgm:prSet>
      <dgm:spPr/>
    </dgm:pt>
    <dgm:pt modelId="{51A52E65-B0DF-4ED8-9068-D88AC5D2A36F}" type="pres">
      <dgm:prSet presAssocID="{14539BAC-9776-494B-A73E-7DCE9C6B6E7C}" presName="FiveConn_2-3" presStyleLbl="fgAccFollowNode1" presStyleIdx="1" presStyleCnt="4">
        <dgm:presLayoutVars>
          <dgm:bulletEnabled val="1"/>
        </dgm:presLayoutVars>
      </dgm:prSet>
      <dgm:spPr/>
    </dgm:pt>
    <dgm:pt modelId="{BCAD5612-4D33-4136-B356-5DBF2F04E275}" type="pres">
      <dgm:prSet presAssocID="{14539BAC-9776-494B-A73E-7DCE9C6B6E7C}" presName="FiveConn_3-4" presStyleLbl="fgAccFollowNode1" presStyleIdx="2" presStyleCnt="4">
        <dgm:presLayoutVars>
          <dgm:bulletEnabled val="1"/>
        </dgm:presLayoutVars>
      </dgm:prSet>
      <dgm:spPr/>
    </dgm:pt>
    <dgm:pt modelId="{76979BC5-42F6-44F1-BCFC-432F6E8E602B}" type="pres">
      <dgm:prSet presAssocID="{14539BAC-9776-494B-A73E-7DCE9C6B6E7C}" presName="FiveConn_4-5" presStyleLbl="fgAccFollowNode1" presStyleIdx="3" presStyleCnt="4">
        <dgm:presLayoutVars>
          <dgm:bulletEnabled val="1"/>
        </dgm:presLayoutVars>
      </dgm:prSet>
      <dgm:spPr/>
    </dgm:pt>
    <dgm:pt modelId="{6F174C31-C4B5-45DD-AE16-DEBC57F37C8C}" type="pres">
      <dgm:prSet presAssocID="{14539BAC-9776-494B-A73E-7DCE9C6B6E7C}" presName="FiveNodes_1_text" presStyleLbl="node1" presStyleIdx="4" presStyleCnt="5">
        <dgm:presLayoutVars>
          <dgm:bulletEnabled val="1"/>
        </dgm:presLayoutVars>
      </dgm:prSet>
      <dgm:spPr/>
    </dgm:pt>
    <dgm:pt modelId="{9B1443CB-88C7-49A4-AB84-7CFFF9740D07}" type="pres">
      <dgm:prSet presAssocID="{14539BAC-9776-494B-A73E-7DCE9C6B6E7C}" presName="FiveNodes_2_text" presStyleLbl="node1" presStyleIdx="4" presStyleCnt="5">
        <dgm:presLayoutVars>
          <dgm:bulletEnabled val="1"/>
        </dgm:presLayoutVars>
      </dgm:prSet>
      <dgm:spPr/>
    </dgm:pt>
    <dgm:pt modelId="{24A84A26-2719-4861-AC15-008BEA969D2D}" type="pres">
      <dgm:prSet presAssocID="{14539BAC-9776-494B-A73E-7DCE9C6B6E7C}" presName="FiveNodes_3_text" presStyleLbl="node1" presStyleIdx="4" presStyleCnt="5">
        <dgm:presLayoutVars>
          <dgm:bulletEnabled val="1"/>
        </dgm:presLayoutVars>
      </dgm:prSet>
      <dgm:spPr/>
    </dgm:pt>
    <dgm:pt modelId="{DA8016BD-66AA-4755-AB27-99CA7E688603}" type="pres">
      <dgm:prSet presAssocID="{14539BAC-9776-494B-A73E-7DCE9C6B6E7C}" presName="FiveNodes_4_text" presStyleLbl="node1" presStyleIdx="4" presStyleCnt="5">
        <dgm:presLayoutVars>
          <dgm:bulletEnabled val="1"/>
        </dgm:presLayoutVars>
      </dgm:prSet>
      <dgm:spPr/>
    </dgm:pt>
    <dgm:pt modelId="{D2D3B552-08C3-4C53-BBF9-94B77576F0E1}" type="pres">
      <dgm:prSet presAssocID="{14539BAC-9776-494B-A73E-7DCE9C6B6E7C}" presName="FiveNodes_5_text" presStyleLbl="node1" presStyleIdx="4" presStyleCnt="5">
        <dgm:presLayoutVars>
          <dgm:bulletEnabled val="1"/>
        </dgm:presLayoutVars>
      </dgm:prSet>
      <dgm:spPr/>
    </dgm:pt>
  </dgm:ptLst>
  <dgm:cxnLst>
    <dgm:cxn modelId="{39EBA60B-6BFA-4203-8897-4B84D8D1BAD1}" type="presOf" srcId="{EF1C64D1-FDFE-43D2-B663-CEA81C2B923F}" destId="{8EAC8391-45A2-4CFB-93F3-04CF737D27B4}" srcOrd="0" destOrd="0" presId="urn:microsoft.com/office/officeart/2005/8/layout/vProcess5"/>
    <dgm:cxn modelId="{D00D430E-3B57-4A94-8529-26D9939CBDC9}" type="presOf" srcId="{36EC520C-964D-4F70-9844-F870EE19A18F}" destId="{24A84A26-2719-4861-AC15-008BEA969D2D}" srcOrd="1" destOrd="0" presId="urn:microsoft.com/office/officeart/2005/8/layout/vProcess5"/>
    <dgm:cxn modelId="{13053016-DA41-422D-96E7-F0A2DA7C6C16}" srcId="{14539BAC-9776-494B-A73E-7DCE9C6B6E7C}" destId="{D826D8E8-9258-4239-8C6C-CA06A46C0C8E}" srcOrd="0" destOrd="0" parTransId="{D35E3B3C-502B-4DF0-ABBA-B87684D41BFE}" sibTransId="{52C8DAD8-2871-4FF8-8A3C-15A21FF1A906}"/>
    <dgm:cxn modelId="{91AD3421-BD5D-48C6-B990-198BD49C7E7E}" type="presOf" srcId="{52C8DAD8-2871-4FF8-8A3C-15A21FF1A906}" destId="{95D7EC86-43C7-48EC-A1BD-59F08186D82A}" srcOrd="0" destOrd="0" presId="urn:microsoft.com/office/officeart/2005/8/layout/vProcess5"/>
    <dgm:cxn modelId="{9FFD5C31-395A-4883-A5CE-92E1F91F14D1}" type="presOf" srcId="{F86ED76C-6D64-420D-843A-7685B9DEA19B}" destId="{9B1443CB-88C7-49A4-AB84-7CFFF9740D07}" srcOrd="1" destOrd="0" presId="urn:microsoft.com/office/officeart/2005/8/layout/vProcess5"/>
    <dgm:cxn modelId="{3379404B-FC43-49AD-923F-CD61F808DB19}" srcId="{14539BAC-9776-494B-A73E-7DCE9C6B6E7C}" destId="{36EC520C-964D-4F70-9844-F870EE19A18F}" srcOrd="2" destOrd="0" parTransId="{563E5361-F5AC-427C-953C-88C43CDDF061}" sibTransId="{647DCB13-5EF4-4BBA-81E5-D16C2F6F7B72}"/>
    <dgm:cxn modelId="{FE807855-3C58-495A-A6CD-7252583CF17D}" type="presOf" srcId="{DF5D4805-6D47-44A9-903F-F56E7CF9B3FA}" destId="{51A52E65-B0DF-4ED8-9068-D88AC5D2A36F}" srcOrd="0" destOrd="0" presId="urn:microsoft.com/office/officeart/2005/8/layout/vProcess5"/>
    <dgm:cxn modelId="{AA84C455-D28D-4D2F-8C4C-367FC0B7839B}" type="presOf" srcId="{14539BAC-9776-494B-A73E-7DCE9C6B6E7C}" destId="{B6CE85EE-A56C-48FA-8B12-E37E255404AB}" srcOrd="0" destOrd="0" presId="urn:microsoft.com/office/officeart/2005/8/layout/vProcess5"/>
    <dgm:cxn modelId="{20B9D659-8CA3-4DC6-955E-1A69B8F2D328}" type="presOf" srcId="{EF1C64D1-FDFE-43D2-B663-CEA81C2B923F}" destId="{DA8016BD-66AA-4755-AB27-99CA7E688603}" srcOrd="1" destOrd="0" presId="urn:microsoft.com/office/officeart/2005/8/layout/vProcess5"/>
    <dgm:cxn modelId="{B6EE5B7D-63A0-4976-B4AB-AE3C04459BCA}" type="presOf" srcId="{04827B42-9EEC-400D-AD96-74358DE9EB1E}" destId="{D2D3B552-08C3-4C53-BBF9-94B77576F0E1}" srcOrd="1" destOrd="0" presId="urn:microsoft.com/office/officeart/2005/8/layout/vProcess5"/>
    <dgm:cxn modelId="{13F92282-2485-4FBB-AA7D-35FD7AFC55B6}" type="presOf" srcId="{36EC520C-964D-4F70-9844-F870EE19A18F}" destId="{EBFD6B83-D275-428D-BA10-EA88226C62D2}" srcOrd="0" destOrd="0" presId="urn:microsoft.com/office/officeart/2005/8/layout/vProcess5"/>
    <dgm:cxn modelId="{01359C91-5171-4424-BA59-5214E1EA88E1}" type="presOf" srcId="{D826D8E8-9258-4239-8C6C-CA06A46C0C8E}" destId="{3EA528F3-ED6D-4763-9686-9E199D47D42A}" srcOrd="0" destOrd="0" presId="urn:microsoft.com/office/officeart/2005/8/layout/vProcess5"/>
    <dgm:cxn modelId="{D76647A2-EEAE-4C69-96E8-BE4F7C173E8E}" type="presOf" srcId="{647DCB13-5EF4-4BBA-81E5-D16C2F6F7B72}" destId="{BCAD5612-4D33-4136-B356-5DBF2F04E275}" srcOrd="0" destOrd="0" presId="urn:microsoft.com/office/officeart/2005/8/layout/vProcess5"/>
    <dgm:cxn modelId="{76B384A2-4DCE-4A8E-95A6-0FA0C05D558A}" type="presOf" srcId="{F86ED76C-6D64-420D-843A-7685B9DEA19B}" destId="{EF4F263B-5FDA-478C-B27F-B409B6DD5903}" srcOrd="0" destOrd="0" presId="urn:microsoft.com/office/officeart/2005/8/layout/vProcess5"/>
    <dgm:cxn modelId="{2DB270A8-6A77-4D3B-AD84-7579C1DD7AA1}" srcId="{14539BAC-9776-494B-A73E-7DCE9C6B6E7C}" destId="{04827B42-9EEC-400D-AD96-74358DE9EB1E}" srcOrd="4" destOrd="0" parTransId="{B1AC0802-A31F-4411-BE11-DC0469E26338}" sibTransId="{501258F8-72F1-4E50-8A3D-8B8E6A75D9D6}"/>
    <dgm:cxn modelId="{7F1D4CC7-76AD-44F3-839B-9B2DF41F8146}" type="presOf" srcId="{D826D8E8-9258-4239-8C6C-CA06A46C0C8E}" destId="{6F174C31-C4B5-45DD-AE16-DEBC57F37C8C}" srcOrd="1" destOrd="0" presId="urn:microsoft.com/office/officeart/2005/8/layout/vProcess5"/>
    <dgm:cxn modelId="{C62015E5-EE52-49A9-8DC2-A891066B999A}" srcId="{14539BAC-9776-494B-A73E-7DCE9C6B6E7C}" destId="{EF1C64D1-FDFE-43D2-B663-CEA81C2B923F}" srcOrd="3" destOrd="0" parTransId="{136260E7-B15F-4B20-A64E-683239A20912}" sibTransId="{13A06E61-BD53-4C07-8918-16F27CC16BF2}"/>
    <dgm:cxn modelId="{060A55E6-0F8C-47FC-AAAD-33B67C1D1DF1}" type="presOf" srcId="{13A06E61-BD53-4C07-8918-16F27CC16BF2}" destId="{76979BC5-42F6-44F1-BCFC-432F6E8E602B}" srcOrd="0" destOrd="0" presId="urn:microsoft.com/office/officeart/2005/8/layout/vProcess5"/>
    <dgm:cxn modelId="{B3FB4CF7-19FE-4700-8AB2-EB94C627CDA0}" srcId="{14539BAC-9776-494B-A73E-7DCE9C6B6E7C}" destId="{F86ED76C-6D64-420D-843A-7685B9DEA19B}" srcOrd="1" destOrd="0" parTransId="{58E2DB2F-A487-483E-965A-78015E145E79}" sibTransId="{DF5D4805-6D47-44A9-903F-F56E7CF9B3FA}"/>
    <dgm:cxn modelId="{59E28CF9-A687-40F4-92D7-C17CD9CAEBBA}" type="presOf" srcId="{04827B42-9EEC-400D-AD96-74358DE9EB1E}" destId="{164BA593-FAAA-4E89-B375-7BEED3403D80}" srcOrd="0" destOrd="0" presId="urn:microsoft.com/office/officeart/2005/8/layout/vProcess5"/>
    <dgm:cxn modelId="{81A53DFA-CC72-42D5-B395-3EF4050BC124}" type="presParOf" srcId="{B6CE85EE-A56C-48FA-8B12-E37E255404AB}" destId="{46B307FF-D291-4937-B9FF-2F52C387F6E7}" srcOrd="0" destOrd="0" presId="urn:microsoft.com/office/officeart/2005/8/layout/vProcess5"/>
    <dgm:cxn modelId="{C0F9C9CC-4B15-4E30-A7E4-466E663910ED}" type="presParOf" srcId="{B6CE85EE-A56C-48FA-8B12-E37E255404AB}" destId="{3EA528F3-ED6D-4763-9686-9E199D47D42A}" srcOrd="1" destOrd="0" presId="urn:microsoft.com/office/officeart/2005/8/layout/vProcess5"/>
    <dgm:cxn modelId="{86364ADB-FC29-427D-91A5-A32A8C246D09}" type="presParOf" srcId="{B6CE85EE-A56C-48FA-8B12-E37E255404AB}" destId="{EF4F263B-5FDA-478C-B27F-B409B6DD5903}" srcOrd="2" destOrd="0" presId="urn:microsoft.com/office/officeart/2005/8/layout/vProcess5"/>
    <dgm:cxn modelId="{EDC4D566-E442-4F9F-B4DD-46D058BE6AB7}" type="presParOf" srcId="{B6CE85EE-A56C-48FA-8B12-E37E255404AB}" destId="{EBFD6B83-D275-428D-BA10-EA88226C62D2}" srcOrd="3" destOrd="0" presId="urn:microsoft.com/office/officeart/2005/8/layout/vProcess5"/>
    <dgm:cxn modelId="{3EEAEF78-41E1-4C70-BDE2-701FF321F03F}" type="presParOf" srcId="{B6CE85EE-A56C-48FA-8B12-E37E255404AB}" destId="{8EAC8391-45A2-4CFB-93F3-04CF737D27B4}" srcOrd="4" destOrd="0" presId="urn:microsoft.com/office/officeart/2005/8/layout/vProcess5"/>
    <dgm:cxn modelId="{2AFE5847-47B8-4436-8C8F-729EDF990920}" type="presParOf" srcId="{B6CE85EE-A56C-48FA-8B12-E37E255404AB}" destId="{164BA593-FAAA-4E89-B375-7BEED3403D80}" srcOrd="5" destOrd="0" presId="urn:microsoft.com/office/officeart/2005/8/layout/vProcess5"/>
    <dgm:cxn modelId="{C5AFCE60-1090-4ECD-95FA-D3CD90F3011A}" type="presParOf" srcId="{B6CE85EE-A56C-48FA-8B12-E37E255404AB}" destId="{95D7EC86-43C7-48EC-A1BD-59F08186D82A}" srcOrd="6" destOrd="0" presId="urn:microsoft.com/office/officeart/2005/8/layout/vProcess5"/>
    <dgm:cxn modelId="{824D832E-0C82-42A4-9B73-E41A0FA4540B}" type="presParOf" srcId="{B6CE85EE-A56C-48FA-8B12-E37E255404AB}" destId="{51A52E65-B0DF-4ED8-9068-D88AC5D2A36F}" srcOrd="7" destOrd="0" presId="urn:microsoft.com/office/officeart/2005/8/layout/vProcess5"/>
    <dgm:cxn modelId="{BC00725A-9F04-4626-91CC-5B9E4351F173}" type="presParOf" srcId="{B6CE85EE-A56C-48FA-8B12-E37E255404AB}" destId="{BCAD5612-4D33-4136-B356-5DBF2F04E275}" srcOrd="8" destOrd="0" presId="urn:microsoft.com/office/officeart/2005/8/layout/vProcess5"/>
    <dgm:cxn modelId="{3BD310E3-23F4-4ED2-8251-22AE7D837E3C}" type="presParOf" srcId="{B6CE85EE-A56C-48FA-8B12-E37E255404AB}" destId="{76979BC5-42F6-44F1-BCFC-432F6E8E602B}" srcOrd="9" destOrd="0" presId="urn:microsoft.com/office/officeart/2005/8/layout/vProcess5"/>
    <dgm:cxn modelId="{505A54F8-F043-4406-9DD2-4470F696DC9F}" type="presParOf" srcId="{B6CE85EE-A56C-48FA-8B12-E37E255404AB}" destId="{6F174C31-C4B5-45DD-AE16-DEBC57F37C8C}" srcOrd="10" destOrd="0" presId="urn:microsoft.com/office/officeart/2005/8/layout/vProcess5"/>
    <dgm:cxn modelId="{347C104D-7A05-4FC5-9076-01D2D6D74147}" type="presParOf" srcId="{B6CE85EE-A56C-48FA-8B12-E37E255404AB}" destId="{9B1443CB-88C7-49A4-AB84-7CFFF9740D07}" srcOrd="11" destOrd="0" presId="urn:microsoft.com/office/officeart/2005/8/layout/vProcess5"/>
    <dgm:cxn modelId="{6AFA6857-50DD-43D0-A8D9-C080F3B0DC22}" type="presParOf" srcId="{B6CE85EE-A56C-48FA-8B12-E37E255404AB}" destId="{24A84A26-2719-4861-AC15-008BEA969D2D}" srcOrd="12" destOrd="0" presId="urn:microsoft.com/office/officeart/2005/8/layout/vProcess5"/>
    <dgm:cxn modelId="{BFD719CD-5232-4915-A208-E86C023B7078}" type="presParOf" srcId="{B6CE85EE-A56C-48FA-8B12-E37E255404AB}" destId="{DA8016BD-66AA-4755-AB27-99CA7E688603}" srcOrd="13" destOrd="0" presId="urn:microsoft.com/office/officeart/2005/8/layout/vProcess5"/>
    <dgm:cxn modelId="{20685373-1EBE-494D-922F-6057131612BA}" type="presParOf" srcId="{B6CE85EE-A56C-48FA-8B12-E37E255404AB}" destId="{D2D3B552-08C3-4C53-BBF9-94B77576F0E1}"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3D0FCE7-C22A-4129-8766-A3A42E22D91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361D83E-D331-4F7B-92BF-3413480A3F63}">
      <dgm:prSet/>
      <dgm:spPr/>
      <dgm:t>
        <a:bodyPr/>
        <a:lstStyle/>
        <a:p>
          <a:r>
            <a:rPr lang="en-GB"/>
            <a:t>It can bring wealth and empowerment to communities which may be otherwise marginalised</a:t>
          </a:r>
        </a:p>
      </dgm:t>
    </dgm:pt>
    <dgm:pt modelId="{A0835386-175D-43DD-9A4A-B72FDE6FEC4A}" type="parTrans" cxnId="{3D15472D-DB48-4DD5-BBF0-1FFBCD673B48}">
      <dgm:prSet/>
      <dgm:spPr/>
      <dgm:t>
        <a:bodyPr/>
        <a:lstStyle/>
        <a:p>
          <a:endParaRPr lang="en-US"/>
        </a:p>
      </dgm:t>
    </dgm:pt>
    <dgm:pt modelId="{E7155A6D-347F-416F-B7A2-4E2316E2E596}" type="sibTrans" cxnId="{3D15472D-DB48-4DD5-BBF0-1FFBCD673B48}">
      <dgm:prSet/>
      <dgm:spPr/>
      <dgm:t>
        <a:bodyPr/>
        <a:lstStyle/>
        <a:p>
          <a:endParaRPr lang="en-US"/>
        </a:p>
      </dgm:t>
    </dgm:pt>
    <dgm:pt modelId="{39F9FB33-7829-4B64-9DE5-045AD54A49F3}">
      <dgm:prSet/>
      <dgm:spPr/>
      <dgm:t>
        <a:bodyPr/>
        <a:lstStyle/>
        <a:p>
          <a:r>
            <a:rPr lang="en-GB"/>
            <a:t>Social enterprises take on a range of different company legal structures, including Community Interest Company, Industrial &amp; Provident Society, a Limited Company, a Trust, and Co-operatives</a:t>
          </a:r>
        </a:p>
      </dgm:t>
    </dgm:pt>
    <dgm:pt modelId="{1BAB0F8F-C4A1-4B1D-A638-010877497C4A}" type="parTrans" cxnId="{84BBB596-B3DE-440D-8B21-44DE86CD2297}">
      <dgm:prSet/>
      <dgm:spPr/>
      <dgm:t>
        <a:bodyPr/>
        <a:lstStyle/>
        <a:p>
          <a:endParaRPr lang="en-US"/>
        </a:p>
      </dgm:t>
    </dgm:pt>
    <dgm:pt modelId="{6C957122-A134-4788-A808-6CCED42D87D9}" type="sibTrans" cxnId="{84BBB596-B3DE-440D-8B21-44DE86CD2297}">
      <dgm:prSet/>
      <dgm:spPr/>
      <dgm:t>
        <a:bodyPr/>
        <a:lstStyle/>
        <a:p>
          <a:endParaRPr lang="en-US"/>
        </a:p>
      </dgm:t>
    </dgm:pt>
    <dgm:pt modelId="{E48D45D4-F938-45AA-9E3E-2FCD35D77ECB}" type="pres">
      <dgm:prSet presAssocID="{43D0FCE7-C22A-4129-8766-A3A42E22D91D}" presName="linear" presStyleCnt="0">
        <dgm:presLayoutVars>
          <dgm:animLvl val="lvl"/>
          <dgm:resizeHandles val="exact"/>
        </dgm:presLayoutVars>
      </dgm:prSet>
      <dgm:spPr/>
    </dgm:pt>
    <dgm:pt modelId="{2166B2A4-6648-448F-8632-A0B65C35E2A3}" type="pres">
      <dgm:prSet presAssocID="{8361D83E-D331-4F7B-92BF-3413480A3F63}" presName="parentText" presStyleLbl="node1" presStyleIdx="0" presStyleCnt="2">
        <dgm:presLayoutVars>
          <dgm:chMax val="0"/>
          <dgm:bulletEnabled val="1"/>
        </dgm:presLayoutVars>
      </dgm:prSet>
      <dgm:spPr/>
    </dgm:pt>
    <dgm:pt modelId="{81EAFD79-0A1A-4B17-B94D-A844715D43FD}" type="pres">
      <dgm:prSet presAssocID="{E7155A6D-347F-416F-B7A2-4E2316E2E596}" presName="spacer" presStyleCnt="0"/>
      <dgm:spPr/>
    </dgm:pt>
    <dgm:pt modelId="{B56D66FC-0EA6-43D0-8E0A-B6265B35A90F}" type="pres">
      <dgm:prSet presAssocID="{39F9FB33-7829-4B64-9DE5-045AD54A49F3}" presName="parentText" presStyleLbl="node1" presStyleIdx="1" presStyleCnt="2">
        <dgm:presLayoutVars>
          <dgm:chMax val="0"/>
          <dgm:bulletEnabled val="1"/>
        </dgm:presLayoutVars>
      </dgm:prSet>
      <dgm:spPr/>
    </dgm:pt>
  </dgm:ptLst>
  <dgm:cxnLst>
    <dgm:cxn modelId="{A599C809-D08E-4ED6-99EE-152305D3A1E0}" type="presOf" srcId="{43D0FCE7-C22A-4129-8766-A3A42E22D91D}" destId="{E48D45D4-F938-45AA-9E3E-2FCD35D77ECB}" srcOrd="0" destOrd="0" presId="urn:microsoft.com/office/officeart/2005/8/layout/vList2"/>
    <dgm:cxn modelId="{3D15472D-DB48-4DD5-BBF0-1FFBCD673B48}" srcId="{43D0FCE7-C22A-4129-8766-A3A42E22D91D}" destId="{8361D83E-D331-4F7B-92BF-3413480A3F63}" srcOrd="0" destOrd="0" parTransId="{A0835386-175D-43DD-9A4A-B72FDE6FEC4A}" sibTransId="{E7155A6D-347F-416F-B7A2-4E2316E2E596}"/>
    <dgm:cxn modelId="{5043C089-BEB8-434B-AEF1-D4DBF0353D36}" type="presOf" srcId="{39F9FB33-7829-4B64-9DE5-045AD54A49F3}" destId="{B56D66FC-0EA6-43D0-8E0A-B6265B35A90F}" srcOrd="0" destOrd="0" presId="urn:microsoft.com/office/officeart/2005/8/layout/vList2"/>
    <dgm:cxn modelId="{EC97C98A-2E24-4400-AFAD-0574C35B9CF5}" type="presOf" srcId="{8361D83E-D331-4F7B-92BF-3413480A3F63}" destId="{2166B2A4-6648-448F-8632-A0B65C35E2A3}" srcOrd="0" destOrd="0" presId="urn:microsoft.com/office/officeart/2005/8/layout/vList2"/>
    <dgm:cxn modelId="{84BBB596-B3DE-440D-8B21-44DE86CD2297}" srcId="{43D0FCE7-C22A-4129-8766-A3A42E22D91D}" destId="{39F9FB33-7829-4B64-9DE5-045AD54A49F3}" srcOrd="1" destOrd="0" parTransId="{1BAB0F8F-C4A1-4B1D-A638-010877497C4A}" sibTransId="{6C957122-A134-4788-A808-6CCED42D87D9}"/>
    <dgm:cxn modelId="{AF08139C-B8E1-4DC7-A75B-0234150D3F7C}" type="presParOf" srcId="{E48D45D4-F938-45AA-9E3E-2FCD35D77ECB}" destId="{2166B2A4-6648-448F-8632-A0B65C35E2A3}" srcOrd="0" destOrd="0" presId="urn:microsoft.com/office/officeart/2005/8/layout/vList2"/>
    <dgm:cxn modelId="{6FEB23BE-BED1-488E-9D24-260076F996C2}" type="presParOf" srcId="{E48D45D4-F938-45AA-9E3E-2FCD35D77ECB}" destId="{81EAFD79-0A1A-4B17-B94D-A844715D43FD}" srcOrd="1" destOrd="0" presId="urn:microsoft.com/office/officeart/2005/8/layout/vList2"/>
    <dgm:cxn modelId="{A2A26E67-37FB-4898-AD3F-337D9E5400C0}" type="presParOf" srcId="{E48D45D4-F938-45AA-9E3E-2FCD35D77ECB}" destId="{B56D66FC-0EA6-43D0-8E0A-B6265B35A90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5926D1E-0FD5-4015-A98E-B22AB77F5B3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D8AC7AE-367D-432D-964C-9F4E7CDBE6F3}">
      <dgm:prSet/>
      <dgm:spPr/>
      <dgm:t>
        <a:bodyPr/>
        <a:lstStyle/>
        <a:p>
          <a:r>
            <a:rPr lang="en-GB"/>
            <a:t>Keep your finance separate - one of the </a:t>
          </a:r>
        </a:p>
      </dgm:t>
    </dgm:pt>
    <dgm:pt modelId="{DEB372FA-0D9E-466E-B50C-808977201379}" type="parTrans" cxnId="{3DE1B69C-C6BE-405A-9FB5-75D0E40DA46D}">
      <dgm:prSet/>
      <dgm:spPr/>
      <dgm:t>
        <a:bodyPr/>
        <a:lstStyle/>
        <a:p>
          <a:endParaRPr lang="en-US"/>
        </a:p>
      </dgm:t>
    </dgm:pt>
    <dgm:pt modelId="{9B1D34A3-E1A1-4085-BB26-B13CF867F05B}" type="sibTrans" cxnId="{3DE1B69C-C6BE-405A-9FB5-75D0E40DA46D}">
      <dgm:prSet/>
      <dgm:spPr/>
      <dgm:t>
        <a:bodyPr/>
        <a:lstStyle/>
        <a:p>
          <a:endParaRPr lang="en-US"/>
        </a:p>
      </dgm:t>
    </dgm:pt>
    <dgm:pt modelId="{B5F84153-8E49-4AF4-B852-43D598F33E68}">
      <dgm:prSet/>
      <dgm:spPr/>
      <dgm:t>
        <a:bodyPr/>
        <a:lstStyle/>
        <a:p>
          <a:r>
            <a:rPr lang="en-GB"/>
            <a:t>biggest mistakes business owners make is to </a:t>
          </a:r>
        </a:p>
      </dgm:t>
    </dgm:pt>
    <dgm:pt modelId="{025E1140-ADEA-4435-BEB2-6465894F92D6}" type="parTrans" cxnId="{7C1A60A5-449A-451D-A74F-F1F83BC461AD}">
      <dgm:prSet/>
      <dgm:spPr/>
      <dgm:t>
        <a:bodyPr/>
        <a:lstStyle/>
        <a:p>
          <a:endParaRPr lang="en-US"/>
        </a:p>
      </dgm:t>
    </dgm:pt>
    <dgm:pt modelId="{B29D04D7-E5A7-4ACD-AD1B-0FF11C6E3718}" type="sibTrans" cxnId="{7C1A60A5-449A-451D-A74F-F1F83BC461AD}">
      <dgm:prSet/>
      <dgm:spPr/>
      <dgm:t>
        <a:bodyPr/>
        <a:lstStyle/>
        <a:p>
          <a:endParaRPr lang="en-US"/>
        </a:p>
      </dgm:t>
    </dgm:pt>
    <dgm:pt modelId="{F6FFE820-0E34-4D1B-A222-261655E4D516}">
      <dgm:prSet/>
      <dgm:spPr/>
      <dgm:t>
        <a:bodyPr/>
        <a:lstStyle/>
        <a:p>
          <a:r>
            <a:rPr lang="en-GB"/>
            <a:t>mix their personal and professional finances. It </a:t>
          </a:r>
        </a:p>
      </dgm:t>
    </dgm:pt>
    <dgm:pt modelId="{4F242E7E-2DD1-499C-90E0-A2AE42462EC7}" type="parTrans" cxnId="{91773C92-2025-456A-81D8-0118DC83734E}">
      <dgm:prSet/>
      <dgm:spPr/>
      <dgm:t>
        <a:bodyPr/>
        <a:lstStyle/>
        <a:p>
          <a:endParaRPr lang="en-US"/>
        </a:p>
      </dgm:t>
    </dgm:pt>
    <dgm:pt modelId="{BCA019D5-F09B-4DF4-9572-6F22C0E4D3E8}" type="sibTrans" cxnId="{91773C92-2025-456A-81D8-0118DC83734E}">
      <dgm:prSet/>
      <dgm:spPr/>
      <dgm:t>
        <a:bodyPr/>
        <a:lstStyle/>
        <a:p>
          <a:endParaRPr lang="en-US"/>
        </a:p>
      </dgm:t>
    </dgm:pt>
    <dgm:pt modelId="{B2EC5528-A73C-40DA-B80B-DA4214202E14}">
      <dgm:prSet/>
      <dgm:spPr/>
      <dgm:t>
        <a:bodyPr/>
        <a:lstStyle/>
        <a:p>
          <a:r>
            <a:rPr lang="en-GB"/>
            <a:t>is best to treat the business as a separate </a:t>
          </a:r>
        </a:p>
      </dgm:t>
    </dgm:pt>
    <dgm:pt modelId="{BCDEC381-AF02-4E89-A391-61CADED7C950}" type="parTrans" cxnId="{A7D2624E-A8F0-49F5-B17D-C4F7C065DA10}">
      <dgm:prSet/>
      <dgm:spPr/>
      <dgm:t>
        <a:bodyPr/>
        <a:lstStyle/>
        <a:p>
          <a:endParaRPr lang="en-US"/>
        </a:p>
      </dgm:t>
    </dgm:pt>
    <dgm:pt modelId="{59A3A108-91A4-425C-A5C7-7176244C0F8B}" type="sibTrans" cxnId="{A7D2624E-A8F0-49F5-B17D-C4F7C065DA10}">
      <dgm:prSet/>
      <dgm:spPr/>
      <dgm:t>
        <a:bodyPr/>
        <a:lstStyle/>
        <a:p>
          <a:endParaRPr lang="en-US"/>
        </a:p>
      </dgm:t>
    </dgm:pt>
    <dgm:pt modelId="{A6A2C552-168D-4F6F-9427-FF8D976D3300}">
      <dgm:prSet/>
      <dgm:spPr/>
      <dgm:t>
        <a:bodyPr/>
        <a:lstStyle/>
        <a:p>
          <a:r>
            <a:rPr lang="en-GB"/>
            <a:t>person, from which you only take income in </a:t>
          </a:r>
        </a:p>
      </dgm:t>
    </dgm:pt>
    <dgm:pt modelId="{D98F59ED-DDCB-4CBC-A1BD-48DBEC82D158}" type="parTrans" cxnId="{C8D6AE79-BCD6-4B3E-9938-ABBE3A59B054}">
      <dgm:prSet/>
      <dgm:spPr/>
      <dgm:t>
        <a:bodyPr/>
        <a:lstStyle/>
        <a:p>
          <a:endParaRPr lang="en-US"/>
        </a:p>
      </dgm:t>
    </dgm:pt>
    <dgm:pt modelId="{5FBE856B-2F3C-4DA8-9D04-4CBCB6FD1AE6}" type="sibTrans" cxnId="{C8D6AE79-BCD6-4B3E-9938-ABBE3A59B054}">
      <dgm:prSet/>
      <dgm:spPr/>
      <dgm:t>
        <a:bodyPr/>
        <a:lstStyle/>
        <a:p>
          <a:endParaRPr lang="en-US"/>
        </a:p>
      </dgm:t>
    </dgm:pt>
    <dgm:pt modelId="{9CB74EE2-573A-46D2-9845-6A1EE830EA60}">
      <dgm:prSet/>
      <dgm:spPr/>
      <dgm:t>
        <a:bodyPr/>
        <a:lstStyle/>
        <a:p>
          <a:r>
            <a:rPr lang="en-GB"/>
            <a:t>the form of wages, dividends and in claiming back </a:t>
          </a:r>
        </a:p>
      </dgm:t>
    </dgm:pt>
    <dgm:pt modelId="{76BFEDBB-89FA-4204-9EBF-003680BCF095}" type="parTrans" cxnId="{2DA01EBB-E339-459B-984A-E0870D7B0BF2}">
      <dgm:prSet/>
      <dgm:spPr/>
      <dgm:t>
        <a:bodyPr/>
        <a:lstStyle/>
        <a:p>
          <a:endParaRPr lang="en-US"/>
        </a:p>
      </dgm:t>
    </dgm:pt>
    <dgm:pt modelId="{100B94C7-0B05-4D22-9C44-33B0B046621F}" type="sibTrans" cxnId="{2DA01EBB-E339-459B-984A-E0870D7B0BF2}">
      <dgm:prSet/>
      <dgm:spPr/>
      <dgm:t>
        <a:bodyPr/>
        <a:lstStyle/>
        <a:p>
          <a:endParaRPr lang="en-US"/>
        </a:p>
      </dgm:t>
    </dgm:pt>
    <dgm:pt modelId="{763D7C07-8546-4AA9-A655-C2B31341F80B}">
      <dgm:prSet/>
      <dgm:spPr/>
      <dgm:t>
        <a:bodyPr/>
        <a:lstStyle/>
        <a:p>
          <a:r>
            <a:rPr lang="en-GB"/>
            <a:t>business expenses against receipts</a:t>
          </a:r>
        </a:p>
      </dgm:t>
    </dgm:pt>
    <dgm:pt modelId="{F3AB626F-43A9-4C9D-9245-175E2609F32C}" type="parTrans" cxnId="{A5A8B1F2-F44A-46B1-A4DB-682189792D2B}">
      <dgm:prSet/>
      <dgm:spPr/>
      <dgm:t>
        <a:bodyPr/>
        <a:lstStyle/>
        <a:p>
          <a:endParaRPr lang="en-US"/>
        </a:p>
      </dgm:t>
    </dgm:pt>
    <dgm:pt modelId="{403E7026-6AED-4735-84D9-3ADCFCBDDE5D}" type="sibTrans" cxnId="{A5A8B1F2-F44A-46B1-A4DB-682189792D2B}">
      <dgm:prSet/>
      <dgm:spPr/>
      <dgm:t>
        <a:bodyPr/>
        <a:lstStyle/>
        <a:p>
          <a:endParaRPr lang="en-US"/>
        </a:p>
      </dgm:t>
    </dgm:pt>
    <dgm:pt modelId="{FFF7C85C-AC1D-4D20-B3C8-54F7D6DE2D35}">
      <dgm:prSet/>
      <dgm:spPr/>
      <dgm:t>
        <a:bodyPr/>
        <a:lstStyle/>
        <a:p>
          <a:r>
            <a:rPr lang="en-GB"/>
            <a:t>So keep it separate - and simple</a:t>
          </a:r>
        </a:p>
      </dgm:t>
    </dgm:pt>
    <dgm:pt modelId="{7C2BC462-A030-4E1F-BF17-67A4FCB727A8}" type="parTrans" cxnId="{905857DD-6CB4-4061-BD84-6401282388D3}">
      <dgm:prSet/>
      <dgm:spPr/>
      <dgm:t>
        <a:bodyPr/>
        <a:lstStyle/>
        <a:p>
          <a:endParaRPr lang="en-US"/>
        </a:p>
      </dgm:t>
    </dgm:pt>
    <dgm:pt modelId="{3E148A14-16DD-4D51-8AB9-EF156D22EE98}" type="sibTrans" cxnId="{905857DD-6CB4-4061-BD84-6401282388D3}">
      <dgm:prSet/>
      <dgm:spPr/>
      <dgm:t>
        <a:bodyPr/>
        <a:lstStyle/>
        <a:p>
          <a:endParaRPr lang="en-US"/>
        </a:p>
      </dgm:t>
    </dgm:pt>
    <dgm:pt modelId="{721F617C-8452-4A43-BF1E-C60D0E1C1FBF}" type="pres">
      <dgm:prSet presAssocID="{85926D1E-0FD5-4015-A98E-B22AB77F5B32}" presName="linear" presStyleCnt="0">
        <dgm:presLayoutVars>
          <dgm:animLvl val="lvl"/>
          <dgm:resizeHandles val="exact"/>
        </dgm:presLayoutVars>
      </dgm:prSet>
      <dgm:spPr/>
    </dgm:pt>
    <dgm:pt modelId="{0441F266-71F3-4236-9F69-E977D290E448}" type="pres">
      <dgm:prSet presAssocID="{CD8AC7AE-367D-432D-964C-9F4E7CDBE6F3}" presName="parentText" presStyleLbl="node1" presStyleIdx="0" presStyleCnt="8">
        <dgm:presLayoutVars>
          <dgm:chMax val="0"/>
          <dgm:bulletEnabled val="1"/>
        </dgm:presLayoutVars>
      </dgm:prSet>
      <dgm:spPr/>
    </dgm:pt>
    <dgm:pt modelId="{3F951345-8550-4105-9DA0-8B5104091EF7}" type="pres">
      <dgm:prSet presAssocID="{9B1D34A3-E1A1-4085-BB26-B13CF867F05B}" presName="spacer" presStyleCnt="0"/>
      <dgm:spPr/>
    </dgm:pt>
    <dgm:pt modelId="{4E1472D2-F065-4DDB-84AF-A79799D57655}" type="pres">
      <dgm:prSet presAssocID="{B5F84153-8E49-4AF4-B852-43D598F33E68}" presName="parentText" presStyleLbl="node1" presStyleIdx="1" presStyleCnt="8">
        <dgm:presLayoutVars>
          <dgm:chMax val="0"/>
          <dgm:bulletEnabled val="1"/>
        </dgm:presLayoutVars>
      </dgm:prSet>
      <dgm:spPr/>
    </dgm:pt>
    <dgm:pt modelId="{783FBA0C-ADB3-4D38-9818-2169504819F5}" type="pres">
      <dgm:prSet presAssocID="{B29D04D7-E5A7-4ACD-AD1B-0FF11C6E3718}" presName="spacer" presStyleCnt="0"/>
      <dgm:spPr/>
    </dgm:pt>
    <dgm:pt modelId="{DE30DB15-C0A0-4D3F-AD4E-B9D06AEBEAF2}" type="pres">
      <dgm:prSet presAssocID="{F6FFE820-0E34-4D1B-A222-261655E4D516}" presName="parentText" presStyleLbl="node1" presStyleIdx="2" presStyleCnt="8">
        <dgm:presLayoutVars>
          <dgm:chMax val="0"/>
          <dgm:bulletEnabled val="1"/>
        </dgm:presLayoutVars>
      </dgm:prSet>
      <dgm:spPr/>
    </dgm:pt>
    <dgm:pt modelId="{7DCD19A7-CE42-473D-8ED8-7C7B56A110F3}" type="pres">
      <dgm:prSet presAssocID="{BCA019D5-F09B-4DF4-9572-6F22C0E4D3E8}" presName="spacer" presStyleCnt="0"/>
      <dgm:spPr/>
    </dgm:pt>
    <dgm:pt modelId="{BE796747-A37B-4727-8EDA-C8B3219A4311}" type="pres">
      <dgm:prSet presAssocID="{B2EC5528-A73C-40DA-B80B-DA4214202E14}" presName="parentText" presStyleLbl="node1" presStyleIdx="3" presStyleCnt="8">
        <dgm:presLayoutVars>
          <dgm:chMax val="0"/>
          <dgm:bulletEnabled val="1"/>
        </dgm:presLayoutVars>
      </dgm:prSet>
      <dgm:spPr/>
    </dgm:pt>
    <dgm:pt modelId="{F23726FE-33CB-48A6-A1DC-96B93229D6D7}" type="pres">
      <dgm:prSet presAssocID="{59A3A108-91A4-425C-A5C7-7176244C0F8B}" presName="spacer" presStyleCnt="0"/>
      <dgm:spPr/>
    </dgm:pt>
    <dgm:pt modelId="{D3F3C027-0256-4985-88D9-D4B5356ACB93}" type="pres">
      <dgm:prSet presAssocID="{A6A2C552-168D-4F6F-9427-FF8D976D3300}" presName="parentText" presStyleLbl="node1" presStyleIdx="4" presStyleCnt="8">
        <dgm:presLayoutVars>
          <dgm:chMax val="0"/>
          <dgm:bulletEnabled val="1"/>
        </dgm:presLayoutVars>
      </dgm:prSet>
      <dgm:spPr/>
    </dgm:pt>
    <dgm:pt modelId="{279A8E20-60D0-4846-BC1F-33C50E3C43A3}" type="pres">
      <dgm:prSet presAssocID="{5FBE856B-2F3C-4DA8-9D04-4CBCB6FD1AE6}" presName="spacer" presStyleCnt="0"/>
      <dgm:spPr/>
    </dgm:pt>
    <dgm:pt modelId="{46E9E4F1-A181-4E2D-8388-4CA61129E846}" type="pres">
      <dgm:prSet presAssocID="{9CB74EE2-573A-46D2-9845-6A1EE830EA60}" presName="parentText" presStyleLbl="node1" presStyleIdx="5" presStyleCnt="8">
        <dgm:presLayoutVars>
          <dgm:chMax val="0"/>
          <dgm:bulletEnabled val="1"/>
        </dgm:presLayoutVars>
      </dgm:prSet>
      <dgm:spPr/>
    </dgm:pt>
    <dgm:pt modelId="{4628D22A-EC0B-47A1-9912-86FE709DF966}" type="pres">
      <dgm:prSet presAssocID="{100B94C7-0B05-4D22-9C44-33B0B046621F}" presName="spacer" presStyleCnt="0"/>
      <dgm:spPr/>
    </dgm:pt>
    <dgm:pt modelId="{91C7189A-F85C-4B1A-AD21-71433F6A6A9E}" type="pres">
      <dgm:prSet presAssocID="{763D7C07-8546-4AA9-A655-C2B31341F80B}" presName="parentText" presStyleLbl="node1" presStyleIdx="6" presStyleCnt="8">
        <dgm:presLayoutVars>
          <dgm:chMax val="0"/>
          <dgm:bulletEnabled val="1"/>
        </dgm:presLayoutVars>
      </dgm:prSet>
      <dgm:spPr/>
    </dgm:pt>
    <dgm:pt modelId="{A3C9D6D7-31D5-4113-B0B6-5C6CADECD406}" type="pres">
      <dgm:prSet presAssocID="{403E7026-6AED-4735-84D9-3ADCFCBDDE5D}" presName="spacer" presStyleCnt="0"/>
      <dgm:spPr/>
    </dgm:pt>
    <dgm:pt modelId="{A9AA387A-21AD-458F-B4A9-794B57B0F4A8}" type="pres">
      <dgm:prSet presAssocID="{FFF7C85C-AC1D-4D20-B3C8-54F7D6DE2D35}" presName="parentText" presStyleLbl="node1" presStyleIdx="7" presStyleCnt="8">
        <dgm:presLayoutVars>
          <dgm:chMax val="0"/>
          <dgm:bulletEnabled val="1"/>
        </dgm:presLayoutVars>
      </dgm:prSet>
      <dgm:spPr/>
    </dgm:pt>
  </dgm:ptLst>
  <dgm:cxnLst>
    <dgm:cxn modelId="{6D44D02B-8576-47D8-ADD6-81FC4BE43C15}" type="presOf" srcId="{B5F84153-8E49-4AF4-B852-43D598F33E68}" destId="{4E1472D2-F065-4DDB-84AF-A79799D57655}" srcOrd="0" destOrd="0" presId="urn:microsoft.com/office/officeart/2005/8/layout/vList2"/>
    <dgm:cxn modelId="{A7D2624E-A8F0-49F5-B17D-C4F7C065DA10}" srcId="{85926D1E-0FD5-4015-A98E-B22AB77F5B32}" destId="{B2EC5528-A73C-40DA-B80B-DA4214202E14}" srcOrd="3" destOrd="0" parTransId="{BCDEC381-AF02-4E89-A391-61CADED7C950}" sibTransId="{59A3A108-91A4-425C-A5C7-7176244C0F8B}"/>
    <dgm:cxn modelId="{2A45FE6F-565C-4074-A552-5D4D35FC9293}" type="presOf" srcId="{CD8AC7AE-367D-432D-964C-9F4E7CDBE6F3}" destId="{0441F266-71F3-4236-9F69-E977D290E448}" srcOrd="0" destOrd="0" presId="urn:microsoft.com/office/officeart/2005/8/layout/vList2"/>
    <dgm:cxn modelId="{B0021F70-5E89-4839-B660-CDCB589112D4}" type="presOf" srcId="{FFF7C85C-AC1D-4D20-B3C8-54F7D6DE2D35}" destId="{A9AA387A-21AD-458F-B4A9-794B57B0F4A8}" srcOrd="0" destOrd="0" presId="urn:microsoft.com/office/officeart/2005/8/layout/vList2"/>
    <dgm:cxn modelId="{08AAB253-FBAF-48DF-9FFF-FA2953C15080}" type="presOf" srcId="{9CB74EE2-573A-46D2-9845-6A1EE830EA60}" destId="{46E9E4F1-A181-4E2D-8388-4CA61129E846}" srcOrd="0" destOrd="0" presId="urn:microsoft.com/office/officeart/2005/8/layout/vList2"/>
    <dgm:cxn modelId="{C1C1E073-6440-462A-BF17-4C6CE087F5F6}" type="presOf" srcId="{A6A2C552-168D-4F6F-9427-FF8D976D3300}" destId="{D3F3C027-0256-4985-88D9-D4B5356ACB93}" srcOrd="0" destOrd="0" presId="urn:microsoft.com/office/officeart/2005/8/layout/vList2"/>
    <dgm:cxn modelId="{C8D6AE79-BCD6-4B3E-9938-ABBE3A59B054}" srcId="{85926D1E-0FD5-4015-A98E-B22AB77F5B32}" destId="{A6A2C552-168D-4F6F-9427-FF8D976D3300}" srcOrd="4" destOrd="0" parTransId="{D98F59ED-DDCB-4CBC-A1BD-48DBEC82D158}" sibTransId="{5FBE856B-2F3C-4DA8-9D04-4CBCB6FD1AE6}"/>
    <dgm:cxn modelId="{0EEFAB7F-467E-4A1B-B6CB-550D23B5127D}" type="presOf" srcId="{763D7C07-8546-4AA9-A655-C2B31341F80B}" destId="{91C7189A-F85C-4B1A-AD21-71433F6A6A9E}" srcOrd="0" destOrd="0" presId="urn:microsoft.com/office/officeart/2005/8/layout/vList2"/>
    <dgm:cxn modelId="{91773C92-2025-456A-81D8-0118DC83734E}" srcId="{85926D1E-0FD5-4015-A98E-B22AB77F5B32}" destId="{F6FFE820-0E34-4D1B-A222-261655E4D516}" srcOrd="2" destOrd="0" parTransId="{4F242E7E-2DD1-499C-90E0-A2AE42462EC7}" sibTransId="{BCA019D5-F09B-4DF4-9572-6F22C0E4D3E8}"/>
    <dgm:cxn modelId="{3DE1B69C-C6BE-405A-9FB5-75D0E40DA46D}" srcId="{85926D1E-0FD5-4015-A98E-B22AB77F5B32}" destId="{CD8AC7AE-367D-432D-964C-9F4E7CDBE6F3}" srcOrd="0" destOrd="0" parTransId="{DEB372FA-0D9E-466E-B50C-808977201379}" sibTransId="{9B1D34A3-E1A1-4085-BB26-B13CF867F05B}"/>
    <dgm:cxn modelId="{8E05219F-FAD8-4809-B248-1458718618BD}" type="presOf" srcId="{B2EC5528-A73C-40DA-B80B-DA4214202E14}" destId="{BE796747-A37B-4727-8EDA-C8B3219A4311}" srcOrd="0" destOrd="0" presId="urn:microsoft.com/office/officeart/2005/8/layout/vList2"/>
    <dgm:cxn modelId="{7C1A60A5-449A-451D-A74F-F1F83BC461AD}" srcId="{85926D1E-0FD5-4015-A98E-B22AB77F5B32}" destId="{B5F84153-8E49-4AF4-B852-43D598F33E68}" srcOrd="1" destOrd="0" parTransId="{025E1140-ADEA-4435-BEB2-6465894F92D6}" sibTransId="{B29D04D7-E5A7-4ACD-AD1B-0FF11C6E3718}"/>
    <dgm:cxn modelId="{2DA01EBB-E339-459B-984A-E0870D7B0BF2}" srcId="{85926D1E-0FD5-4015-A98E-B22AB77F5B32}" destId="{9CB74EE2-573A-46D2-9845-6A1EE830EA60}" srcOrd="5" destOrd="0" parTransId="{76BFEDBB-89FA-4204-9EBF-003680BCF095}" sibTransId="{100B94C7-0B05-4D22-9C44-33B0B046621F}"/>
    <dgm:cxn modelId="{25F8B4D7-67E0-499A-AA32-2CC67B997A6F}" type="presOf" srcId="{F6FFE820-0E34-4D1B-A222-261655E4D516}" destId="{DE30DB15-C0A0-4D3F-AD4E-B9D06AEBEAF2}" srcOrd="0" destOrd="0" presId="urn:microsoft.com/office/officeart/2005/8/layout/vList2"/>
    <dgm:cxn modelId="{905857DD-6CB4-4061-BD84-6401282388D3}" srcId="{85926D1E-0FD5-4015-A98E-B22AB77F5B32}" destId="{FFF7C85C-AC1D-4D20-B3C8-54F7D6DE2D35}" srcOrd="7" destOrd="0" parTransId="{7C2BC462-A030-4E1F-BF17-67A4FCB727A8}" sibTransId="{3E148A14-16DD-4D51-8AB9-EF156D22EE98}"/>
    <dgm:cxn modelId="{C27751E4-F52B-4637-B960-580A49FA26E3}" type="presOf" srcId="{85926D1E-0FD5-4015-A98E-B22AB77F5B32}" destId="{721F617C-8452-4A43-BF1E-C60D0E1C1FBF}" srcOrd="0" destOrd="0" presId="urn:microsoft.com/office/officeart/2005/8/layout/vList2"/>
    <dgm:cxn modelId="{A5A8B1F2-F44A-46B1-A4DB-682189792D2B}" srcId="{85926D1E-0FD5-4015-A98E-B22AB77F5B32}" destId="{763D7C07-8546-4AA9-A655-C2B31341F80B}" srcOrd="6" destOrd="0" parTransId="{F3AB626F-43A9-4C9D-9245-175E2609F32C}" sibTransId="{403E7026-6AED-4735-84D9-3ADCFCBDDE5D}"/>
    <dgm:cxn modelId="{A90EF920-DFF2-4FEC-98C2-69E77185F7FC}" type="presParOf" srcId="{721F617C-8452-4A43-BF1E-C60D0E1C1FBF}" destId="{0441F266-71F3-4236-9F69-E977D290E448}" srcOrd="0" destOrd="0" presId="urn:microsoft.com/office/officeart/2005/8/layout/vList2"/>
    <dgm:cxn modelId="{83BF9B7C-2E89-4550-A05F-AA86558CD956}" type="presParOf" srcId="{721F617C-8452-4A43-BF1E-C60D0E1C1FBF}" destId="{3F951345-8550-4105-9DA0-8B5104091EF7}" srcOrd="1" destOrd="0" presId="urn:microsoft.com/office/officeart/2005/8/layout/vList2"/>
    <dgm:cxn modelId="{45944BB1-BE2C-4B57-BB23-A62A9F11AD4C}" type="presParOf" srcId="{721F617C-8452-4A43-BF1E-C60D0E1C1FBF}" destId="{4E1472D2-F065-4DDB-84AF-A79799D57655}" srcOrd="2" destOrd="0" presId="urn:microsoft.com/office/officeart/2005/8/layout/vList2"/>
    <dgm:cxn modelId="{D14A7BC4-0260-4EF8-BF5C-EC37A340E01E}" type="presParOf" srcId="{721F617C-8452-4A43-BF1E-C60D0E1C1FBF}" destId="{783FBA0C-ADB3-4D38-9818-2169504819F5}" srcOrd="3" destOrd="0" presId="urn:microsoft.com/office/officeart/2005/8/layout/vList2"/>
    <dgm:cxn modelId="{7F36A883-5BEA-4E36-B6FF-93996E49C3C6}" type="presParOf" srcId="{721F617C-8452-4A43-BF1E-C60D0E1C1FBF}" destId="{DE30DB15-C0A0-4D3F-AD4E-B9D06AEBEAF2}" srcOrd="4" destOrd="0" presId="urn:microsoft.com/office/officeart/2005/8/layout/vList2"/>
    <dgm:cxn modelId="{72C5B176-2EF7-4E23-B867-1510BCAD0AD5}" type="presParOf" srcId="{721F617C-8452-4A43-BF1E-C60D0E1C1FBF}" destId="{7DCD19A7-CE42-473D-8ED8-7C7B56A110F3}" srcOrd="5" destOrd="0" presId="urn:microsoft.com/office/officeart/2005/8/layout/vList2"/>
    <dgm:cxn modelId="{6F216E0E-4AD6-4AA8-86BA-EB0FD29028C6}" type="presParOf" srcId="{721F617C-8452-4A43-BF1E-C60D0E1C1FBF}" destId="{BE796747-A37B-4727-8EDA-C8B3219A4311}" srcOrd="6" destOrd="0" presId="urn:microsoft.com/office/officeart/2005/8/layout/vList2"/>
    <dgm:cxn modelId="{C8BE07FA-2F1D-4B7F-BAB6-264BD0429139}" type="presParOf" srcId="{721F617C-8452-4A43-BF1E-C60D0E1C1FBF}" destId="{F23726FE-33CB-48A6-A1DC-96B93229D6D7}" srcOrd="7" destOrd="0" presId="urn:microsoft.com/office/officeart/2005/8/layout/vList2"/>
    <dgm:cxn modelId="{A77F502E-C40F-4D32-9717-94938C6F8B8E}" type="presParOf" srcId="{721F617C-8452-4A43-BF1E-C60D0E1C1FBF}" destId="{D3F3C027-0256-4985-88D9-D4B5356ACB93}" srcOrd="8" destOrd="0" presId="urn:microsoft.com/office/officeart/2005/8/layout/vList2"/>
    <dgm:cxn modelId="{3E2D1F35-D5CD-4BED-92C0-AA9C56BF265B}" type="presParOf" srcId="{721F617C-8452-4A43-BF1E-C60D0E1C1FBF}" destId="{279A8E20-60D0-4846-BC1F-33C50E3C43A3}" srcOrd="9" destOrd="0" presId="urn:microsoft.com/office/officeart/2005/8/layout/vList2"/>
    <dgm:cxn modelId="{87F84FB9-BA84-4B15-8FDD-D5AE97D6CC28}" type="presParOf" srcId="{721F617C-8452-4A43-BF1E-C60D0E1C1FBF}" destId="{46E9E4F1-A181-4E2D-8388-4CA61129E846}" srcOrd="10" destOrd="0" presId="urn:microsoft.com/office/officeart/2005/8/layout/vList2"/>
    <dgm:cxn modelId="{25211A22-C62E-4ACE-87C1-26DEEF38DB54}" type="presParOf" srcId="{721F617C-8452-4A43-BF1E-C60D0E1C1FBF}" destId="{4628D22A-EC0B-47A1-9912-86FE709DF966}" srcOrd="11" destOrd="0" presId="urn:microsoft.com/office/officeart/2005/8/layout/vList2"/>
    <dgm:cxn modelId="{DFFFF6D9-9B2C-4607-8502-75F06D64AD5A}" type="presParOf" srcId="{721F617C-8452-4A43-BF1E-C60D0E1C1FBF}" destId="{91C7189A-F85C-4B1A-AD21-71433F6A6A9E}" srcOrd="12" destOrd="0" presId="urn:microsoft.com/office/officeart/2005/8/layout/vList2"/>
    <dgm:cxn modelId="{52D6529B-28F5-4692-8832-5D1AEDB13D2F}" type="presParOf" srcId="{721F617C-8452-4A43-BF1E-C60D0E1C1FBF}" destId="{A3C9D6D7-31D5-4113-B0B6-5C6CADECD406}" srcOrd="13" destOrd="0" presId="urn:microsoft.com/office/officeart/2005/8/layout/vList2"/>
    <dgm:cxn modelId="{7DD54EFD-31A7-47FE-8AE5-D44B4ED3F699}" type="presParOf" srcId="{721F617C-8452-4A43-BF1E-C60D0E1C1FBF}" destId="{A9AA387A-21AD-458F-B4A9-794B57B0F4A8}"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5D3555-C286-4A82-BDA6-134D568E4933}"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1D040156-0DF9-430A-A758-E84DFC47C898}">
      <dgm:prSet/>
      <dgm:spPr/>
      <dgm:t>
        <a:bodyPr/>
        <a:lstStyle/>
        <a:p>
          <a:r>
            <a:rPr lang="en-GB"/>
            <a:t>As a sole trader you need to keep accounts for </a:t>
          </a:r>
        </a:p>
      </dgm:t>
    </dgm:pt>
    <dgm:pt modelId="{A7BC773A-9B92-45ED-9831-AEA774633CCF}" type="parTrans" cxnId="{8AE1E911-2B6A-4013-92B1-800B6AC01147}">
      <dgm:prSet/>
      <dgm:spPr/>
      <dgm:t>
        <a:bodyPr/>
        <a:lstStyle/>
        <a:p>
          <a:endParaRPr lang="en-US"/>
        </a:p>
      </dgm:t>
    </dgm:pt>
    <dgm:pt modelId="{DADC8F9F-63B8-44BE-842C-86C51DB04F3B}" type="sibTrans" cxnId="{8AE1E911-2B6A-4013-92B1-800B6AC01147}">
      <dgm:prSet/>
      <dgm:spPr/>
      <dgm:t>
        <a:bodyPr/>
        <a:lstStyle/>
        <a:p>
          <a:endParaRPr lang="en-US"/>
        </a:p>
      </dgm:t>
    </dgm:pt>
    <dgm:pt modelId="{1335CC13-674F-460F-86D7-D065F6DED45D}">
      <dgm:prSet/>
      <dgm:spPr/>
      <dgm:t>
        <a:bodyPr/>
        <a:lstStyle/>
        <a:p>
          <a:r>
            <a:rPr lang="en-GB"/>
            <a:t>6 years, they must be accurate, you don’t </a:t>
          </a:r>
        </a:p>
      </dgm:t>
    </dgm:pt>
    <dgm:pt modelId="{5C13C3AF-9681-4306-9DCE-81A030517EBE}" type="parTrans" cxnId="{E7132D03-2F26-4DFA-9552-4A748F293141}">
      <dgm:prSet/>
      <dgm:spPr/>
      <dgm:t>
        <a:bodyPr/>
        <a:lstStyle/>
        <a:p>
          <a:endParaRPr lang="en-US"/>
        </a:p>
      </dgm:t>
    </dgm:pt>
    <dgm:pt modelId="{01905F5F-EDD4-4FD4-BF8D-3028D180B9BA}" type="sibTrans" cxnId="{E7132D03-2F26-4DFA-9552-4A748F293141}">
      <dgm:prSet/>
      <dgm:spPr/>
      <dgm:t>
        <a:bodyPr/>
        <a:lstStyle/>
        <a:p>
          <a:endParaRPr lang="en-US"/>
        </a:p>
      </dgm:t>
    </dgm:pt>
    <dgm:pt modelId="{84516253-3AFE-4354-A752-AC1FD2C5778A}">
      <dgm:prSet/>
      <dgm:spPr/>
      <dgm:t>
        <a:bodyPr/>
        <a:lstStyle/>
        <a:p>
          <a:r>
            <a:rPr lang="en-GB"/>
            <a:t>need to have them audited</a:t>
          </a:r>
        </a:p>
      </dgm:t>
    </dgm:pt>
    <dgm:pt modelId="{9BBA29FC-563A-497D-9EB0-8AD11BA85E0A}" type="parTrans" cxnId="{F52ADCE1-E178-4CAD-93FF-DFA96C41B3FB}">
      <dgm:prSet/>
      <dgm:spPr/>
      <dgm:t>
        <a:bodyPr/>
        <a:lstStyle/>
        <a:p>
          <a:endParaRPr lang="en-US"/>
        </a:p>
      </dgm:t>
    </dgm:pt>
    <dgm:pt modelId="{5E441B5D-1C3D-4124-9C5E-8DF0C5A59C00}" type="sibTrans" cxnId="{F52ADCE1-E178-4CAD-93FF-DFA96C41B3FB}">
      <dgm:prSet/>
      <dgm:spPr/>
      <dgm:t>
        <a:bodyPr/>
        <a:lstStyle/>
        <a:p>
          <a:endParaRPr lang="en-US"/>
        </a:p>
      </dgm:t>
    </dgm:pt>
    <dgm:pt modelId="{E54F3C79-E9A9-487A-A8C4-7DFBB8D05FE9}" type="pres">
      <dgm:prSet presAssocID="{6C5D3555-C286-4A82-BDA6-134D568E4933}" presName="Name0" presStyleCnt="0">
        <dgm:presLayoutVars>
          <dgm:dir/>
          <dgm:animLvl val="lvl"/>
          <dgm:resizeHandles val="exact"/>
        </dgm:presLayoutVars>
      </dgm:prSet>
      <dgm:spPr/>
    </dgm:pt>
    <dgm:pt modelId="{2F1C6C6B-CF24-4371-9BD9-22141B116686}" type="pres">
      <dgm:prSet presAssocID="{1D040156-0DF9-430A-A758-E84DFC47C898}" presName="linNode" presStyleCnt="0"/>
      <dgm:spPr/>
    </dgm:pt>
    <dgm:pt modelId="{930567BB-AE01-43A0-8B9D-DF510FB7467F}" type="pres">
      <dgm:prSet presAssocID="{1D040156-0DF9-430A-A758-E84DFC47C898}" presName="parentText" presStyleLbl="node1" presStyleIdx="0" presStyleCnt="3">
        <dgm:presLayoutVars>
          <dgm:chMax val="1"/>
          <dgm:bulletEnabled val="1"/>
        </dgm:presLayoutVars>
      </dgm:prSet>
      <dgm:spPr/>
    </dgm:pt>
    <dgm:pt modelId="{02D2D189-EE99-4AF4-A4E6-91F9D6DD2482}" type="pres">
      <dgm:prSet presAssocID="{DADC8F9F-63B8-44BE-842C-86C51DB04F3B}" presName="sp" presStyleCnt="0"/>
      <dgm:spPr/>
    </dgm:pt>
    <dgm:pt modelId="{4609D4C8-70B4-4582-BFAD-9BF3F7AE10F1}" type="pres">
      <dgm:prSet presAssocID="{1335CC13-674F-460F-86D7-D065F6DED45D}" presName="linNode" presStyleCnt="0"/>
      <dgm:spPr/>
    </dgm:pt>
    <dgm:pt modelId="{BE8C84D6-6701-48A5-94C0-1E5470B13186}" type="pres">
      <dgm:prSet presAssocID="{1335CC13-674F-460F-86D7-D065F6DED45D}" presName="parentText" presStyleLbl="node1" presStyleIdx="1" presStyleCnt="3">
        <dgm:presLayoutVars>
          <dgm:chMax val="1"/>
          <dgm:bulletEnabled val="1"/>
        </dgm:presLayoutVars>
      </dgm:prSet>
      <dgm:spPr/>
    </dgm:pt>
    <dgm:pt modelId="{1D86B9A8-4839-4A0E-8AFC-D9280C74461E}" type="pres">
      <dgm:prSet presAssocID="{01905F5F-EDD4-4FD4-BF8D-3028D180B9BA}" presName="sp" presStyleCnt="0"/>
      <dgm:spPr/>
    </dgm:pt>
    <dgm:pt modelId="{E3995FAF-185B-45E3-9215-892064AC58C4}" type="pres">
      <dgm:prSet presAssocID="{84516253-3AFE-4354-A752-AC1FD2C5778A}" presName="linNode" presStyleCnt="0"/>
      <dgm:spPr/>
    </dgm:pt>
    <dgm:pt modelId="{FDCF0D81-A995-4206-92BF-161ACE574553}" type="pres">
      <dgm:prSet presAssocID="{84516253-3AFE-4354-A752-AC1FD2C5778A}" presName="parentText" presStyleLbl="node1" presStyleIdx="2" presStyleCnt="3">
        <dgm:presLayoutVars>
          <dgm:chMax val="1"/>
          <dgm:bulletEnabled val="1"/>
        </dgm:presLayoutVars>
      </dgm:prSet>
      <dgm:spPr/>
    </dgm:pt>
  </dgm:ptLst>
  <dgm:cxnLst>
    <dgm:cxn modelId="{E7132D03-2F26-4DFA-9552-4A748F293141}" srcId="{6C5D3555-C286-4A82-BDA6-134D568E4933}" destId="{1335CC13-674F-460F-86D7-D065F6DED45D}" srcOrd="1" destOrd="0" parTransId="{5C13C3AF-9681-4306-9DCE-81A030517EBE}" sibTransId="{01905F5F-EDD4-4FD4-BF8D-3028D180B9BA}"/>
    <dgm:cxn modelId="{8AE1E911-2B6A-4013-92B1-800B6AC01147}" srcId="{6C5D3555-C286-4A82-BDA6-134D568E4933}" destId="{1D040156-0DF9-430A-A758-E84DFC47C898}" srcOrd="0" destOrd="0" parTransId="{A7BC773A-9B92-45ED-9831-AEA774633CCF}" sibTransId="{DADC8F9F-63B8-44BE-842C-86C51DB04F3B}"/>
    <dgm:cxn modelId="{3E305B17-05B0-40F3-9F9D-797CDAD5884C}" type="presOf" srcId="{6C5D3555-C286-4A82-BDA6-134D568E4933}" destId="{E54F3C79-E9A9-487A-A8C4-7DFBB8D05FE9}" srcOrd="0" destOrd="0" presId="urn:microsoft.com/office/officeart/2005/8/layout/vList5"/>
    <dgm:cxn modelId="{2E76847B-28F5-493C-A134-2E5218B8DCE4}" type="presOf" srcId="{1D040156-0DF9-430A-A758-E84DFC47C898}" destId="{930567BB-AE01-43A0-8B9D-DF510FB7467F}" srcOrd="0" destOrd="0" presId="urn:microsoft.com/office/officeart/2005/8/layout/vList5"/>
    <dgm:cxn modelId="{F52ADCE1-E178-4CAD-93FF-DFA96C41B3FB}" srcId="{6C5D3555-C286-4A82-BDA6-134D568E4933}" destId="{84516253-3AFE-4354-A752-AC1FD2C5778A}" srcOrd="2" destOrd="0" parTransId="{9BBA29FC-563A-497D-9EB0-8AD11BA85E0A}" sibTransId="{5E441B5D-1C3D-4124-9C5E-8DF0C5A59C00}"/>
    <dgm:cxn modelId="{762796F0-D9F2-4DB6-B342-09A2BEDA58F3}" type="presOf" srcId="{84516253-3AFE-4354-A752-AC1FD2C5778A}" destId="{FDCF0D81-A995-4206-92BF-161ACE574553}" srcOrd="0" destOrd="0" presId="urn:microsoft.com/office/officeart/2005/8/layout/vList5"/>
    <dgm:cxn modelId="{B78FA6FF-E405-4B0B-96CB-A5CFC8F9F83D}" type="presOf" srcId="{1335CC13-674F-460F-86D7-D065F6DED45D}" destId="{BE8C84D6-6701-48A5-94C0-1E5470B13186}" srcOrd="0" destOrd="0" presId="urn:microsoft.com/office/officeart/2005/8/layout/vList5"/>
    <dgm:cxn modelId="{8B1789CB-6465-47C2-983F-96AFFD2F94D7}" type="presParOf" srcId="{E54F3C79-E9A9-487A-A8C4-7DFBB8D05FE9}" destId="{2F1C6C6B-CF24-4371-9BD9-22141B116686}" srcOrd="0" destOrd="0" presId="urn:microsoft.com/office/officeart/2005/8/layout/vList5"/>
    <dgm:cxn modelId="{99CB623C-24A3-4C55-9381-C1A5CC027E86}" type="presParOf" srcId="{2F1C6C6B-CF24-4371-9BD9-22141B116686}" destId="{930567BB-AE01-43A0-8B9D-DF510FB7467F}" srcOrd="0" destOrd="0" presId="urn:microsoft.com/office/officeart/2005/8/layout/vList5"/>
    <dgm:cxn modelId="{505FD54D-4E42-403C-8EEF-4F9238BD69FB}" type="presParOf" srcId="{E54F3C79-E9A9-487A-A8C4-7DFBB8D05FE9}" destId="{02D2D189-EE99-4AF4-A4E6-91F9D6DD2482}" srcOrd="1" destOrd="0" presId="urn:microsoft.com/office/officeart/2005/8/layout/vList5"/>
    <dgm:cxn modelId="{F0645C38-69A5-4448-A282-1DA07D0AB196}" type="presParOf" srcId="{E54F3C79-E9A9-487A-A8C4-7DFBB8D05FE9}" destId="{4609D4C8-70B4-4582-BFAD-9BF3F7AE10F1}" srcOrd="2" destOrd="0" presId="urn:microsoft.com/office/officeart/2005/8/layout/vList5"/>
    <dgm:cxn modelId="{A05317DA-A6CF-4927-8394-0CCE6B1BC7F3}" type="presParOf" srcId="{4609D4C8-70B4-4582-BFAD-9BF3F7AE10F1}" destId="{BE8C84D6-6701-48A5-94C0-1E5470B13186}" srcOrd="0" destOrd="0" presId="urn:microsoft.com/office/officeart/2005/8/layout/vList5"/>
    <dgm:cxn modelId="{2B317341-2090-4D6C-B7DF-E15F8F15623D}" type="presParOf" srcId="{E54F3C79-E9A9-487A-A8C4-7DFBB8D05FE9}" destId="{1D86B9A8-4839-4A0E-8AFC-D9280C74461E}" srcOrd="3" destOrd="0" presId="urn:microsoft.com/office/officeart/2005/8/layout/vList5"/>
    <dgm:cxn modelId="{F65C4593-9343-4D62-920F-BBCFD848AE9A}" type="presParOf" srcId="{E54F3C79-E9A9-487A-A8C4-7DFBB8D05FE9}" destId="{E3995FAF-185B-45E3-9215-892064AC58C4}" srcOrd="4" destOrd="0" presId="urn:microsoft.com/office/officeart/2005/8/layout/vList5"/>
    <dgm:cxn modelId="{E67C0C8D-D016-48B8-A28B-94F1D2D3A1D6}" type="presParOf" srcId="{E3995FAF-185B-45E3-9215-892064AC58C4}" destId="{FDCF0D81-A995-4206-92BF-161ACE57455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E0ACD0-1118-40C7-8D4C-C135DA1D93FC}" type="doc">
      <dgm:prSet loTypeId="urn:microsoft.com/office/officeart/2005/8/layout/hierarchy3" loCatId="hierarchy" qsTypeId="urn:microsoft.com/office/officeart/2005/8/quickstyle/simple4" qsCatId="simple" csTypeId="urn:microsoft.com/office/officeart/2005/8/colors/colorful5" csCatId="colorful"/>
      <dgm:spPr/>
      <dgm:t>
        <a:bodyPr/>
        <a:lstStyle/>
        <a:p>
          <a:endParaRPr lang="en-US"/>
        </a:p>
      </dgm:t>
    </dgm:pt>
    <dgm:pt modelId="{EA8A9C97-346B-4964-A2C4-43418387592A}">
      <dgm:prSet/>
      <dgm:spPr/>
      <dgm:t>
        <a:bodyPr/>
        <a:lstStyle/>
        <a:p>
          <a:r>
            <a:rPr lang="en-GB"/>
            <a:t>A sole trader has unlimited liability for all money the business owes</a:t>
          </a:r>
        </a:p>
      </dgm:t>
    </dgm:pt>
    <dgm:pt modelId="{53ACD4BF-3C99-40E8-A94E-B775EB8B2AD3}" type="parTrans" cxnId="{2502A979-3322-4494-8A66-E6C59315AACB}">
      <dgm:prSet/>
      <dgm:spPr/>
      <dgm:t>
        <a:bodyPr/>
        <a:lstStyle/>
        <a:p>
          <a:endParaRPr lang="en-US"/>
        </a:p>
      </dgm:t>
    </dgm:pt>
    <dgm:pt modelId="{AC558570-F02A-49D2-A1E5-6F6145032377}" type="sibTrans" cxnId="{2502A979-3322-4494-8A66-E6C59315AACB}">
      <dgm:prSet/>
      <dgm:spPr/>
      <dgm:t>
        <a:bodyPr/>
        <a:lstStyle/>
        <a:p>
          <a:endParaRPr lang="en-US"/>
        </a:p>
      </dgm:t>
    </dgm:pt>
    <dgm:pt modelId="{6AE727D4-670D-4165-B948-2CED4979960B}">
      <dgm:prSet/>
      <dgm:spPr/>
      <dgm:t>
        <a:bodyPr/>
        <a:lstStyle/>
        <a:p>
          <a:r>
            <a:rPr lang="en-GB"/>
            <a:t>If the business loses money, you may have to sell your personal assets to pay off business debts or in extreme cases bankruptcy</a:t>
          </a:r>
        </a:p>
      </dgm:t>
    </dgm:pt>
    <dgm:pt modelId="{4FBC4514-6CDB-43FB-92F6-AE76B1441F15}" type="parTrans" cxnId="{75505E8E-47A9-4220-AED8-CD41CD4F5704}">
      <dgm:prSet/>
      <dgm:spPr/>
      <dgm:t>
        <a:bodyPr/>
        <a:lstStyle/>
        <a:p>
          <a:endParaRPr lang="en-US"/>
        </a:p>
      </dgm:t>
    </dgm:pt>
    <dgm:pt modelId="{39328503-3955-4752-931C-95D4DE1330D6}" type="sibTrans" cxnId="{75505E8E-47A9-4220-AED8-CD41CD4F5704}">
      <dgm:prSet/>
      <dgm:spPr/>
      <dgm:t>
        <a:bodyPr/>
        <a:lstStyle/>
        <a:p>
          <a:endParaRPr lang="en-US"/>
        </a:p>
      </dgm:t>
    </dgm:pt>
    <dgm:pt modelId="{3670C4A0-286B-4129-A211-043D49E8F2BE}">
      <dgm:prSet/>
      <dgm:spPr/>
      <dgm:t>
        <a:bodyPr/>
        <a:lstStyle/>
        <a:p>
          <a:r>
            <a:rPr lang="en-GB"/>
            <a:t>It can be difficult to obtain capital to expand the business </a:t>
          </a:r>
        </a:p>
      </dgm:t>
    </dgm:pt>
    <dgm:pt modelId="{3F67EFC3-0513-4FE4-9E4B-D48560D4C05F}" type="parTrans" cxnId="{D78A7508-9573-4DCC-ADD5-19A40BF5EFE5}">
      <dgm:prSet/>
      <dgm:spPr/>
      <dgm:t>
        <a:bodyPr/>
        <a:lstStyle/>
        <a:p>
          <a:endParaRPr lang="en-US"/>
        </a:p>
      </dgm:t>
    </dgm:pt>
    <dgm:pt modelId="{32E033B4-DEC4-4300-B6DC-8E0601A19970}" type="sibTrans" cxnId="{D78A7508-9573-4DCC-ADD5-19A40BF5EFE5}">
      <dgm:prSet/>
      <dgm:spPr/>
      <dgm:t>
        <a:bodyPr/>
        <a:lstStyle/>
        <a:p>
          <a:endParaRPr lang="en-US"/>
        </a:p>
      </dgm:t>
    </dgm:pt>
    <dgm:pt modelId="{0ACD63A7-4782-43F6-A191-3C7C30212E60}" type="pres">
      <dgm:prSet presAssocID="{0AE0ACD0-1118-40C7-8D4C-C135DA1D93FC}" presName="diagram" presStyleCnt="0">
        <dgm:presLayoutVars>
          <dgm:chPref val="1"/>
          <dgm:dir/>
          <dgm:animOne val="branch"/>
          <dgm:animLvl val="lvl"/>
          <dgm:resizeHandles/>
        </dgm:presLayoutVars>
      </dgm:prSet>
      <dgm:spPr/>
    </dgm:pt>
    <dgm:pt modelId="{BC9F0C1E-5951-4945-AA73-FE22E40BAC6B}" type="pres">
      <dgm:prSet presAssocID="{EA8A9C97-346B-4964-A2C4-43418387592A}" presName="root" presStyleCnt="0"/>
      <dgm:spPr/>
    </dgm:pt>
    <dgm:pt modelId="{30171CA3-27FD-49D5-8FC4-74C4F7C7794D}" type="pres">
      <dgm:prSet presAssocID="{EA8A9C97-346B-4964-A2C4-43418387592A}" presName="rootComposite" presStyleCnt="0"/>
      <dgm:spPr/>
    </dgm:pt>
    <dgm:pt modelId="{842C7DDD-C4A4-4F6E-BE6E-F78AF405BA70}" type="pres">
      <dgm:prSet presAssocID="{EA8A9C97-346B-4964-A2C4-43418387592A}" presName="rootText" presStyleLbl="node1" presStyleIdx="0" presStyleCnt="2"/>
      <dgm:spPr/>
    </dgm:pt>
    <dgm:pt modelId="{401C23FA-49F0-4BDA-9346-7DEF80D0AF0D}" type="pres">
      <dgm:prSet presAssocID="{EA8A9C97-346B-4964-A2C4-43418387592A}" presName="rootConnector" presStyleLbl="node1" presStyleIdx="0" presStyleCnt="2"/>
      <dgm:spPr/>
    </dgm:pt>
    <dgm:pt modelId="{245D95E0-2373-4261-8750-63908C3237F6}" type="pres">
      <dgm:prSet presAssocID="{EA8A9C97-346B-4964-A2C4-43418387592A}" presName="childShape" presStyleCnt="0"/>
      <dgm:spPr/>
    </dgm:pt>
    <dgm:pt modelId="{F31C5F14-BE04-4881-8050-1E60DB3BA62B}" type="pres">
      <dgm:prSet presAssocID="{4FBC4514-6CDB-43FB-92F6-AE76B1441F15}" presName="Name13" presStyleLbl="parChTrans1D2" presStyleIdx="0" presStyleCnt="1"/>
      <dgm:spPr/>
    </dgm:pt>
    <dgm:pt modelId="{BBD6A063-E72F-441A-B0EE-29F045DD1C05}" type="pres">
      <dgm:prSet presAssocID="{6AE727D4-670D-4165-B948-2CED4979960B}" presName="childText" presStyleLbl="bgAcc1" presStyleIdx="0" presStyleCnt="1">
        <dgm:presLayoutVars>
          <dgm:bulletEnabled val="1"/>
        </dgm:presLayoutVars>
      </dgm:prSet>
      <dgm:spPr/>
    </dgm:pt>
    <dgm:pt modelId="{52D86FA0-D54D-4472-904C-E0FED1B83FF3}" type="pres">
      <dgm:prSet presAssocID="{3670C4A0-286B-4129-A211-043D49E8F2BE}" presName="root" presStyleCnt="0"/>
      <dgm:spPr/>
    </dgm:pt>
    <dgm:pt modelId="{E5BE79A8-1084-460F-BC85-ABD9174F60AB}" type="pres">
      <dgm:prSet presAssocID="{3670C4A0-286B-4129-A211-043D49E8F2BE}" presName="rootComposite" presStyleCnt="0"/>
      <dgm:spPr/>
    </dgm:pt>
    <dgm:pt modelId="{425C02E8-61E0-4606-B5D9-057CE03ECE1B}" type="pres">
      <dgm:prSet presAssocID="{3670C4A0-286B-4129-A211-043D49E8F2BE}" presName="rootText" presStyleLbl="node1" presStyleIdx="1" presStyleCnt="2"/>
      <dgm:spPr/>
    </dgm:pt>
    <dgm:pt modelId="{3F8093D0-96F8-4287-A91C-E9508CB12E5F}" type="pres">
      <dgm:prSet presAssocID="{3670C4A0-286B-4129-A211-043D49E8F2BE}" presName="rootConnector" presStyleLbl="node1" presStyleIdx="1" presStyleCnt="2"/>
      <dgm:spPr/>
    </dgm:pt>
    <dgm:pt modelId="{A35A1512-A405-43F0-B0AA-37D146046999}" type="pres">
      <dgm:prSet presAssocID="{3670C4A0-286B-4129-A211-043D49E8F2BE}" presName="childShape" presStyleCnt="0"/>
      <dgm:spPr/>
    </dgm:pt>
  </dgm:ptLst>
  <dgm:cxnLst>
    <dgm:cxn modelId="{D78A7508-9573-4DCC-ADD5-19A40BF5EFE5}" srcId="{0AE0ACD0-1118-40C7-8D4C-C135DA1D93FC}" destId="{3670C4A0-286B-4129-A211-043D49E8F2BE}" srcOrd="1" destOrd="0" parTransId="{3F67EFC3-0513-4FE4-9E4B-D48560D4C05F}" sibTransId="{32E033B4-DEC4-4300-B6DC-8E0601A19970}"/>
    <dgm:cxn modelId="{B698D262-2A49-42CA-8A7C-A471252FA6B8}" type="presOf" srcId="{4FBC4514-6CDB-43FB-92F6-AE76B1441F15}" destId="{F31C5F14-BE04-4881-8050-1E60DB3BA62B}" srcOrd="0" destOrd="0" presId="urn:microsoft.com/office/officeart/2005/8/layout/hierarchy3"/>
    <dgm:cxn modelId="{8791F343-26F0-47C1-8895-5C470F1BE2EF}" type="presOf" srcId="{EA8A9C97-346B-4964-A2C4-43418387592A}" destId="{842C7DDD-C4A4-4F6E-BE6E-F78AF405BA70}" srcOrd="0" destOrd="0" presId="urn:microsoft.com/office/officeart/2005/8/layout/hierarchy3"/>
    <dgm:cxn modelId="{29B6BF48-6D01-4288-968A-BEE99704990D}" type="presOf" srcId="{EA8A9C97-346B-4964-A2C4-43418387592A}" destId="{401C23FA-49F0-4BDA-9346-7DEF80D0AF0D}" srcOrd="1" destOrd="0" presId="urn:microsoft.com/office/officeart/2005/8/layout/hierarchy3"/>
    <dgm:cxn modelId="{FB450B6A-628F-4772-ACE0-BAC5946B198E}" type="presOf" srcId="{3670C4A0-286B-4129-A211-043D49E8F2BE}" destId="{425C02E8-61E0-4606-B5D9-057CE03ECE1B}" srcOrd="0" destOrd="0" presId="urn:microsoft.com/office/officeart/2005/8/layout/hierarchy3"/>
    <dgm:cxn modelId="{2502A979-3322-4494-8A66-E6C59315AACB}" srcId="{0AE0ACD0-1118-40C7-8D4C-C135DA1D93FC}" destId="{EA8A9C97-346B-4964-A2C4-43418387592A}" srcOrd="0" destOrd="0" parTransId="{53ACD4BF-3C99-40E8-A94E-B775EB8B2AD3}" sibTransId="{AC558570-F02A-49D2-A1E5-6F6145032377}"/>
    <dgm:cxn modelId="{75505E8E-47A9-4220-AED8-CD41CD4F5704}" srcId="{EA8A9C97-346B-4964-A2C4-43418387592A}" destId="{6AE727D4-670D-4165-B948-2CED4979960B}" srcOrd="0" destOrd="0" parTransId="{4FBC4514-6CDB-43FB-92F6-AE76B1441F15}" sibTransId="{39328503-3955-4752-931C-95D4DE1330D6}"/>
    <dgm:cxn modelId="{1E6C10C7-E860-4270-947B-C0EC75170E9E}" type="presOf" srcId="{3670C4A0-286B-4129-A211-043D49E8F2BE}" destId="{3F8093D0-96F8-4287-A91C-E9508CB12E5F}" srcOrd="1" destOrd="0" presId="urn:microsoft.com/office/officeart/2005/8/layout/hierarchy3"/>
    <dgm:cxn modelId="{278AFFCA-12E3-49A6-B9F5-7F53EF5DBFC4}" type="presOf" srcId="{0AE0ACD0-1118-40C7-8D4C-C135DA1D93FC}" destId="{0ACD63A7-4782-43F6-A191-3C7C30212E60}" srcOrd="0" destOrd="0" presId="urn:microsoft.com/office/officeart/2005/8/layout/hierarchy3"/>
    <dgm:cxn modelId="{65CF33D3-BBCC-40A0-A60F-E7CFB9FCF31D}" type="presOf" srcId="{6AE727D4-670D-4165-B948-2CED4979960B}" destId="{BBD6A063-E72F-441A-B0EE-29F045DD1C05}" srcOrd="0" destOrd="0" presId="urn:microsoft.com/office/officeart/2005/8/layout/hierarchy3"/>
    <dgm:cxn modelId="{2F7F5C58-7CF8-40E8-83DF-B84B4B1AADB3}" type="presParOf" srcId="{0ACD63A7-4782-43F6-A191-3C7C30212E60}" destId="{BC9F0C1E-5951-4945-AA73-FE22E40BAC6B}" srcOrd="0" destOrd="0" presId="urn:microsoft.com/office/officeart/2005/8/layout/hierarchy3"/>
    <dgm:cxn modelId="{01DA88DB-93D5-4B85-A278-801D6EDD593B}" type="presParOf" srcId="{BC9F0C1E-5951-4945-AA73-FE22E40BAC6B}" destId="{30171CA3-27FD-49D5-8FC4-74C4F7C7794D}" srcOrd="0" destOrd="0" presId="urn:microsoft.com/office/officeart/2005/8/layout/hierarchy3"/>
    <dgm:cxn modelId="{4DFF15D2-D792-4A5D-B7EB-BBB308D9E9FA}" type="presParOf" srcId="{30171CA3-27FD-49D5-8FC4-74C4F7C7794D}" destId="{842C7DDD-C4A4-4F6E-BE6E-F78AF405BA70}" srcOrd="0" destOrd="0" presId="urn:microsoft.com/office/officeart/2005/8/layout/hierarchy3"/>
    <dgm:cxn modelId="{C61456C4-8F54-48D4-B2EF-B4B4F66A2006}" type="presParOf" srcId="{30171CA3-27FD-49D5-8FC4-74C4F7C7794D}" destId="{401C23FA-49F0-4BDA-9346-7DEF80D0AF0D}" srcOrd="1" destOrd="0" presId="urn:microsoft.com/office/officeart/2005/8/layout/hierarchy3"/>
    <dgm:cxn modelId="{25FE4DFB-EE0E-4791-9644-7EDC605C2F93}" type="presParOf" srcId="{BC9F0C1E-5951-4945-AA73-FE22E40BAC6B}" destId="{245D95E0-2373-4261-8750-63908C3237F6}" srcOrd="1" destOrd="0" presId="urn:microsoft.com/office/officeart/2005/8/layout/hierarchy3"/>
    <dgm:cxn modelId="{9687EFD0-2E08-4B61-A2FD-6154D03C2A7A}" type="presParOf" srcId="{245D95E0-2373-4261-8750-63908C3237F6}" destId="{F31C5F14-BE04-4881-8050-1E60DB3BA62B}" srcOrd="0" destOrd="0" presId="urn:microsoft.com/office/officeart/2005/8/layout/hierarchy3"/>
    <dgm:cxn modelId="{0EC27A99-5F14-481B-8A6A-8056D1C4E0EA}" type="presParOf" srcId="{245D95E0-2373-4261-8750-63908C3237F6}" destId="{BBD6A063-E72F-441A-B0EE-29F045DD1C05}" srcOrd="1" destOrd="0" presId="urn:microsoft.com/office/officeart/2005/8/layout/hierarchy3"/>
    <dgm:cxn modelId="{30153C60-0584-49C1-9843-1E195C738E68}" type="presParOf" srcId="{0ACD63A7-4782-43F6-A191-3C7C30212E60}" destId="{52D86FA0-D54D-4472-904C-E0FED1B83FF3}" srcOrd="1" destOrd="0" presId="urn:microsoft.com/office/officeart/2005/8/layout/hierarchy3"/>
    <dgm:cxn modelId="{72A15FE9-E340-4C1D-B8C4-13543A0595B2}" type="presParOf" srcId="{52D86FA0-D54D-4472-904C-E0FED1B83FF3}" destId="{E5BE79A8-1084-460F-BC85-ABD9174F60AB}" srcOrd="0" destOrd="0" presId="urn:microsoft.com/office/officeart/2005/8/layout/hierarchy3"/>
    <dgm:cxn modelId="{6F0B7AEC-E621-4703-8A17-58B8D0FF6A68}" type="presParOf" srcId="{E5BE79A8-1084-460F-BC85-ABD9174F60AB}" destId="{425C02E8-61E0-4606-B5D9-057CE03ECE1B}" srcOrd="0" destOrd="0" presId="urn:microsoft.com/office/officeart/2005/8/layout/hierarchy3"/>
    <dgm:cxn modelId="{2253EF1F-C65B-4E4C-B2B7-0BD86E314F25}" type="presParOf" srcId="{E5BE79A8-1084-460F-BC85-ABD9174F60AB}" destId="{3F8093D0-96F8-4287-A91C-E9508CB12E5F}" srcOrd="1" destOrd="0" presId="urn:microsoft.com/office/officeart/2005/8/layout/hierarchy3"/>
    <dgm:cxn modelId="{51BEA40F-758F-4526-92FF-4AAD7978A5D9}" type="presParOf" srcId="{52D86FA0-D54D-4472-904C-E0FED1B83FF3}" destId="{A35A1512-A405-43F0-B0AA-37D14604699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3FBD39-A9DD-47D3-A900-CA60A4EE879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A25D731-B5A7-4E7F-88AC-D02994EB1BD1}">
      <dgm:prSet/>
      <dgm:spPr/>
      <dgm:t>
        <a:bodyPr/>
        <a:lstStyle/>
        <a:p>
          <a:r>
            <a:rPr lang="en-GB"/>
            <a:t>In a partnership, two or more people can set up a business together (normally no more than 20).</a:t>
          </a:r>
        </a:p>
      </dgm:t>
    </dgm:pt>
    <dgm:pt modelId="{57C8CA94-80DE-42AE-9C87-0C252EAF59B6}" type="parTrans" cxnId="{AB50C145-B82C-4FA9-83A5-00D728C33DC7}">
      <dgm:prSet/>
      <dgm:spPr/>
      <dgm:t>
        <a:bodyPr/>
        <a:lstStyle/>
        <a:p>
          <a:endParaRPr lang="en-US"/>
        </a:p>
      </dgm:t>
    </dgm:pt>
    <dgm:pt modelId="{D93F55C1-F648-4F17-9CE4-36C232CD4C3F}" type="sibTrans" cxnId="{AB50C145-B82C-4FA9-83A5-00D728C33DC7}">
      <dgm:prSet/>
      <dgm:spPr/>
      <dgm:t>
        <a:bodyPr/>
        <a:lstStyle/>
        <a:p>
          <a:endParaRPr lang="en-US"/>
        </a:p>
      </dgm:t>
    </dgm:pt>
    <dgm:pt modelId="{D613FBBF-E526-4F8D-BE57-2155378332E5}">
      <dgm:prSet/>
      <dgm:spPr/>
      <dgm:t>
        <a:bodyPr/>
        <a:lstStyle/>
        <a:p>
          <a:r>
            <a:rPr lang="en-GB"/>
            <a:t>They share all the risks, costs and responsibilities as well as the profits or losses both need to register as self-employed</a:t>
          </a:r>
        </a:p>
      </dgm:t>
    </dgm:pt>
    <dgm:pt modelId="{4EBBFFFC-0D4A-4EDB-B9F8-D28580100D82}" type="parTrans" cxnId="{E63A77AA-0297-4DA8-8FFB-2CD7625DF4DC}">
      <dgm:prSet/>
      <dgm:spPr/>
      <dgm:t>
        <a:bodyPr/>
        <a:lstStyle/>
        <a:p>
          <a:endParaRPr lang="en-US"/>
        </a:p>
      </dgm:t>
    </dgm:pt>
    <dgm:pt modelId="{35E5482A-22E2-474B-BA93-1C07BD70CE76}" type="sibTrans" cxnId="{E63A77AA-0297-4DA8-8FFB-2CD7625DF4DC}">
      <dgm:prSet/>
      <dgm:spPr/>
      <dgm:t>
        <a:bodyPr/>
        <a:lstStyle/>
        <a:p>
          <a:endParaRPr lang="en-US"/>
        </a:p>
      </dgm:t>
    </dgm:pt>
    <dgm:pt modelId="{17600F31-20E9-4FAF-9BD0-E5C47849523B}">
      <dgm:prSet/>
      <dgm:spPr/>
      <dgm:t>
        <a:bodyPr/>
        <a:lstStyle/>
        <a:p>
          <a:r>
            <a:rPr lang="en-GB"/>
            <a:t>Class 2 &amp; Class 4 NICs are the same as a sole trader</a:t>
          </a:r>
        </a:p>
      </dgm:t>
    </dgm:pt>
    <dgm:pt modelId="{F23A1202-5086-4942-A790-33BF04723A46}" type="parTrans" cxnId="{77E0E4D5-2B81-4E79-8969-FB36549729FE}">
      <dgm:prSet/>
      <dgm:spPr/>
      <dgm:t>
        <a:bodyPr/>
        <a:lstStyle/>
        <a:p>
          <a:endParaRPr lang="en-US"/>
        </a:p>
      </dgm:t>
    </dgm:pt>
    <dgm:pt modelId="{B23F9827-B75D-4224-BA79-3DE6D2353B5F}" type="sibTrans" cxnId="{77E0E4D5-2B81-4E79-8969-FB36549729FE}">
      <dgm:prSet/>
      <dgm:spPr/>
      <dgm:t>
        <a:bodyPr/>
        <a:lstStyle/>
        <a:p>
          <a:endParaRPr lang="en-US"/>
        </a:p>
      </dgm:t>
    </dgm:pt>
    <dgm:pt modelId="{1C183AFF-6392-41AB-AF95-477FF0BAFA69}" type="pres">
      <dgm:prSet presAssocID="{003FBD39-A9DD-47D3-A900-CA60A4EE8799}" presName="linear" presStyleCnt="0">
        <dgm:presLayoutVars>
          <dgm:animLvl val="lvl"/>
          <dgm:resizeHandles val="exact"/>
        </dgm:presLayoutVars>
      </dgm:prSet>
      <dgm:spPr/>
    </dgm:pt>
    <dgm:pt modelId="{BC41A14C-E419-4670-B9CC-35C26996D7A6}" type="pres">
      <dgm:prSet presAssocID="{FA25D731-B5A7-4E7F-88AC-D02994EB1BD1}" presName="parentText" presStyleLbl="node1" presStyleIdx="0" presStyleCnt="3">
        <dgm:presLayoutVars>
          <dgm:chMax val="0"/>
          <dgm:bulletEnabled val="1"/>
        </dgm:presLayoutVars>
      </dgm:prSet>
      <dgm:spPr/>
    </dgm:pt>
    <dgm:pt modelId="{BD19F077-1A0F-4B11-8CA9-1D968A07075C}" type="pres">
      <dgm:prSet presAssocID="{D93F55C1-F648-4F17-9CE4-36C232CD4C3F}" presName="spacer" presStyleCnt="0"/>
      <dgm:spPr/>
    </dgm:pt>
    <dgm:pt modelId="{365A74A3-5E99-4D76-8740-0079325E00E8}" type="pres">
      <dgm:prSet presAssocID="{D613FBBF-E526-4F8D-BE57-2155378332E5}" presName="parentText" presStyleLbl="node1" presStyleIdx="1" presStyleCnt="3">
        <dgm:presLayoutVars>
          <dgm:chMax val="0"/>
          <dgm:bulletEnabled val="1"/>
        </dgm:presLayoutVars>
      </dgm:prSet>
      <dgm:spPr/>
    </dgm:pt>
    <dgm:pt modelId="{2237961C-1AA2-4F7B-9368-FFED9F170566}" type="pres">
      <dgm:prSet presAssocID="{35E5482A-22E2-474B-BA93-1C07BD70CE76}" presName="spacer" presStyleCnt="0"/>
      <dgm:spPr/>
    </dgm:pt>
    <dgm:pt modelId="{924DC94B-212A-43E3-B2BF-FB839E3C3943}" type="pres">
      <dgm:prSet presAssocID="{17600F31-20E9-4FAF-9BD0-E5C47849523B}" presName="parentText" presStyleLbl="node1" presStyleIdx="2" presStyleCnt="3">
        <dgm:presLayoutVars>
          <dgm:chMax val="0"/>
          <dgm:bulletEnabled val="1"/>
        </dgm:presLayoutVars>
      </dgm:prSet>
      <dgm:spPr/>
    </dgm:pt>
  </dgm:ptLst>
  <dgm:cxnLst>
    <dgm:cxn modelId="{0D543F0B-D52F-465B-A4A5-D3C6A1305624}" type="presOf" srcId="{17600F31-20E9-4FAF-9BD0-E5C47849523B}" destId="{924DC94B-212A-43E3-B2BF-FB839E3C3943}" srcOrd="0" destOrd="0" presId="urn:microsoft.com/office/officeart/2005/8/layout/vList2"/>
    <dgm:cxn modelId="{AB50C145-B82C-4FA9-83A5-00D728C33DC7}" srcId="{003FBD39-A9DD-47D3-A900-CA60A4EE8799}" destId="{FA25D731-B5A7-4E7F-88AC-D02994EB1BD1}" srcOrd="0" destOrd="0" parTransId="{57C8CA94-80DE-42AE-9C87-0C252EAF59B6}" sibTransId="{D93F55C1-F648-4F17-9CE4-36C232CD4C3F}"/>
    <dgm:cxn modelId="{83C7E370-9F3A-42F6-9E84-E84BAC4D4692}" type="presOf" srcId="{003FBD39-A9DD-47D3-A900-CA60A4EE8799}" destId="{1C183AFF-6392-41AB-AF95-477FF0BAFA69}" srcOrd="0" destOrd="0" presId="urn:microsoft.com/office/officeart/2005/8/layout/vList2"/>
    <dgm:cxn modelId="{D17B778C-9974-4A54-AE94-C01C87074F98}" type="presOf" srcId="{FA25D731-B5A7-4E7F-88AC-D02994EB1BD1}" destId="{BC41A14C-E419-4670-B9CC-35C26996D7A6}" srcOrd="0" destOrd="0" presId="urn:microsoft.com/office/officeart/2005/8/layout/vList2"/>
    <dgm:cxn modelId="{E63A77AA-0297-4DA8-8FFB-2CD7625DF4DC}" srcId="{003FBD39-A9DD-47D3-A900-CA60A4EE8799}" destId="{D613FBBF-E526-4F8D-BE57-2155378332E5}" srcOrd="1" destOrd="0" parTransId="{4EBBFFFC-0D4A-4EDB-B9F8-D28580100D82}" sibTransId="{35E5482A-22E2-474B-BA93-1C07BD70CE76}"/>
    <dgm:cxn modelId="{C96B7BC0-BA42-4802-B967-1B4CA8055B1C}" type="presOf" srcId="{D613FBBF-E526-4F8D-BE57-2155378332E5}" destId="{365A74A3-5E99-4D76-8740-0079325E00E8}" srcOrd="0" destOrd="0" presId="urn:microsoft.com/office/officeart/2005/8/layout/vList2"/>
    <dgm:cxn modelId="{77E0E4D5-2B81-4E79-8969-FB36549729FE}" srcId="{003FBD39-A9DD-47D3-A900-CA60A4EE8799}" destId="{17600F31-20E9-4FAF-9BD0-E5C47849523B}" srcOrd="2" destOrd="0" parTransId="{F23A1202-5086-4942-A790-33BF04723A46}" sibTransId="{B23F9827-B75D-4224-BA79-3DE6D2353B5F}"/>
    <dgm:cxn modelId="{7DFAA419-3C0D-4085-A640-9DDDBCD32217}" type="presParOf" srcId="{1C183AFF-6392-41AB-AF95-477FF0BAFA69}" destId="{BC41A14C-E419-4670-B9CC-35C26996D7A6}" srcOrd="0" destOrd="0" presId="urn:microsoft.com/office/officeart/2005/8/layout/vList2"/>
    <dgm:cxn modelId="{791305DE-7FFC-4883-8455-BCF5C095D8BF}" type="presParOf" srcId="{1C183AFF-6392-41AB-AF95-477FF0BAFA69}" destId="{BD19F077-1A0F-4B11-8CA9-1D968A07075C}" srcOrd="1" destOrd="0" presId="urn:microsoft.com/office/officeart/2005/8/layout/vList2"/>
    <dgm:cxn modelId="{5D1DA3DF-A90D-4736-A03B-1C317EBF467F}" type="presParOf" srcId="{1C183AFF-6392-41AB-AF95-477FF0BAFA69}" destId="{365A74A3-5E99-4D76-8740-0079325E00E8}" srcOrd="2" destOrd="0" presId="urn:microsoft.com/office/officeart/2005/8/layout/vList2"/>
    <dgm:cxn modelId="{DAB87A8A-68B1-49CE-9911-9E3D9ED18A8B}" type="presParOf" srcId="{1C183AFF-6392-41AB-AF95-477FF0BAFA69}" destId="{2237961C-1AA2-4F7B-9368-FFED9F170566}" srcOrd="3" destOrd="0" presId="urn:microsoft.com/office/officeart/2005/8/layout/vList2"/>
    <dgm:cxn modelId="{B89D1D00-BC4E-4321-9D3A-C2ECA52F7AE3}" type="presParOf" srcId="{1C183AFF-6392-41AB-AF95-477FF0BAFA69}" destId="{924DC94B-212A-43E3-B2BF-FB839E3C394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C68C61-3319-4363-9CC7-0A3946826C11}" type="doc">
      <dgm:prSet loTypeId="urn:microsoft.com/office/officeart/2008/layout/LinedList" loCatId="list" qsTypeId="urn:microsoft.com/office/officeart/2005/8/quickstyle/simple5" qsCatId="simple" csTypeId="urn:microsoft.com/office/officeart/2005/8/colors/colorful5" csCatId="colorful" phldr="1"/>
      <dgm:spPr/>
      <dgm:t>
        <a:bodyPr/>
        <a:lstStyle/>
        <a:p>
          <a:endParaRPr lang="en-US"/>
        </a:p>
      </dgm:t>
    </dgm:pt>
    <dgm:pt modelId="{BB121E08-9D79-4655-ACED-1B69022977D8}">
      <dgm:prSet/>
      <dgm:spPr/>
      <dgm:t>
        <a:bodyPr/>
        <a:lstStyle/>
        <a:p>
          <a:pPr>
            <a:lnSpc>
              <a:spcPct val="100000"/>
            </a:lnSpc>
          </a:pPr>
          <a:r>
            <a:rPr lang="en-GB"/>
            <a:t>No legal requirement to have a written partnership agreement, however, it is recommended you consult a solicitor to have one drawn up.</a:t>
          </a:r>
        </a:p>
      </dgm:t>
    </dgm:pt>
    <dgm:pt modelId="{DA652B89-68DC-4EE8-8424-AB9C47A31115}" type="parTrans" cxnId="{53561E88-B3D9-424E-91CF-90BF9B6D516B}">
      <dgm:prSet/>
      <dgm:spPr/>
      <dgm:t>
        <a:bodyPr/>
        <a:lstStyle/>
        <a:p>
          <a:endParaRPr lang="en-US"/>
        </a:p>
      </dgm:t>
    </dgm:pt>
    <dgm:pt modelId="{5EA98110-E4A1-4BF2-9CFE-DD5C4A5F9368}" type="sibTrans" cxnId="{53561E88-B3D9-424E-91CF-90BF9B6D516B}">
      <dgm:prSet/>
      <dgm:spPr/>
      <dgm:t>
        <a:bodyPr/>
        <a:lstStyle/>
        <a:p>
          <a:endParaRPr lang="en-US"/>
        </a:p>
      </dgm:t>
    </dgm:pt>
    <dgm:pt modelId="{E1178F89-35F0-4C86-B6CE-FE13158EDE16}">
      <dgm:prSet/>
      <dgm:spPr/>
      <dgm:t>
        <a:bodyPr/>
        <a:lstStyle/>
        <a:p>
          <a:pPr>
            <a:lnSpc>
              <a:spcPct val="100000"/>
            </a:lnSpc>
          </a:pPr>
          <a:r>
            <a:rPr lang="en-GB"/>
            <a:t>Governed by the Partnership Act 1890 if there isn’t a Deed of Partnership in place</a:t>
          </a:r>
        </a:p>
      </dgm:t>
    </dgm:pt>
    <dgm:pt modelId="{E5572E5B-0406-4132-A0C4-DCD1B19BF14C}" type="parTrans" cxnId="{31FD78B2-9721-43DB-B13F-5895E793069C}">
      <dgm:prSet/>
      <dgm:spPr/>
      <dgm:t>
        <a:bodyPr/>
        <a:lstStyle/>
        <a:p>
          <a:endParaRPr lang="en-US"/>
        </a:p>
      </dgm:t>
    </dgm:pt>
    <dgm:pt modelId="{F57154B6-951E-4A9E-899D-FFCD271D6658}" type="sibTrans" cxnId="{31FD78B2-9721-43DB-B13F-5895E793069C}">
      <dgm:prSet/>
      <dgm:spPr/>
      <dgm:t>
        <a:bodyPr/>
        <a:lstStyle/>
        <a:p>
          <a:endParaRPr lang="en-US"/>
        </a:p>
      </dgm:t>
    </dgm:pt>
    <dgm:pt modelId="{F772118E-86E0-41F9-80DE-DAE5FFE9BDA6}" type="pres">
      <dgm:prSet presAssocID="{80C68C61-3319-4363-9CC7-0A3946826C11}" presName="vert0" presStyleCnt="0">
        <dgm:presLayoutVars>
          <dgm:dir/>
          <dgm:animOne val="branch"/>
          <dgm:animLvl val="lvl"/>
        </dgm:presLayoutVars>
      </dgm:prSet>
      <dgm:spPr/>
    </dgm:pt>
    <dgm:pt modelId="{D077B5F6-3CCC-4CE2-A2B1-9BC204925A6E}" type="pres">
      <dgm:prSet presAssocID="{BB121E08-9D79-4655-ACED-1B69022977D8}" presName="thickLine" presStyleLbl="alignNode1" presStyleIdx="0" presStyleCnt="2"/>
      <dgm:spPr/>
    </dgm:pt>
    <dgm:pt modelId="{8E3D69E1-E908-477A-9A1A-E30EC5344B2A}" type="pres">
      <dgm:prSet presAssocID="{BB121E08-9D79-4655-ACED-1B69022977D8}" presName="horz1" presStyleCnt="0"/>
      <dgm:spPr/>
    </dgm:pt>
    <dgm:pt modelId="{EE9FF687-AE02-4FD3-BF67-72A6ACCCA984}" type="pres">
      <dgm:prSet presAssocID="{BB121E08-9D79-4655-ACED-1B69022977D8}" presName="tx1" presStyleLbl="revTx" presStyleIdx="0" presStyleCnt="2"/>
      <dgm:spPr/>
    </dgm:pt>
    <dgm:pt modelId="{C059E2C4-80E8-40AB-A6DA-29136CEB62A6}" type="pres">
      <dgm:prSet presAssocID="{BB121E08-9D79-4655-ACED-1B69022977D8}" presName="vert1" presStyleCnt="0"/>
      <dgm:spPr/>
    </dgm:pt>
    <dgm:pt modelId="{5B844656-F430-4E2E-A365-F6908249E591}" type="pres">
      <dgm:prSet presAssocID="{E1178F89-35F0-4C86-B6CE-FE13158EDE16}" presName="thickLine" presStyleLbl="alignNode1" presStyleIdx="1" presStyleCnt="2"/>
      <dgm:spPr/>
    </dgm:pt>
    <dgm:pt modelId="{6E872E09-3B20-402B-BA5F-6965E4FA4717}" type="pres">
      <dgm:prSet presAssocID="{E1178F89-35F0-4C86-B6CE-FE13158EDE16}" presName="horz1" presStyleCnt="0"/>
      <dgm:spPr/>
    </dgm:pt>
    <dgm:pt modelId="{92E3A43F-DE87-4901-8D15-CF623CE214A0}" type="pres">
      <dgm:prSet presAssocID="{E1178F89-35F0-4C86-B6CE-FE13158EDE16}" presName="tx1" presStyleLbl="revTx" presStyleIdx="1" presStyleCnt="2"/>
      <dgm:spPr/>
    </dgm:pt>
    <dgm:pt modelId="{84C5E472-6EDB-47B9-A315-8FC67A6540A7}" type="pres">
      <dgm:prSet presAssocID="{E1178F89-35F0-4C86-B6CE-FE13158EDE16}" presName="vert1" presStyleCnt="0"/>
      <dgm:spPr/>
    </dgm:pt>
  </dgm:ptLst>
  <dgm:cxnLst>
    <dgm:cxn modelId="{F65E3C7F-57A5-4098-AA31-405E32AD43C0}" type="presOf" srcId="{BB121E08-9D79-4655-ACED-1B69022977D8}" destId="{EE9FF687-AE02-4FD3-BF67-72A6ACCCA984}" srcOrd="0" destOrd="0" presId="urn:microsoft.com/office/officeart/2008/layout/LinedList"/>
    <dgm:cxn modelId="{53561E88-B3D9-424E-91CF-90BF9B6D516B}" srcId="{80C68C61-3319-4363-9CC7-0A3946826C11}" destId="{BB121E08-9D79-4655-ACED-1B69022977D8}" srcOrd="0" destOrd="0" parTransId="{DA652B89-68DC-4EE8-8424-AB9C47A31115}" sibTransId="{5EA98110-E4A1-4BF2-9CFE-DD5C4A5F9368}"/>
    <dgm:cxn modelId="{31FD78B2-9721-43DB-B13F-5895E793069C}" srcId="{80C68C61-3319-4363-9CC7-0A3946826C11}" destId="{E1178F89-35F0-4C86-B6CE-FE13158EDE16}" srcOrd="1" destOrd="0" parTransId="{E5572E5B-0406-4132-A0C4-DCD1B19BF14C}" sibTransId="{F57154B6-951E-4A9E-899D-FFCD271D6658}"/>
    <dgm:cxn modelId="{DF75ADB9-8134-469A-B880-314490810D83}" type="presOf" srcId="{80C68C61-3319-4363-9CC7-0A3946826C11}" destId="{F772118E-86E0-41F9-80DE-DAE5FFE9BDA6}" srcOrd="0" destOrd="0" presId="urn:microsoft.com/office/officeart/2008/layout/LinedList"/>
    <dgm:cxn modelId="{EB90E9E4-1050-4F40-9D1D-9F8270446162}" type="presOf" srcId="{E1178F89-35F0-4C86-B6CE-FE13158EDE16}" destId="{92E3A43F-DE87-4901-8D15-CF623CE214A0}" srcOrd="0" destOrd="0" presId="urn:microsoft.com/office/officeart/2008/layout/LinedList"/>
    <dgm:cxn modelId="{BEB2D254-9223-4770-93CA-761B2755E5D9}" type="presParOf" srcId="{F772118E-86E0-41F9-80DE-DAE5FFE9BDA6}" destId="{D077B5F6-3CCC-4CE2-A2B1-9BC204925A6E}" srcOrd="0" destOrd="0" presId="urn:microsoft.com/office/officeart/2008/layout/LinedList"/>
    <dgm:cxn modelId="{0A545F85-0A60-4C6C-809C-1C2A1795F821}" type="presParOf" srcId="{F772118E-86E0-41F9-80DE-DAE5FFE9BDA6}" destId="{8E3D69E1-E908-477A-9A1A-E30EC5344B2A}" srcOrd="1" destOrd="0" presId="urn:microsoft.com/office/officeart/2008/layout/LinedList"/>
    <dgm:cxn modelId="{5463BECB-8DE8-4DA3-9FD3-DB8CB9BA06CB}" type="presParOf" srcId="{8E3D69E1-E908-477A-9A1A-E30EC5344B2A}" destId="{EE9FF687-AE02-4FD3-BF67-72A6ACCCA984}" srcOrd="0" destOrd="0" presId="urn:microsoft.com/office/officeart/2008/layout/LinedList"/>
    <dgm:cxn modelId="{A132F1FB-DFB3-48E8-977E-C50F25F12BAE}" type="presParOf" srcId="{8E3D69E1-E908-477A-9A1A-E30EC5344B2A}" destId="{C059E2C4-80E8-40AB-A6DA-29136CEB62A6}" srcOrd="1" destOrd="0" presId="urn:microsoft.com/office/officeart/2008/layout/LinedList"/>
    <dgm:cxn modelId="{A12762EF-607B-4F1C-87B4-080B5D7B1EA0}" type="presParOf" srcId="{F772118E-86E0-41F9-80DE-DAE5FFE9BDA6}" destId="{5B844656-F430-4E2E-A365-F6908249E591}" srcOrd="2" destOrd="0" presId="urn:microsoft.com/office/officeart/2008/layout/LinedList"/>
    <dgm:cxn modelId="{4FB0F2A9-ECE2-41A5-AB9E-799C243CCE40}" type="presParOf" srcId="{F772118E-86E0-41F9-80DE-DAE5FFE9BDA6}" destId="{6E872E09-3B20-402B-BA5F-6965E4FA4717}" srcOrd="3" destOrd="0" presId="urn:microsoft.com/office/officeart/2008/layout/LinedList"/>
    <dgm:cxn modelId="{72581286-0A1A-42D7-BD5C-A42A0CFF6099}" type="presParOf" srcId="{6E872E09-3B20-402B-BA5F-6965E4FA4717}" destId="{92E3A43F-DE87-4901-8D15-CF623CE214A0}" srcOrd="0" destOrd="0" presId="urn:microsoft.com/office/officeart/2008/layout/LinedList"/>
    <dgm:cxn modelId="{A1D7E835-475C-42B3-A644-79569CDB8993}" type="presParOf" srcId="{6E872E09-3B20-402B-BA5F-6965E4FA4717}" destId="{84C5E472-6EDB-47B9-A315-8FC67A6540A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4269DD-1A5A-4640-A059-9ED5663BBE79}"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F71F705C-0C44-4454-B3FD-406B7FB8D2CE}">
      <dgm:prSet/>
      <dgm:spPr/>
      <dgm:t>
        <a:bodyPr/>
        <a:lstStyle/>
        <a:p>
          <a:r>
            <a:rPr lang="en-GB"/>
            <a:t>The business is more likely to survive and continue trading</a:t>
          </a:r>
        </a:p>
      </dgm:t>
    </dgm:pt>
    <dgm:pt modelId="{00924D4B-AE44-424E-8503-4CA8869AF9ED}" type="parTrans" cxnId="{100372F4-7444-4921-8CF6-F82D5D032005}">
      <dgm:prSet/>
      <dgm:spPr/>
      <dgm:t>
        <a:bodyPr/>
        <a:lstStyle/>
        <a:p>
          <a:endParaRPr lang="en-US"/>
        </a:p>
      </dgm:t>
    </dgm:pt>
    <dgm:pt modelId="{44AA5AE1-4BEA-4A3B-B21C-28A7A0362EDD}" type="sibTrans" cxnId="{100372F4-7444-4921-8CF6-F82D5D032005}">
      <dgm:prSet/>
      <dgm:spPr/>
      <dgm:t>
        <a:bodyPr/>
        <a:lstStyle/>
        <a:p>
          <a:endParaRPr lang="en-US"/>
        </a:p>
      </dgm:t>
    </dgm:pt>
    <dgm:pt modelId="{41BB74B6-0B3A-48BC-BC76-72FCCAB4A504}">
      <dgm:prSet/>
      <dgm:spPr/>
      <dgm:t>
        <a:bodyPr/>
        <a:lstStyle/>
        <a:p>
          <a:r>
            <a:rPr lang="en-GB"/>
            <a:t>Day to day management can be made easier</a:t>
          </a:r>
        </a:p>
      </dgm:t>
    </dgm:pt>
    <dgm:pt modelId="{A93DC0D9-5CD3-4338-8E6B-D88B3D0AB812}" type="parTrans" cxnId="{18A4B653-0F27-4647-A8AE-560F7266CC69}">
      <dgm:prSet/>
      <dgm:spPr/>
      <dgm:t>
        <a:bodyPr/>
        <a:lstStyle/>
        <a:p>
          <a:endParaRPr lang="en-US"/>
        </a:p>
      </dgm:t>
    </dgm:pt>
    <dgm:pt modelId="{4CDCF133-3527-4461-A979-2ED55935D319}" type="sibTrans" cxnId="{18A4B653-0F27-4647-A8AE-560F7266CC69}">
      <dgm:prSet/>
      <dgm:spPr/>
      <dgm:t>
        <a:bodyPr/>
        <a:lstStyle/>
        <a:p>
          <a:endParaRPr lang="en-US"/>
        </a:p>
      </dgm:t>
    </dgm:pt>
    <dgm:pt modelId="{9A934D1E-02FC-4534-BC45-F78908F36A9E}">
      <dgm:prSet/>
      <dgm:spPr/>
      <dgm:t>
        <a:bodyPr/>
        <a:lstStyle/>
        <a:p>
          <a:r>
            <a:rPr lang="en-GB"/>
            <a:t>More capital may be available to invest in the business</a:t>
          </a:r>
        </a:p>
      </dgm:t>
    </dgm:pt>
    <dgm:pt modelId="{5E931CF3-1D57-4C81-BEDE-332802AF8058}" type="parTrans" cxnId="{B9B513CF-395C-4D59-AE91-696ED7435917}">
      <dgm:prSet/>
      <dgm:spPr/>
      <dgm:t>
        <a:bodyPr/>
        <a:lstStyle/>
        <a:p>
          <a:endParaRPr lang="en-US"/>
        </a:p>
      </dgm:t>
    </dgm:pt>
    <dgm:pt modelId="{96233428-0DD0-49BF-8A40-C031251A07D7}" type="sibTrans" cxnId="{B9B513CF-395C-4D59-AE91-696ED7435917}">
      <dgm:prSet/>
      <dgm:spPr/>
      <dgm:t>
        <a:bodyPr/>
        <a:lstStyle/>
        <a:p>
          <a:endParaRPr lang="en-US"/>
        </a:p>
      </dgm:t>
    </dgm:pt>
    <dgm:pt modelId="{D24C9AC9-9190-4201-8266-E00575924D47}" type="pres">
      <dgm:prSet presAssocID="{594269DD-1A5A-4640-A059-9ED5663BBE79}" presName="root" presStyleCnt="0">
        <dgm:presLayoutVars>
          <dgm:dir/>
          <dgm:resizeHandles val="exact"/>
        </dgm:presLayoutVars>
      </dgm:prSet>
      <dgm:spPr/>
    </dgm:pt>
    <dgm:pt modelId="{24000201-E29F-43C5-AF7A-0A9D17878075}" type="pres">
      <dgm:prSet presAssocID="{F71F705C-0C44-4454-B3FD-406B7FB8D2CE}" presName="compNode" presStyleCnt="0"/>
      <dgm:spPr/>
    </dgm:pt>
    <dgm:pt modelId="{60592EBC-E884-46A1-AF46-D0F55A5EE6D4}" type="pres">
      <dgm:prSet presAssocID="{F71F705C-0C44-4454-B3FD-406B7FB8D2CE}" presName="bgRect" presStyleLbl="bgShp" presStyleIdx="0" presStyleCnt="3"/>
      <dgm:spPr/>
    </dgm:pt>
    <dgm:pt modelId="{A2B185CF-2054-4281-8E03-04D7D9C57E3F}" type="pres">
      <dgm:prSet presAssocID="{F71F705C-0C44-4454-B3FD-406B7FB8D2C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52F9DDC2-4202-41B5-B936-8DBA86B16F6B}" type="pres">
      <dgm:prSet presAssocID="{F71F705C-0C44-4454-B3FD-406B7FB8D2CE}" presName="spaceRect" presStyleCnt="0"/>
      <dgm:spPr/>
    </dgm:pt>
    <dgm:pt modelId="{D4C76306-9FEB-47A0-B20F-48AFF4A3CB48}" type="pres">
      <dgm:prSet presAssocID="{F71F705C-0C44-4454-B3FD-406B7FB8D2CE}" presName="parTx" presStyleLbl="revTx" presStyleIdx="0" presStyleCnt="3">
        <dgm:presLayoutVars>
          <dgm:chMax val="0"/>
          <dgm:chPref val="0"/>
        </dgm:presLayoutVars>
      </dgm:prSet>
      <dgm:spPr/>
    </dgm:pt>
    <dgm:pt modelId="{97F2D318-0021-4771-9C48-1DF1E46682D5}" type="pres">
      <dgm:prSet presAssocID="{44AA5AE1-4BEA-4A3B-B21C-28A7A0362EDD}" presName="sibTrans" presStyleCnt="0"/>
      <dgm:spPr/>
    </dgm:pt>
    <dgm:pt modelId="{1F3FB2CB-8132-4016-A793-3E8CF1EC956B}" type="pres">
      <dgm:prSet presAssocID="{41BB74B6-0B3A-48BC-BC76-72FCCAB4A504}" presName="compNode" presStyleCnt="0"/>
      <dgm:spPr/>
    </dgm:pt>
    <dgm:pt modelId="{A0FD4EA6-6AB3-4CEF-B723-A8932B327657}" type="pres">
      <dgm:prSet presAssocID="{41BB74B6-0B3A-48BC-BC76-72FCCAB4A504}" presName="bgRect" presStyleLbl="bgShp" presStyleIdx="1" presStyleCnt="3"/>
      <dgm:spPr/>
    </dgm:pt>
    <dgm:pt modelId="{9357A1C1-A87E-4B57-A491-F0973BB51C8A}" type="pres">
      <dgm:prSet presAssocID="{41BB74B6-0B3A-48BC-BC76-72FCCAB4A50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86774FAE-EDF5-42B3-AF38-4B0993589AB4}" type="pres">
      <dgm:prSet presAssocID="{41BB74B6-0B3A-48BC-BC76-72FCCAB4A504}" presName="spaceRect" presStyleCnt="0"/>
      <dgm:spPr/>
    </dgm:pt>
    <dgm:pt modelId="{A76E8F5E-672B-48D7-B4E2-266B3D33932B}" type="pres">
      <dgm:prSet presAssocID="{41BB74B6-0B3A-48BC-BC76-72FCCAB4A504}" presName="parTx" presStyleLbl="revTx" presStyleIdx="1" presStyleCnt="3">
        <dgm:presLayoutVars>
          <dgm:chMax val="0"/>
          <dgm:chPref val="0"/>
        </dgm:presLayoutVars>
      </dgm:prSet>
      <dgm:spPr/>
    </dgm:pt>
    <dgm:pt modelId="{FD1C5D3C-8191-42F8-B021-739DAFC2BEC7}" type="pres">
      <dgm:prSet presAssocID="{4CDCF133-3527-4461-A979-2ED55935D319}" presName="sibTrans" presStyleCnt="0"/>
      <dgm:spPr/>
    </dgm:pt>
    <dgm:pt modelId="{35F6FC42-B456-44AD-973B-8503F60147F7}" type="pres">
      <dgm:prSet presAssocID="{9A934D1E-02FC-4534-BC45-F78908F36A9E}" presName="compNode" presStyleCnt="0"/>
      <dgm:spPr/>
    </dgm:pt>
    <dgm:pt modelId="{A507AB91-18F1-4BC0-8C23-8B09FAE4306F}" type="pres">
      <dgm:prSet presAssocID="{9A934D1E-02FC-4534-BC45-F78908F36A9E}" presName="bgRect" presStyleLbl="bgShp" presStyleIdx="2" presStyleCnt="3"/>
      <dgm:spPr/>
    </dgm:pt>
    <dgm:pt modelId="{A0FC3DB1-D5CD-4229-9256-1A4CD93713EF}" type="pres">
      <dgm:prSet presAssocID="{9A934D1E-02FC-4534-BC45-F78908F36A9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C96DF71B-CB54-4F25-B387-36DFC0FB344E}" type="pres">
      <dgm:prSet presAssocID="{9A934D1E-02FC-4534-BC45-F78908F36A9E}" presName="spaceRect" presStyleCnt="0"/>
      <dgm:spPr/>
    </dgm:pt>
    <dgm:pt modelId="{A00D074A-2F96-47F6-81C8-A41AF44C44BA}" type="pres">
      <dgm:prSet presAssocID="{9A934D1E-02FC-4534-BC45-F78908F36A9E}" presName="parTx" presStyleLbl="revTx" presStyleIdx="2" presStyleCnt="3">
        <dgm:presLayoutVars>
          <dgm:chMax val="0"/>
          <dgm:chPref val="0"/>
        </dgm:presLayoutVars>
      </dgm:prSet>
      <dgm:spPr/>
    </dgm:pt>
  </dgm:ptLst>
  <dgm:cxnLst>
    <dgm:cxn modelId="{ED98DD2F-54CB-42AF-834A-7025A9664ACA}" type="presOf" srcId="{41BB74B6-0B3A-48BC-BC76-72FCCAB4A504}" destId="{A76E8F5E-672B-48D7-B4E2-266B3D33932B}" srcOrd="0" destOrd="0" presId="urn:microsoft.com/office/officeart/2018/2/layout/IconVerticalSolidList"/>
    <dgm:cxn modelId="{18A4B653-0F27-4647-A8AE-560F7266CC69}" srcId="{594269DD-1A5A-4640-A059-9ED5663BBE79}" destId="{41BB74B6-0B3A-48BC-BC76-72FCCAB4A504}" srcOrd="1" destOrd="0" parTransId="{A93DC0D9-5CD3-4338-8E6B-D88B3D0AB812}" sibTransId="{4CDCF133-3527-4461-A979-2ED55935D319}"/>
    <dgm:cxn modelId="{C463CD7C-1ED1-4D9F-9372-550437D198B5}" type="presOf" srcId="{9A934D1E-02FC-4534-BC45-F78908F36A9E}" destId="{A00D074A-2F96-47F6-81C8-A41AF44C44BA}" srcOrd="0" destOrd="0" presId="urn:microsoft.com/office/officeart/2018/2/layout/IconVerticalSolidList"/>
    <dgm:cxn modelId="{77784B9D-F8FC-4E95-8E9E-5439C67E8777}" type="presOf" srcId="{F71F705C-0C44-4454-B3FD-406B7FB8D2CE}" destId="{D4C76306-9FEB-47A0-B20F-48AFF4A3CB48}" srcOrd="0" destOrd="0" presId="urn:microsoft.com/office/officeart/2018/2/layout/IconVerticalSolidList"/>
    <dgm:cxn modelId="{B9B513CF-395C-4D59-AE91-696ED7435917}" srcId="{594269DD-1A5A-4640-A059-9ED5663BBE79}" destId="{9A934D1E-02FC-4534-BC45-F78908F36A9E}" srcOrd="2" destOrd="0" parTransId="{5E931CF3-1D57-4C81-BEDE-332802AF8058}" sibTransId="{96233428-0DD0-49BF-8A40-C031251A07D7}"/>
    <dgm:cxn modelId="{100372F4-7444-4921-8CF6-F82D5D032005}" srcId="{594269DD-1A5A-4640-A059-9ED5663BBE79}" destId="{F71F705C-0C44-4454-B3FD-406B7FB8D2CE}" srcOrd="0" destOrd="0" parTransId="{00924D4B-AE44-424E-8503-4CA8869AF9ED}" sibTransId="{44AA5AE1-4BEA-4A3B-B21C-28A7A0362EDD}"/>
    <dgm:cxn modelId="{6AAC39FA-73C0-4990-90B6-4D5BD698F0D3}" type="presOf" srcId="{594269DD-1A5A-4640-A059-9ED5663BBE79}" destId="{D24C9AC9-9190-4201-8266-E00575924D47}" srcOrd="0" destOrd="0" presId="urn:microsoft.com/office/officeart/2018/2/layout/IconVerticalSolidList"/>
    <dgm:cxn modelId="{54584107-169D-4A1D-94C5-3FFE1FAE19BA}" type="presParOf" srcId="{D24C9AC9-9190-4201-8266-E00575924D47}" destId="{24000201-E29F-43C5-AF7A-0A9D17878075}" srcOrd="0" destOrd="0" presId="urn:microsoft.com/office/officeart/2018/2/layout/IconVerticalSolidList"/>
    <dgm:cxn modelId="{2A0F3ECB-8DF5-4F7E-A89B-0BF001A77B62}" type="presParOf" srcId="{24000201-E29F-43C5-AF7A-0A9D17878075}" destId="{60592EBC-E884-46A1-AF46-D0F55A5EE6D4}" srcOrd="0" destOrd="0" presId="urn:microsoft.com/office/officeart/2018/2/layout/IconVerticalSolidList"/>
    <dgm:cxn modelId="{B8D5AB81-C052-4A3D-B7C6-42A381AB60F4}" type="presParOf" srcId="{24000201-E29F-43C5-AF7A-0A9D17878075}" destId="{A2B185CF-2054-4281-8E03-04D7D9C57E3F}" srcOrd="1" destOrd="0" presId="urn:microsoft.com/office/officeart/2018/2/layout/IconVerticalSolidList"/>
    <dgm:cxn modelId="{7C700ABA-D9B4-4AE4-B61D-17542FEFFD88}" type="presParOf" srcId="{24000201-E29F-43C5-AF7A-0A9D17878075}" destId="{52F9DDC2-4202-41B5-B936-8DBA86B16F6B}" srcOrd="2" destOrd="0" presId="urn:microsoft.com/office/officeart/2018/2/layout/IconVerticalSolidList"/>
    <dgm:cxn modelId="{3FFC2A25-B20F-4CC5-9D4F-F90C431E39D7}" type="presParOf" srcId="{24000201-E29F-43C5-AF7A-0A9D17878075}" destId="{D4C76306-9FEB-47A0-B20F-48AFF4A3CB48}" srcOrd="3" destOrd="0" presId="urn:microsoft.com/office/officeart/2018/2/layout/IconVerticalSolidList"/>
    <dgm:cxn modelId="{2E2811EA-2264-4BD0-95C4-21BD5B660196}" type="presParOf" srcId="{D24C9AC9-9190-4201-8266-E00575924D47}" destId="{97F2D318-0021-4771-9C48-1DF1E46682D5}" srcOrd="1" destOrd="0" presId="urn:microsoft.com/office/officeart/2018/2/layout/IconVerticalSolidList"/>
    <dgm:cxn modelId="{1A554DC0-6DE1-4F9F-98FA-8166164D35AE}" type="presParOf" srcId="{D24C9AC9-9190-4201-8266-E00575924D47}" destId="{1F3FB2CB-8132-4016-A793-3E8CF1EC956B}" srcOrd="2" destOrd="0" presId="urn:microsoft.com/office/officeart/2018/2/layout/IconVerticalSolidList"/>
    <dgm:cxn modelId="{3C6CF59E-D89B-40EB-80F2-7A4D25839636}" type="presParOf" srcId="{1F3FB2CB-8132-4016-A793-3E8CF1EC956B}" destId="{A0FD4EA6-6AB3-4CEF-B723-A8932B327657}" srcOrd="0" destOrd="0" presId="urn:microsoft.com/office/officeart/2018/2/layout/IconVerticalSolidList"/>
    <dgm:cxn modelId="{9EC9A45D-0EBB-4FF4-AB27-E7901BC9C5C5}" type="presParOf" srcId="{1F3FB2CB-8132-4016-A793-3E8CF1EC956B}" destId="{9357A1C1-A87E-4B57-A491-F0973BB51C8A}" srcOrd="1" destOrd="0" presId="urn:microsoft.com/office/officeart/2018/2/layout/IconVerticalSolidList"/>
    <dgm:cxn modelId="{0DE7E428-EFC5-413E-834F-4D9E049268CF}" type="presParOf" srcId="{1F3FB2CB-8132-4016-A793-3E8CF1EC956B}" destId="{86774FAE-EDF5-42B3-AF38-4B0993589AB4}" srcOrd="2" destOrd="0" presId="urn:microsoft.com/office/officeart/2018/2/layout/IconVerticalSolidList"/>
    <dgm:cxn modelId="{B69679D1-F670-40D2-89ED-A5E654BF54A5}" type="presParOf" srcId="{1F3FB2CB-8132-4016-A793-3E8CF1EC956B}" destId="{A76E8F5E-672B-48D7-B4E2-266B3D33932B}" srcOrd="3" destOrd="0" presId="urn:microsoft.com/office/officeart/2018/2/layout/IconVerticalSolidList"/>
    <dgm:cxn modelId="{6E0B1B7F-6C51-471A-AE97-7FF7E49E9C10}" type="presParOf" srcId="{D24C9AC9-9190-4201-8266-E00575924D47}" destId="{FD1C5D3C-8191-42F8-B021-739DAFC2BEC7}" srcOrd="3" destOrd="0" presId="urn:microsoft.com/office/officeart/2018/2/layout/IconVerticalSolidList"/>
    <dgm:cxn modelId="{3616FE96-D727-41A3-9FC9-70BC432AC1C9}" type="presParOf" srcId="{D24C9AC9-9190-4201-8266-E00575924D47}" destId="{35F6FC42-B456-44AD-973B-8503F60147F7}" srcOrd="4" destOrd="0" presId="urn:microsoft.com/office/officeart/2018/2/layout/IconVerticalSolidList"/>
    <dgm:cxn modelId="{B3A40797-4CAE-44A2-8990-826E41A230BD}" type="presParOf" srcId="{35F6FC42-B456-44AD-973B-8503F60147F7}" destId="{A507AB91-18F1-4BC0-8C23-8B09FAE4306F}" srcOrd="0" destOrd="0" presId="urn:microsoft.com/office/officeart/2018/2/layout/IconVerticalSolidList"/>
    <dgm:cxn modelId="{F70FAF2D-AF4E-4631-AA21-71FE8D3E95FF}" type="presParOf" srcId="{35F6FC42-B456-44AD-973B-8503F60147F7}" destId="{A0FC3DB1-D5CD-4229-9256-1A4CD93713EF}" srcOrd="1" destOrd="0" presId="urn:microsoft.com/office/officeart/2018/2/layout/IconVerticalSolidList"/>
    <dgm:cxn modelId="{DB638FB2-18DC-41A8-AB71-96EB567A78E9}" type="presParOf" srcId="{35F6FC42-B456-44AD-973B-8503F60147F7}" destId="{C96DF71B-CB54-4F25-B387-36DFC0FB344E}" srcOrd="2" destOrd="0" presId="urn:microsoft.com/office/officeart/2018/2/layout/IconVerticalSolidList"/>
    <dgm:cxn modelId="{92DE1F04-A541-46F2-8B50-FD0A595DA2DE}" type="presParOf" srcId="{35F6FC42-B456-44AD-973B-8503F60147F7}" destId="{A00D074A-2F96-47F6-81C8-A41AF44C44B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530BA3-D5D9-4221-963E-5CE7DA9C6D5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24AD923-34BB-436E-BBBB-793AACDA0DDD}">
      <dgm:prSet/>
      <dgm:spPr/>
      <dgm:t>
        <a:bodyPr/>
        <a:lstStyle/>
        <a:p>
          <a:r>
            <a:rPr lang="en-GB" b="0" i="0"/>
            <a:t>Business Name</a:t>
          </a:r>
        </a:p>
      </dgm:t>
    </dgm:pt>
    <dgm:pt modelId="{8B7DD549-5F75-4CFB-8DB1-6FF58621A4EF}" type="parTrans" cxnId="{1B092118-FC1B-4BB5-83EA-B22014AC8D71}">
      <dgm:prSet/>
      <dgm:spPr/>
      <dgm:t>
        <a:bodyPr/>
        <a:lstStyle/>
        <a:p>
          <a:endParaRPr lang="en-US"/>
        </a:p>
      </dgm:t>
    </dgm:pt>
    <dgm:pt modelId="{4BDB8E57-B977-45DD-A829-B0A60D1F88ED}" type="sibTrans" cxnId="{1B092118-FC1B-4BB5-83EA-B22014AC8D71}">
      <dgm:prSet/>
      <dgm:spPr/>
      <dgm:t>
        <a:bodyPr/>
        <a:lstStyle/>
        <a:p>
          <a:endParaRPr lang="en-US"/>
        </a:p>
      </dgm:t>
    </dgm:pt>
    <dgm:pt modelId="{794C9285-4C94-47A7-B548-D3CDBA63BCF0}">
      <dgm:prSet/>
      <dgm:spPr/>
      <dgm:t>
        <a:bodyPr/>
        <a:lstStyle/>
        <a:p>
          <a:r>
            <a:rPr lang="en-GB" b="0" i="0"/>
            <a:t>Nature of Business</a:t>
          </a:r>
        </a:p>
      </dgm:t>
    </dgm:pt>
    <dgm:pt modelId="{F3DF5B39-9B29-4611-AFFA-76711D93C5D7}" type="parTrans" cxnId="{4DA8262C-DC13-4523-B5FF-A3630610E1FD}">
      <dgm:prSet/>
      <dgm:spPr/>
      <dgm:t>
        <a:bodyPr/>
        <a:lstStyle/>
        <a:p>
          <a:endParaRPr lang="en-US"/>
        </a:p>
      </dgm:t>
    </dgm:pt>
    <dgm:pt modelId="{B1B20580-C3AB-44F2-8A63-A1C3342C59C5}" type="sibTrans" cxnId="{4DA8262C-DC13-4523-B5FF-A3630610E1FD}">
      <dgm:prSet/>
      <dgm:spPr/>
      <dgm:t>
        <a:bodyPr/>
        <a:lstStyle/>
        <a:p>
          <a:endParaRPr lang="en-US"/>
        </a:p>
      </dgm:t>
    </dgm:pt>
    <dgm:pt modelId="{8B83C292-23F0-42AC-B66F-D12C31456901}">
      <dgm:prSet/>
      <dgm:spPr/>
      <dgm:t>
        <a:bodyPr/>
        <a:lstStyle/>
        <a:p>
          <a:r>
            <a:rPr lang="en-GB" b="0" i="0"/>
            <a:t>The start date of the partnership</a:t>
          </a:r>
        </a:p>
      </dgm:t>
    </dgm:pt>
    <dgm:pt modelId="{27E44187-3199-488F-B0E2-B022FAAA12D3}" type="parTrans" cxnId="{90776021-5898-46D4-B330-359AA2CF781A}">
      <dgm:prSet/>
      <dgm:spPr/>
      <dgm:t>
        <a:bodyPr/>
        <a:lstStyle/>
        <a:p>
          <a:endParaRPr lang="en-US"/>
        </a:p>
      </dgm:t>
    </dgm:pt>
    <dgm:pt modelId="{374974E6-21E7-4132-83FE-9D376E328A2E}" type="sibTrans" cxnId="{90776021-5898-46D4-B330-359AA2CF781A}">
      <dgm:prSet/>
      <dgm:spPr/>
      <dgm:t>
        <a:bodyPr/>
        <a:lstStyle/>
        <a:p>
          <a:endParaRPr lang="en-US"/>
        </a:p>
      </dgm:t>
    </dgm:pt>
    <dgm:pt modelId="{0C6D478A-F475-4707-BE78-BA27F686851D}">
      <dgm:prSet/>
      <dgm:spPr/>
      <dgm:t>
        <a:bodyPr/>
        <a:lstStyle/>
        <a:p>
          <a:r>
            <a:rPr lang="en-GB" b="0" i="0"/>
            <a:t>The place where business is carried out</a:t>
          </a:r>
        </a:p>
      </dgm:t>
    </dgm:pt>
    <dgm:pt modelId="{64BA57F5-E20D-4B83-A919-F72606091F43}" type="parTrans" cxnId="{9E596781-9584-4569-BE1B-65879C28A25D}">
      <dgm:prSet/>
      <dgm:spPr/>
      <dgm:t>
        <a:bodyPr/>
        <a:lstStyle/>
        <a:p>
          <a:endParaRPr lang="en-US"/>
        </a:p>
      </dgm:t>
    </dgm:pt>
    <dgm:pt modelId="{FF05CAA8-42B5-4A94-A8F3-B227653A4BE4}" type="sibTrans" cxnId="{9E596781-9584-4569-BE1B-65879C28A25D}">
      <dgm:prSet/>
      <dgm:spPr/>
      <dgm:t>
        <a:bodyPr/>
        <a:lstStyle/>
        <a:p>
          <a:endParaRPr lang="en-US"/>
        </a:p>
      </dgm:t>
    </dgm:pt>
    <dgm:pt modelId="{C8C00DAB-72E6-43C7-BDA5-2C81D0D45386}">
      <dgm:prSet/>
      <dgm:spPr/>
      <dgm:t>
        <a:bodyPr/>
        <a:lstStyle/>
        <a:p>
          <a:r>
            <a:rPr lang="en-GB" b="0" i="0"/>
            <a:t>The terms on which capital is introduced</a:t>
          </a:r>
        </a:p>
      </dgm:t>
    </dgm:pt>
    <dgm:pt modelId="{F098EEFA-FBD4-4876-9C4D-F9AA64F02629}" type="parTrans" cxnId="{C7D88C57-EA53-42FD-B6C5-17703296F00B}">
      <dgm:prSet/>
      <dgm:spPr/>
      <dgm:t>
        <a:bodyPr/>
        <a:lstStyle/>
        <a:p>
          <a:endParaRPr lang="en-US"/>
        </a:p>
      </dgm:t>
    </dgm:pt>
    <dgm:pt modelId="{E347DC68-D80E-44DD-BEE3-E2B0D9C67E89}" type="sibTrans" cxnId="{C7D88C57-EA53-42FD-B6C5-17703296F00B}">
      <dgm:prSet/>
      <dgm:spPr/>
      <dgm:t>
        <a:bodyPr/>
        <a:lstStyle/>
        <a:p>
          <a:endParaRPr lang="en-US"/>
        </a:p>
      </dgm:t>
    </dgm:pt>
    <dgm:pt modelId="{1DAA89DB-6546-43DC-BCA6-72B89C04E879}">
      <dgm:prSet/>
      <dgm:spPr/>
      <dgm:t>
        <a:bodyPr/>
        <a:lstStyle/>
        <a:p>
          <a:r>
            <a:rPr lang="en-GB" b="0" i="0"/>
            <a:t>How the accounts will be kept</a:t>
          </a:r>
        </a:p>
      </dgm:t>
    </dgm:pt>
    <dgm:pt modelId="{55E7AE06-EF15-4262-B7F9-6093DCBFF9DD}" type="parTrans" cxnId="{221BB620-B415-4DDD-A65D-6CADA03DC97B}">
      <dgm:prSet/>
      <dgm:spPr/>
      <dgm:t>
        <a:bodyPr/>
        <a:lstStyle/>
        <a:p>
          <a:endParaRPr lang="en-US"/>
        </a:p>
      </dgm:t>
    </dgm:pt>
    <dgm:pt modelId="{8B48F2D6-669B-4BCA-A84D-6E7A8B26C523}" type="sibTrans" cxnId="{221BB620-B415-4DDD-A65D-6CADA03DC97B}">
      <dgm:prSet/>
      <dgm:spPr/>
      <dgm:t>
        <a:bodyPr/>
        <a:lstStyle/>
        <a:p>
          <a:endParaRPr lang="en-US"/>
        </a:p>
      </dgm:t>
    </dgm:pt>
    <dgm:pt modelId="{65082C13-0EA2-4ADD-B817-AAD08D50A474}">
      <dgm:prSet/>
      <dgm:spPr/>
      <dgm:t>
        <a:bodyPr/>
        <a:lstStyle/>
        <a:p>
          <a:r>
            <a:rPr lang="en-GB" b="0" i="0"/>
            <a:t>Details of banking arrangements</a:t>
          </a:r>
        </a:p>
      </dgm:t>
    </dgm:pt>
    <dgm:pt modelId="{44B0D7A0-236C-4A14-8A4D-9F6F98B6AE26}" type="parTrans" cxnId="{F8708E24-1A3F-46D9-92A6-523847C0A81E}">
      <dgm:prSet/>
      <dgm:spPr/>
      <dgm:t>
        <a:bodyPr/>
        <a:lstStyle/>
        <a:p>
          <a:endParaRPr lang="en-US"/>
        </a:p>
      </dgm:t>
    </dgm:pt>
    <dgm:pt modelId="{0DA9609E-C6CB-494A-98EF-4533B3266F04}" type="sibTrans" cxnId="{F8708E24-1A3F-46D9-92A6-523847C0A81E}">
      <dgm:prSet/>
      <dgm:spPr/>
      <dgm:t>
        <a:bodyPr/>
        <a:lstStyle/>
        <a:p>
          <a:endParaRPr lang="en-US"/>
        </a:p>
      </dgm:t>
    </dgm:pt>
    <dgm:pt modelId="{D63F8B1D-E2CB-45FA-8900-9B090C58A110}">
      <dgm:prSet/>
      <dgm:spPr/>
      <dgm:t>
        <a:bodyPr/>
        <a:lstStyle/>
        <a:p>
          <a:r>
            <a:rPr lang="en-GB" b="0" i="0"/>
            <a:t>Insurance provisions</a:t>
          </a:r>
        </a:p>
      </dgm:t>
    </dgm:pt>
    <dgm:pt modelId="{CCFED5D6-00CE-41B4-935F-2A8037FED51D}" type="parTrans" cxnId="{A59D0C46-F4DA-4FBB-9AB6-BA3BFD57EC56}">
      <dgm:prSet/>
      <dgm:spPr/>
      <dgm:t>
        <a:bodyPr/>
        <a:lstStyle/>
        <a:p>
          <a:endParaRPr lang="en-US"/>
        </a:p>
      </dgm:t>
    </dgm:pt>
    <dgm:pt modelId="{A2B4842C-D7BD-4A3B-BE46-1B2C7B89BC7F}" type="sibTrans" cxnId="{A59D0C46-F4DA-4FBB-9AB6-BA3BFD57EC56}">
      <dgm:prSet/>
      <dgm:spPr/>
      <dgm:t>
        <a:bodyPr/>
        <a:lstStyle/>
        <a:p>
          <a:endParaRPr lang="en-US"/>
        </a:p>
      </dgm:t>
    </dgm:pt>
    <dgm:pt modelId="{F8E67FC0-BCD6-4993-9952-447754CF4CA6}" type="pres">
      <dgm:prSet presAssocID="{63530BA3-D5D9-4221-963E-5CE7DA9C6D5D}" presName="linear" presStyleCnt="0">
        <dgm:presLayoutVars>
          <dgm:animLvl val="lvl"/>
          <dgm:resizeHandles val="exact"/>
        </dgm:presLayoutVars>
      </dgm:prSet>
      <dgm:spPr/>
    </dgm:pt>
    <dgm:pt modelId="{1C0CC332-E9F6-4C12-BD2E-FEE0015FB9A1}" type="pres">
      <dgm:prSet presAssocID="{324AD923-34BB-436E-BBBB-793AACDA0DDD}" presName="parentText" presStyleLbl="node1" presStyleIdx="0" presStyleCnt="8">
        <dgm:presLayoutVars>
          <dgm:chMax val="0"/>
          <dgm:bulletEnabled val="1"/>
        </dgm:presLayoutVars>
      </dgm:prSet>
      <dgm:spPr/>
    </dgm:pt>
    <dgm:pt modelId="{3117D24E-FB6E-4858-B531-EFC3718D3706}" type="pres">
      <dgm:prSet presAssocID="{4BDB8E57-B977-45DD-A829-B0A60D1F88ED}" presName="spacer" presStyleCnt="0"/>
      <dgm:spPr/>
    </dgm:pt>
    <dgm:pt modelId="{6D3A8944-33EA-4F91-9A4E-2C2E16A15B60}" type="pres">
      <dgm:prSet presAssocID="{794C9285-4C94-47A7-B548-D3CDBA63BCF0}" presName="parentText" presStyleLbl="node1" presStyleIdx="1" presStyleCnt="8">
        <dgm:presLayoutVars>
          <dgm:chMax val="0"/>
          <dgm:bulletEnabled val="1"/>
        </dgm:presLayoutVars>
      </dgm:prSet>
      <dgm:spPr/>
    </dgm:pt>
    <dgm:pt modelId="{27C19AA9-CFDF-4993-9595-8B43294B418E}" type="pres">
      <dgm:prSet presAssocID="{B1B20580-C3AB-44F2-8A63-A1C3342C59C5}" presName="spacer" presStyleCnt="0"/>
      <dgm:spPr/>
    </dgm:pt>
    <dgm:pt modelId="{043D77F5-D861-464C-A9F3-6D1FD4D4AF78}" type="pres">
      <dgm:prSet presAssocID="{8B83C292-23F0-42AC-B66F-D12C31456901}" presName="parentText" presStyleLbl="node1" presStyleIdx="2" presStyleCnt="8">
        <dgm:presLayoutVars>
          <dgm:chMax val="0"/>
          <dgm:bulletEnabled val="1"/>
        </dgm:presLayoutVars>
      </dgm:prSet>
      <dgm:spPr/>
    </dgm:pt>
    <dgm:pt modelId="{79A947FD-51EA-43C0-A041-B0FC50A8ECC2}" type="pres">
      <dgm:prSet presAssocID="{374974E6-21E7-4132-83FE-9D376E328A2E}" presName="spacer" presStyleCnt="0"/>
      <dgm:spPr/>
    </dgm:pt>
    <dgm:pt modelId="{5F9AAA54-F781-436D-A880-3BE22B235796}" type="pres">
      <dgm:prSet presAssocID="{0C6D478A-F475-4707-BE78-BA27F686851D}" presName="parentText" presStyleLbl="node1" presStyleIdx="3" presStyleCnt="8">
        <dgm:presLayoutVars>
          <dgm:chMax val="0"/>
          <dgm:bulletEnabled val="1"/>
        </dgm:presLayoutVars>
      </dgm:prSet>
      <dgm:spPr/>
    </dgm:pt>
    <dgm:pt modelId="{A6FADA0F-5ADA-4DEA-9372-2E6345ADAD35}" type="pres">
      <dgm:prSet presAssocID="{FF05CAA8-42B5-4A94-A8F3-B227653A4BE4}" presName="spacer" presStyleCnt="0"/>
      <dgm:spPr/>
    </dgm:pt>
    <dgm:pt modelId="{4BF05F80-5911-4230-80B8-6F5A80CC3E2C}" type="pres">
      <dgm:prSet presAssocID="{C8C00DAB-72E6-43C7-BDA5-2C81D0D45386}" presName="parentText" presStyleLbl="node1" presStyleIdx="4" presStyleCnt="8">
        <dgm:presLayoutVars>
          <dgm:chMax val="0"/>
          <dgm:bulletEnabled val="1"/>
        </dgm:presLayoutVars>
      </dgm:prSet>
      <dgm:spPr/>
    </dgm:pt>
    <dgm:pt modelId="{F17251ED-09F7-4BD8-AA51-A5816662C81D}" type="pres">
      <dgm:prSet presAssocID="{E347DC68-D80E-44DD-BEE3-E2B0D9C67E89}" presName="spacer" presStyleCnt="0"/>
      <dgm:spPr/>
    </dgm:pt>
    <dgm:pt modelId="{5C2E8BF0-61CB-4809-B433-51F5E7106D41}" type="pres">
      <dgm:prSet presAssocID="{1DAA89DB-6546-43DC-BCA6-72B89C04E879}" presName="parentText" presStyleLbl="node1" presStyleIdx="5" presStyleCnt="8">
        <dgm:presLayoutVars>
          <dgm:chMax val="0"/>
          <dgm:bulletEnabled val="1"/>
        </dgm:presLayoutVars>
      </dgm:prSet>
      <dgm:spPr/>
    </dgm:pt>
    <dgm:pt modelId="{68FE0FE0-C5C0-45C8-B3F3-5002A9FD1020}" type="pres">
      <dgm:prSet presAssocID="{8B48F2D6-669B-4BCA-A84D-6E7A8B26C523}" presName="spacer" presStyleCnt="0"/>
      <dgm:spPr/>
    </dgm:pt>
    <dgm:pt modelId="{BD57AE26-6401-4EA1-A866-73E8D4B282F1}" type="pres">
      <dgm:prSet presAssocID="{65082C13-0EA2-4ADD-B817-AAD08D50A474}" presName="parentText" presStyleLbl="node1" presStyleIdx="6" presStyleCnt="8">
        <dgm:presLayoutVars>
          <dgm:chMax val="0"/>
          <dgm:bulletEnabled val="1"/>
        </dgm:presLayoutVars>
      </dgm:prSet>
      <dgm:spPr/>
    </dgm:pt>
    <dgm:pt modelId="{051FEFA1-E4E6-43C7-95F3-A26401D088DE}" type="pres">
      <dgm:prSet presAssocID="{0DA9609E-C6CB-494A-98EF-4533B3266F04}" presName="spacer" presStyleCnt="0"/>
      <dgm:spPr/>
    </dgm:pt>
    <dgm:pt modelId="{772ECBFC-617D-4F42-BA5C-FEA631722309}" type="pres">
      <dgm:prSet presAssocID="{D63F8B1D-E2CB-45FA-8900-9B090C58A110}" presName="parentText" presStyleLbl="node1" presStyleIdx="7" presStyleCnt="8">
        <dgm:presLayoutVars>
          <dgm:chMax val="0"/>
          <dgm:bulletEnabled val="1"/>
        </dgm:presLayoutVars>
      </dgm:prSet>
      <dgm:spPr/>
    </dgm:pt>
  </dgm:ptLst>
  <dgm:cxnLst>
    <dgm:cxn modelId="{5E28F003-AE6A-4E18-AC94-7876A64666E6}" type="presOf" srcId="{324AD923-34BB-436E-BBBB-793AACDA0DDD}" destId="{1C0CC332-E9F6-4C12-BD2E-FEE0015FB9A1}" srcOrd="0" destOrd="0" presId="urn:microsoft.com/office/officeart/2005/8/layout/vList2"/>
    <dgm:cxn modelId="{1B092118-FC1B-4BB5-83EA-B22014AC8D71}" srcId="{63530BA3-D5D9-4221-963E-5CE7DA9C6D5D}" destId="{324AD923-34BB-436E-BBBB-793AACDA0DDD}" srcOrd="0" destOrd="0" parTransId="{8B7DD549-5F75-4CFB-8DB1-6FF58621A4EF}" sibTransId="{4BDB8E57-B977-45DD-A829-B0A60D1F88ED}"/>
    <dgm:cxn modelId="{73C81A1A-F9B9-4D18-B3FE-66EC57B314E8}" type="presOf" srcId="{C8C00DAB-72E6-43C7-BDA5-2C81D0D45386}" destId="{4BF05F80-5911-4230-80B8-6F5A80CC3E2C}" srcOrd="0" destOrd="0" presId="urn:microsoft.com/office/officeart/2005/8/layout/vList2"/>
    <dgm:cxn modelId="{221BB620-B415-4DDD-A65D-6CADA03DC97B}" srcId="{63530BA3-D5D9-4221-963E-5CE7DA9C6D5D}" destId="{1DAA89DB-6546-43DC-BCA6-72B89C04E879}" srcOrd="5" destOrd="0" parTransId="{55E7AE06-EF15-4262-B7F9-6093DCBFF9DD}" sibTransId="{8B48F2D6-669B-4BCA-A84D-6E7A8B26C523}"/>
    <dgm:cxn modelId="{90776021-5898-46D4-B330-359AA2CF781A}" srcId="{63530BA3-D5D9-4221-963E-5CE7DA9C6D5D}" destId="{8B83C292-23F0-42AC-B66F-D12C31456901}" srcOrd="2" destOrd="0" parTransId="{27E44187-3199-488F-B0E2-B022FAAA12D3}" sibTransId="{374974E6-21E7-4132-83FE-9D376E328A2E}"/>
    <dgm:cxn modelId="{F8708E24-1A3F-46D9-92A6-523847C0A81E}" srcId="{63530BA3-D5D9-4221-963E-5CE7DA9C6D5D}" destId="{65082C13-0EA2-4ADD-B817-AAD08D50A474}" srcOrd="6" destOrd="0" parTransId="{44B0D7A0-236C-4A14-8A4D-9F6F98B6AE26}" sibTransId="{0DA9609E-C6CB-494A-98EF-4533B3266F04}"/>
    <dgm:cxn modelId="{4DA8262C-DC13-4523-B5FF-A3630610E1FD}" srcId="{63530BA3-D5D9-4221-963E-5CE7DA9C6D5D}" destId="{794C9285-4C94-47A7-B548-D3CDBA63BCF0}" srcOrd="1" destOrd="0" parTransId="{F3DF5B39-9B29-4611-AFFA-76711D93C5D7}" sibTransId="{B1B20580-C3AB-44F2-8A63-A1C3342C59C5}"/>
    <dgm:cxn modelId="{EF065B30-F9BF-4256-9E1C-EA3659C98C30}" type="presOf" srcId="{794C9285-4C94-47A7-B548-D3CDBA63BCF0}" destId="{6D3A8944-33EA-4F91-9A4E-2C2E16A15B60}" srcOrd="0" destOrd="0" presId="urn:microsoft.com/office/officeart/2005/8/layout/vList2"/>
    <dgm:cxn modelId="{A59D0C46-F4DA-4FBB-9AB6-BA3BFD57EC56}" srcId="{63530BA3-D5D9-4221-963E-5CE7DA9C6D5D}" destId="{D63F8B1D-E2CB-45FA-8900-9B090C58A110}" srcOrd="7" destOrd="0" parTransId="{CCFED5D6-00CE-41B4-935F-2A8037FED51D}" sibTransId="{A2B4842C-D7BD-4A3B-BE46-1B2C7B89BC7F}"/>
    <dgm:cxn modelId="{C211DD56-9999-4D7D-9A47-9E11518EABE2}" type="presOf" srcId="{1DAA89DB-6546-43DC-BCA6-72B89C04E879}" destId="{5C2E8BF0-61CB-4809-B433-51F5E7106D41}" srcOrd="0" destOrd="0" presId="urn:microsoft.com/office/officeart/2005/8/layout/vList2"/>
    <dgm:cxn modelId="{8A81F556-DCDA-4037-A841-30831CCF37C4}" type="presOf" srcId="{0C6D478A-F475-4707-BE78-BA27F686851D}" destId="{5F9AAA54-F781-436D-A880-3BE22B235796}" srcOrd="0" destOrd="0" presId="urn:microsoft.com/office/officeart/2005/8/layout/vList2"/>
    <dgm:cxn modelId="{C7D88C57-EA53-42FD-B6C5-17703296F00B}" srcId="{63530BA3-D5D9-4221-963E-5CE7DA9C6D5D}" destId="{C8C00DAB-72E6-43C7-BDA5-2C81D0D45386}" srcOrd="4" destOrd="0" parTransId="{F098EEFA-FBD4-4876-9C4D-F9AA64F02629}" sibTransId="{E347DC68-D80E-44DD-BEE3-E2B0D9C67E89}"/>
    <dgm:cxn modelId="{9E596781-9584-4569-BE1B-65879C28A25D}" srcId="{63530BA3-D5D9-4221-963E-5CE7DA9C6D5D}" destId="{0C6D478A-F475-4707-BE78-BA27F686851D}" srcOrd="3" destOrd="0" parTransId="{64BA57F5-E20D-4B83-A919-F72606091F43}" sibTransId="{FF05CAA8-42B5-4A94-A8F3-B227653A4BE4}"/>
    <dgm:cxn modelId="{6B449D93-03F1-45C2-B1AF-B33BDC2BE0E1}" type="presOf" srcId="{D63F8B1D-E2CB-45FA-8900-9B090C58A110}" destId="{772ECBFC-617D-4F42-BA5C-FEA631722309}" srcOrd="0" destOrd="0" presId="urn:microsoft.com/office/officeart/2005/8/layout/vList2"/>
    <dgm:cxn modelId="{74848E95-322F-4343-9635-E41FAB4B74AE}" type="presOf" srcId="{65082C13-0EA2-4ADD-B817-AAD08D50A474}" destId="{BD57AE26-6401-4EA1-A866-73E8D4B282F1}" srcOrd="0" destOrd="0" presId="urn:microsoft.com/office/officeart/2005/8/layout/vList2"/>
    <dgm:cxn modelId="{31FE09E5-30EE-42E7-86CA-80E7E2D4FE8D}" type="presOf" srcId="{63530BA3-D5D9-4221-963E-5CE7DA9C6D5D}" destId="{F8E67FC0-BCD6-4993-9952-447754CF4CA6}" srcOrd="0" destOrd="0" presId="urn:microsoft.com/office/officeart/2005/8/layout/vList2"/>
    <dgm:cxn modelId="{B98FCBFB-5815-4DEB-8D04-A50B38D795E6}" type="presOf" srcId="{8B83C292-23F0-42AC-B66F-D12C31456901}" destId="{043D77F5-D861-464C-A9F3-6D1FD4D4AF78}" srcOrd="0" destOrd="0" presId="urn:microsoft.com/office/officeart/2005/8/layout/vList2"/>
    <dgm:cxn modelId="{6F379D43-A0AB-479B-9578-5F747DFE0227}" type="presParOf" srcId="{F8E67FC0-BCD6-4993-9952-447754CF4CA6}" destId="{1C0CC332-E9F6-4C12-BD2E-FEE0015FB9A1}" srcOrd="0" destOrd="0" presId="urn:microsoft.com/office/officeart/2005/8/layout/vList2"/>
    <dgm:cxn modelId="{4E411D9D-CEF1-4032-BEF4-B56C00239E91}" type="presParOf" srcId="{F8E67FC0-BCD6-4993-9952-447754CF4CA6}" destId="{3117D24E-FB6E-4858-B531-EFC3718D3706}" srcOrd="1" destOrd="0" presId="urn:microsoft.com/office/officeart/2005/8/layout/vList2"/>
    <dgm:cxn modelId="{909997A4-533E-4748-AD36-297FB7E41E94}" type="presParOf" srcId="{F8E67FC0-BCD6-4993-9952-447754CF4CA6}" destId="{6D3A8944-33EA-4F91-9A4E-2C2E16A15B60}" srcOrd="2" destOrd="0" presId="urn:microsoft.com/office/officeart/2005/8/layout/vList2"/>
    <dgm:cxn modelId="{C19402AB-F44F-455C-98FD-55B26CFEA384}" type="presParOf" srcId="{F8E67FC0-BCD6-4993-9952-447754CF4CA6}" destId="{27C19AA9-CFDF-4993-9595-8B43294B418E}" srcOrd="3" destOrd="0" presId="urn:microsoft.com/office/officeart/2005/8/layout/vList2"/>
    <dgm:cxn modelId="{29B71A7D-2C41-4331-BE6A-1A240F9A4468}" type="presParOf" srcId="{F8E67FC0-BCD6-4993-9952-447754CF4CA6}" destId="{043D77F5-D861-464C-A9F3-6D1FD4D4AF78}" srcOrd="4" destOrd="0" presId="urn:microsoft.com/office/officeart/2005/8/layout/vList2"/>
    <dgm:cxn modelId="{7B95E4E1-9FA4-4937-A97C-506D817ACDEB}" type="presParOf" srcId="{F8E67FC0-BCD6-4993-9952-447754CF4CA6}" destId="{79A947FD-51EA-43C0-A041-B0FC50A8ECC2}" srcOrd="5" destOrd="0" presId="urn:microsoft.com/office/officeart/2005/8/layout/vList2"/>
    <dgm:cxn modelId="{C69118B2-2C0A-4322-8FC9-8C76DE5633CB}" type="presParOf" srcId="{F8E67FC0-BCD6-4993-9952-447754CF4CA6}" destId="{5F9AAA54-F781-436D-A880-3BE22B235796}" srcOrd="6" destOrd="0" presId="urn:microsoft.com/office/officeart/2005/8/layout/vList2"/>
    <dgm:cxn modelId="{7E7025EA-C7B3-4E84-B95A-DCE597E8EEF3}" type="presParOf" srcId="{F8E67FC0-BCD6-4993-9952-447754CF4CA6}" destId="{A6FADA0F-5ADA-4DEA-9372-2E6345ADAD35}" srcOrd="7" destOrd="0" presId="urn:microsoft.com/office/officeart/2005/8/layout/vList2"/>
    <dgm:cxn modelId="{33BCFBF5-8A9E-470E-8429-476F49D20263}" type="presParOf" srcId="{F8E67FC0-BCD6-4993-9952-447754CF4CA6}" destId="{4BF05F80-5911-4230-80B8-6F5A80CC3E2C}" srcOrd="8" destOrd="0" presId="urn:microsoft.com/office/officeart/2005/8/layout/vList2"/>
    <dgm:cxn modelId="{88DEA2B6-C18C-47A0-87A7-4617C6905E00}" type="presParOf" srcId="{F8E67FC0-BCD6-4993-9952-447754CF4CA6}" destId="{F17251ED-09F7-4BD8-AA51-A5816662C81D}" srcOrd="9" destOrd="0" presId="urn:microsoft.com/office/officeart/2005/8/layout/vList2"/>
    <dgm:cxn modelId="{11F4C829-F99B-44FF-A4E2-48ED20155177}" type="presParOf" srcId="{F8E67FC0-BCD6-4993-9952-447754CF4CA6}" destId="{5C2E8BF0-61CB-4809-B433-51F5E7106D41}" srcOrd="10" destOrd="0" presId="urn:microsoft.com/office/officeart/2005/8/layout/vList2"/>
    <dgm:cxn modelId="{317E1D70-9E1C-49F5-A19F-381C02C6EACF}" type="presParOf" srcId="{F8E67FC0-BCD6-4993-9952-447754CF4CA6}" destId="{68FE0FE0-C5C0-45C8-B3F3-5002A9FD1020}" srcOrd="11" destOrd="0" presId="urn:microsoft.com/office/officeart/2005/8/layout/vList2"/>
    <dgm:cxn modelId="{DBA6EBDC-7EE4-4413-B6D9-9FEFC947F5E5}" type="presParOf" srcId="{F8E67FC0-BCD6-4993-9952-447754CF4CA6}" destId="{BD57AE26-6401-4EA1-A866-73E8D4B282F1}" srcOrd="12" destOrd="0" presId="urn:microsoft.com/office/officeart/2005/8/layout/vList2"/>
    <dgm:cxn modelId="{FBFF8C1D-20D6-447D-9B81-46ACF0DE8B0F}" type="presParOf" srcId="{F8E67FC0-BCD6-4993-9952-447754CF4CA6}" destId="{051FEFA1-E4E6-43C7-95F3-A26401D088DE}" srcOrd="13" destOrd="0" presId="urn:microsoft.com/office/officeart/2005/8/layout/vList2"/>
    <dgm:cxn modelId="{E1E4A9E2-40CB-4C45-AD35-9E3A2EADAF36}" type="presParOf" srcId="{F8E67FC0-BCD6-4993-9952-447754CF4CA6}" destId="{772ECBFC-617D-4F42-BA5C-FEA631722309}"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08A57D-0330-4F81-A4B5-C474571692E0}"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1447BCC-41CF-4623-AEDB-053AC9AEB3BF}">
      <dgm:prSet/>
      <dgm:spPr/>
      <dgm:t>
        <a:bodyPr/>
        <a:lstStyle/>
        <a:p>
          <a:r>
            <a:rPr lang="en-GB" b="0" i="0"/>
            <a:t>Working arrangements</a:t>
          </a:r>
        </a:p>
      </dgm:t>
    </dgm:pt>
    <dgm:pt modelId="{20B64D7F-8730-4CA1-8A41-B8C0A2D5CF41}" type="parTrans" cxnId="{E819FCAE-58C1-49B8-8B4B-2C6AFF4FE102}">
      <dgm:prSet/>
      <dgm:spPr/>
      <dgm:t>
        <a:bodyPr/>
        <a:lstStyle/>
        <a:p>
          <a:endParaRPr lang="en-US"/>
        </a:p>
      </dgm:t>
    </dgm:pt>
    <dgm:pt modelId="{3632E0CD-52BE-4737-BCD8-A8CDF2F39145}" type="sibTrans" cxnId="{E819FCAE-58C1-49B8-8B4B-2C6AFF4FE102}">
      <dgm:prSet/>
      <dgm:spPr/>
      <dgm:t>
        <a:bodyPr/>
        <a:lstStyle/>
        <a:p>
          <a:endParaRPr lang="en-US"/>
        </a:p>
      </dgm:t>
    </dgm:pt>
    <dgm:pt modelId="{682B294F-C881-438E-8ACE-0D9DB0250515}">
      <dgm:prSet/>
      <dgm:spPr/>
      <dgm:t>
        <a:bodyPr/>
        <a:lstStyle/>
        <a:p>
          <a:r>
            <a:rPr lang="en-GB" b="0" i="0"/>
            <a:t>Provisions for expulsion of partners</a:t>
          </a:r>
        </a:p>
      </dgm:t>
    </dgm:pt>
    <dgm:pt modelId="{6AA6458A-92B9-4F05-9D13-93445743EEE3}" type="parTrans" cxnId="{943563EF-4955-4265-B0E9-45191BEA69FA}">
      <dgm:prSet/>
      <dgm:spPr/>
      <dgm:t>
        <a:bodyPr/>
        <a:lstStyle/>
        <a:p>
          <a:endParaRPr lang="en-US"/>
        </a:p>
      </dgm:t>
    </dgm:pt>
    <dgm:pt modelId="{BD9EC7A4-B371-4618-8DA3-CE703A188BCD}" type="sibTrans" cxnId="{943563EF-4955-4265-B0E9-45191BEA69FA}">
      <dgm:prSet/>
      <dgm:spPr/>
      <dgm:t>
        <a:bodyPr/>
        <a:lstStyle/>
        <a:p>
          <a:endParaRPr lang="en-US"/>
        </a:p>
      </dgm:t>
    </dgm:pt>
    <dgm:pt modelId="{1266C7F5-3AA5-4A60-A37B-C30837E406F8}" type="pres">
      <dgm:prSet presAssocID="{DA08A57D-0330-4F81-A4B5-C474571692E0}" presName="root" presStyleCnt="0">
        <dgm:presLayoutVars>
          <dgm:dir/>
          <dgm:resizeHandles val="exact"/>
        </dgm:presLayoutVars>
      </dgm:prSet>
      <dgm:spPr/>
    </dgm:pt>
    <dgm:pt modelId="{C120C46E-5E22-48E7-BCA3-04D1498E88BD}" type="pres">
      <dgm:prSet presAssocID="{81447BCC-41CF-4623-AEDB-053AC9AEB3BF}" presName="compNode" presStyleCnt="0"/>
      <dgm:spPr/>
    </dgm:pt>
    <dgm:pt modelId="{06C59B1E-C4B6-4825-A68F-4F19546FE034}" type="pres">
      <dgm:prSet presAssocID="{81447BCC-41CF-4623-AEDB-053AC9AEB3BF}" presName="bgRect" presStyleLbl="bgShp" presStyleIdx="0" presStyleCnt="2"/>
      <dgm:spPr/>
    </dgm:pt>
    <dgm:pt modelId="{C32FB5DF-C920-4E0F-BD88-D7E1512DEC36}" type="pres">
      <dgm:prSet presAssocID="{81447BCC-41CF-4623-AEDB-053AC9AEB3B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E7F5D1AE-3680-4C3D-A831-8EAFC54DD37A}" type="pres">
      <dgm:prSet presAssocID="{81447BCC-41CF-4623-AEDB-053AC9AEB3BF}" presName="spaceRect" presStyleCnt="0"/>
      <dgm:spPr/>
    </dgm:pt>
    <dgm:pt modelId="{5B5C8843-C6A7-45AA-A8AE-674FB148E510}" type="pres">
      <dgm:prSet presAssocID="{81447BCC-41CF-4623-AEDB-053AC9AEB3BF}" presName="parTx" presStyleLbl="revTx" presStyleIdx="0" presStyleCnt="2">
        <dgm:presLayoutVars>
          <dgm:chMax val="0"/>
          <dgm:chPref val="0"/>
        </dgm:presLayoutVars>
      </dgm:prSet>
      <dgm:spPr/>
    </dgm:pt>
    <dgm:pt modelId="{5514A3F4-93FB-4065-A3EE-FDF648B1003A}" type="pres">
      <dgm:prSet presAssocID="{3632E0CD-52BE-4737-BCD8-A8CDF2F39145}" presName="sibTrans" presStyleCnt="0"/>
      <dgm:spPr/>
    </dgm:pt>
    <dgm:pt modelId="{99BE3227-70CF-4D28-AAA3-DAA07E82C4DD}" type="pres">
      <dgm:prSet presAssocID="{682B294F-C881-438E-8ACE-0D9DB0250515}" presName="compNode" presStyleCnt="0"/>
      <dgm:spPr/>
    </dgm:pt>
    <dgm:pt modelId="{0D2FEF29-1988-497B-8D63-FE8BD24B0E15}" type="pres">
      <dgm:prSet presAssocID="{682B294F-C881-438E-8ACE-0D9DB0250515}" presName="bgRect" presStyleLbl="bgShp" presStyleIdx="1" presStyleCnt="2"/>
      <dgm:spPr/>
    </dgm:pt>
    <dgm:pt modelId="{8605F9BD-1B89-4BEC-878B-233C9599F2A0}" type="pres">
      <dgm:prSet presAssocID="{682B294F-C881-438E-8ACE-0D9DB025051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85312EAB-0EAA-41BF-9CFD-82825761F6C5}" type="pres">
      <dgm:prSet presAssocID="{682B294F-C881-438E-8ACE-0D9DB0250515}" presName="spaceRect" presStyleCnt="0"/>
      <dgm:spPr/>
    </dgm:pt>
    <dgm:pt modelId="{77162325-FA4E-4BE8-83B2-70ED34029752}" type="pres">
      <dgm:prSet presAssocID="{682B294F-C881-438E-8ACE-0D9DB0250515}" presName="parTx" presStyleLbl="revTx" presStyleIdx="1" presStyleCnt="2">
        <dgm:presLayoutVars>
          <dgm:chMax val="0"/>
          <dgm:chPref val="0"/>
        </dgm:presLayoutVars>
      </dgm:prSet>
      <dgm:spPr/>
    </dgm:pt>
  </dgm:ptLst>
  <dgm:cxnLst>
    <dgm:cxn modelId="{11697B95-3930-4D78-A6E6-C8003777216A}" type="presOf" srcId="{81447BCC-41CF-4623-AEDB-053AC9AEB3BF}" destId="{5B5C8843-C6A7-45AA-A8AE-674FB148E510}" srcOrd="0" destOrd="0" presId="urn:microsoft.com/office/officeart/2018/2/layout/IconVerticalSolidList"/>
    <dgm:cxn modelId="{E819FCAE-58C1-49B8-8B4B-2C6AFF4FE102}" srcId="{DA08A57D-0330-4F81-A4B5-C474571692E0}" destId="{81447BCC-41CF-4623-AEDB-053AC9AEB3BF}" srcOrd="0" destOrd="0" parTransId="{20B64D7F-8730-4CA1-8A41-B8C0A2D5CF41}" sibTransId="{3632E0CD-52BE-4737-BCD8-A8CDF2F39145}"/>
    <dgm:cxn modelId="{675345E6-2762-4048-992C-8E36C5C309FB}" type="presOf" srcId="{682B294F-C881-438E-8ACE-0D9DB0250515}" destId="{77162325-FA4E-4BE8-83B2-70ED34029752}" srcOrd="0" destOrd="0" presId="urn:microsoft.com/office/officeart/2018/2/layout/IconVerticalSolidList"/>
    <dgm:cxn modelId="{943563EF-4955-4265-B0E9-45191BEA69FA}" srcId="{DA08A57D-0330-4F81-A4B5-C474571692E0}" destId="{682B294F-C881-438E-8ACE-0D9DB0250515}" srcOrd="1" destOrd="0" parTransId="{6AA6458A-92B9-4F05-9D13-93445743EEE3}" sibTransId="{BD9EC7A4-B371-4618-8DA3-CE703A188BCD}"/>
    <dgm:cxn modelId="{0CEDBCF0-9E37-4244-8FC4-4DCCCC5292ED}" type="presOf" srcId="{DA08A57D-0330-4F81-A4B5-C474571692E0}" destId="{1266C7F5-3AA5-4A60-A37B-C30837E406F8}" srcOrd="0" destOrd="0" presId="urn:microsoft.com/office/officeart/2018/2/layout/IconVerticalSolidList"/>
    <dgm:cxn modelId="{E372DC25-E177-4C8E-BF45-46BE8AD26D6A}" type="presParOf" srcId="{1266C7F5-3AA5-4A60-A37B-C30837E406F8}" destId="{C120C46E-5E22-48E7-BCA3-04D1498E88BD}" srcOrd="0" destOrd="0" presId="urn:microsoft.com/office/officeart/2018/2/layout/IconVerticalSolidList"/>
    <dgm:cxn modelId="{06561032-15C4-49B2-B831-F7522D777C3D}" type="presParOf" srcId="{C120C46E-5E22-48E7-BCA3-04D1498E88BD}" destId="{06C59B1E-C4B6-4825-A68F-4F19546FE034}" srcOrd="0" destOrd="0" presId="urn:microsoft.com/office/officeart/2018/2/layout/IconVerticalSolidList"/>
    <dgm:cxn modelId="{2A1E13A6-8098-49F4-BD66-4E3A30FB6735}" type="presParOf" srcId="{C120C46E-5E22-48E7-BCA3-04D1498E88BD}" destId="{C32FB5DF-C920-4E0F-BD88-D7E1512DEC36}" srcOrd="1" destOrd="0" presId="urn:microsoft.com/office/officeart/2018/2/layout/IconVerticalSolidList"/>
    <dgm:cxn modelId="{7C96E306-D281-49B8-B33F-DD9BE68C8E4F}" type="presParOf" srcId="{C120C46E-5E22-48E7-BCA3-04D1498E88BD}" destId="{E7F5D1AE-3680-4C3D-A831-8EAFC54DD37A}" srcOrd="2" destOrd="0" presId="urn:microsoft.com/office/officeart/2018/2/layout/IconVerticalSolidList"/>
    <dgm:cxn modelId="{DA02A75F-90C2-4E5F-8F10-51548385C7A4}" type="presParOf" srcId="{C120C46E-5E22-48E7-BCA3-04D1498E88BD}" destId="{5B5C8843-C6A7-45AA-A8AE-674FB148E510}" srcOrd="3" destOrd="0" presId="urn:microsoft.com/office/officeart/2018/2/layout/IconVerticalSolidList"/>
    <dgm:cxn modelId="{69CF0DB5-400D-44F1-85F9-6D20BAA8B983}" type="presParOf" srcId="{1266C7F5-3AA5-4A60-A37B-C30837E406F8}" destId="{5514A3F4-93FB-4065-A3EE-FDF648B1003A}" srcOrd="1" destOrd="0" presId="urn:microsoft.com/office/officeart/2018/2/layout/IconVerticalSolidList"/>
    <dgm:cxn modelId="{D9705AD9-ACD2-46B9-80FF-ED8B1321B0DD}" type="presParOf" srcId="{1266C7F5-3AA5-4A60-A37B-C30837E406F8}" destId="{99BE3227-70CF-4D28-AAA3-DAA07E82C4DD}" srcOrd="2" destOrd="0" presId="urn:microsoft.com/office/officeart/2018/2/layout/IconVerticalSolidList"/>
    <dgm:cxn modelId="{634878D9-C0C3-4B80-9D29-94A0434628C2}" type="presParOf" srcId="{99BE3227-70CF-4D28-AAA3-DAA07E82C4DD}" destId="{0D2FEF29-1988-497B-8D63-FE8BD24B0E15}" srcOrd="0" destOrd="0" presId="urn:microsoft.com/office/officeart/2018/2/layout/IconVerticalSolidList"/>
    <dgm:cxn modelId="{C23EBF75-C796-484C-8B11-2B8E22B8E209}" type="presParOf" srcId="{99BE3227-70CF-4D28-AAA3-DAA07E82C4DD}" destId="{8605F9BD-1B89-4BEC-878B-233C9599F2A0}" srcOrd="1" destOrd="0" presId="urn:microsoft.com/office/officeart/2018/2/layout/IconVerticalSolidList"/>
    <dgm:cxn modelId="{8F774E23-A619-4858-B6A4-BDC88053DCD6}" type="presParOf" srcId="{99BE3227-70CF-4D28-AAA3-DAA07E82C4DD}" destId="{85312EAB-0EAA-41BF-9CFD-82825761F6C5}" srcOrd="2" destOrd="0" presId="urn:microsoft.com/office/officeart/2018/2/layout/IconVerticalSolidList"/>
    <dgm:cxn modelId="{E4E484C0-28DA-4666-8E9A-ADCF0AA06835}" type="presParOf" srcId="{99BE3227-70CF-4D28-AAA3-DAA07E82C4DD}" destId="{77162325-FA4E-4BE8-83B2-70ED3402975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99C140E-1253-4390-9CE5-2814978C415E}"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FE3D56F1-FD1F-41E3-8B7C-9B9B6D97627C}">
      <dgm:prSet/>
      <dgm:spPr/>
      <dgm:t>
        <a:bodyPr/>
        <a:lstStyle/>
        <a:p>
          <a:pPr>
            <a:lnSpc>
              <a:spcPct val="100000"/>
            </a:lnSpc>
          </a:pPr>
          <a:r>
            <a:rPr lang="en-GB"/>
            <a:t>Liability for debts is limited</a:t>
          </a:r>
        </a:p>
      </dgm:t>
    </dgm:pt>
    <dgm:pt modelId="{DAFA8F3C-E174-4F92-8004-EE595006C4F4}" type="parTrans" cxnId="{DB1017B3-690F-4B41-9C1D-53B893D438E5}">
      <dgm:prSet/>
      <dgm:spPr/>
      <dgm:t>
        <a:bodyPr/>
        <a:lstStyle/>
        <a:p>
          <a:endParaRPr lang="en-US"/>
        </a:p>
      </dgm:t>
    </dgm:pt>
    <dgm:pt modelId="{A852CD83-7739-482B-8999-595C639C5640}" type="sibTrans" cxnId="{DB1017B3-690F-4B41-9C1D-53B893D438E5}">
      <dgm:prSet/>
      <dgm:spPr/>
      <dgm:t>
        <a:bodyPr/>
        <a:lstStyle/>
        <a:p>
          <a:endParaRPr lang="en-US"/>
        </a:p>
      </dgm:t>
    </dgm:pt>
    <dgm:pt modelId="{6E76AC41-6375-41CD-BDA2-C664AD9362B8}">
      <dgm:prSet/>
      <dgm:spPr/>
      <dgm:t>
        <a:bodyPr/>
        <a:lstStyle/>
        <a:p>
          <a:pPr>
            <a:lnSpc>
              <a:spcPct val="100000"/>
            </a:lnSpc>
          </a:pPr>
          <a:r>
            <a:rPr lang="en-GB"/>
            <a:t>Capital can be raised from shares</a:t>
          </a:r>
        </a:p>
      </dgm:t>
    </dgm:pt>
    <dgm:pt modelId="{928C1208-9AB9-4754-8725-22343E737E17}" type="parTrans" cxnId="{11B39DC5-3815-410B-91C9-551E83619C44}">
      <dgm:prSet/>
      <dgm:spPr/>
      <dgm:t>
        <a:bodyPr/>
        <a:lstStyle/>
        <a:p>
          <a:endParaRPr lang="en-US"/>
        </a:p>
      </dgm:t>
    </dgm:pt>
    <dgm:pt modelId="{338D065B-F9C6-4EB3-95F0-9E11936AC2E4}" type="sibTrans" cxnId="{11B39DC5-3815-410B-91C9-551E83619C44}">
      <dgm:prSet/>
      <dgm:spPr/>
      <dgm:t>
        <a:bodyPr/>
        <a:lstStyle/>
        <a:p>
          <a:endParaRPr lang="en-US"/>
        </a:p>
      </dgm:t>
    </dgm:pt>
    <dgm:pt modelId="{13575BF1-7687-47FA-AC2E-DD05BAD770C5}">
      <dgm:prSet/>
      <dgm:spPr/>
      <dgm:t>
        <a:bodyPr/>
        <a:lstStyle/>
        <a:p>
          <a:pPr>
            <a:lnSpc>
              <a:spcPct val="100000"/>
            </a:lnSpc>
          </a:pPr>
          <a:r>
            <a:rPr lang="en-GB"/>
            <a:t>A board of directors and a management team control the business</a:t>
          </a:r>
        </a:p>
      </dgm:t>
    </dgm:pt>
    <dgm:pt modelId="{A3BCCD45-A528-405D-A063-5F568958AF65}" type="parTrans" cxnId="{08DE7B23-073C-40A2-8C03-835BAC9542E7}">
      <dgm:prSet/>
      <dgm:spPr/>
      <dgm:t>
        <a:bodyPr/>
        <a:lstStyle/>
        <a:p>
          <a:endParaRPr lang="en-US"/>
        </a:p>
      </dgm:t>
    </dgm:pt>
    <dgm:pt modelId="{5012EEDF-F4EB-4D5B-BEF9-02776ADC5F19}" type="sibTrans" cxnId="{08DE7B23-073C-40A2-8C03-835BAC9542E7}">
      <dgm:prSet/>
      <dgm:spPr/>
      <dgm:t>
        <a:bodyPr/>
        <a:lstStyle/>
        <a:p>
          <a:endParaRPr lang="en-US"/>
        </a:p>
      </dgm:t>
    </dgm:pt>
    <dgm:pt modelId="{EE3A3456-52AE-47BC-A6E0-3DB6D83B7D54}" type="pres">
      <dgm:prSet presAssocID="{899C140E-1253-4390-9CE5-2814978C415E}" presName="root" presStyleCnt="0">
        <dgm:presLayoutVars>
          <dgm:dir/>
          <dgm:resizeHandles val="exact"/>
        </dgm:presLayoutVars>
      </dgm:prSet>
      <dgm:spPr/>
    </dgm:pt>
    <dgm:pt modelId="{806755D0-50F0-449C-8B89-CD7DDD0994B1}" type="pres">
      <dgm:prSet presAssocID="{FE3D56F1-FD1F-41E3-8B7C-9B9B6D97627C}" presName="compNode" presStyleCnt="0"/>
      <dgm:spPr/>
    </dgm:pt>
    <dgm:pt modelId="{9443B946-45DE-4006-B878-0FF5C0C3581C}" type="pres">
      <dgm:prSet presAssocID="{FE3D56F1-FD1F-41E3-8B7C-9B9B6D97627C}" presName="bgRect" presStyleLbl="bgShp" presStyleIdx="0" presStyleCnt="3"/>
      <dgm:spPr/>
    </dgm:pt>
    <dgm:pt modelId="{6E0893DA-08B5-4A4A-AE4E-34C07FE29AF2}" type="pres">
      <dgm:prSet presAssocID="{FE3D56F1-FD1F-41E3-8B7C-9B9B6D97627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B221188E-6B35-4064-B912-92709B81DCA5}" type="pres">
      <dgm:prSet presAssocID="{FE3D56F1-FD1F-41E3-8B7C-9B9B6D97627C}" presName="spaceRect" presStyleCnt="0"/>
      <dgm:spPr/>
    </dgm:pt>
    <dgm:pt modelId="{D1BAD8F2-93C2-4F9D-A83E-032362401D34}" type="pres">
      <dgm:prSet presAssocID="{FE3D56F1-FD1F-41E3-8B7C-9B9B6D97627C}" presName="parTx" presStyleLbl="revTx" presStyleIdx="0" presStyleCnt="3">
        <dgm:presLayoutVars>
          <dgm:chMax val="0"/>
          <dgm:chPref val="0"/>
        </dgm:presLayoutVars>
      </dgm:prSet>
      <dgm:spPr/>
    </dgm:pt>
    <dgm:pt modelId="{7C5F342E-657B-428B-BEA6-7029E043762B}" type="pres">
      <dgm:prSet presAssocID="{A852CD83-7739-482B-8999-595C639C5640}" presName="sibTrans" presStyleCnt="0"/>
      <dgm:spPr/>
    </dgm:pt>
    <dgm:pt modelId="{6AA32158-F98B-436A-A85F-E60CB4822B6D}" type="pres">
      <dgm:prSet presAssocID="{6E76AC41-6375-41CD-BDA2-C664AD9362B8}" presName="compNode" presStyleCnt="0"/>
      <dgm:spPr/>
    </dgm:pt>
    <dgm:pt modelId="{2A343EBC-A276-467A-ABF5-2267833323E5}" type="pres">
      <dgm:prSet presAssocID="{6E76AC41-6375-41CD-BDA2-C664AD9362B8}" presName="bgRect" presStyleLbl="bgShp" presStyleIdx="1" presStyleCnt="3"/>
      <dgm:spPr/>
    </dgm:pt>
    <dgm:pt modelId="{278342C4-9B75-420B-B046-8D34EFD98C58}" type="pres">
      <dgm:prSet presAssocID="{6E76AC41-6375-41CD-BDA2-C664AD9362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ins"/>
        </a:ext>
      </dgm:extLst>
    </dgm:pt>
    <dgm:pt modelId="{EB650AD1-C189-4E04-B86E-5F282691E60C}" type="pres">
      <dgm:prSet presAssocID="{6E76AC41-6375-41CD-BDA2-C664AD9362B8}" presName="spaceRect" presStyleCnt="0"/>
      <dgm:spPr/>
    </dgm:pt>
    <dgm:pt modelId="{4458A006-D20B-485A-87C0-FC4517E5F310}" type="pres">
      <dgm:prSet presAssocID="{6E76AC41-6375-41CD-BDA2-C664AD9362B8}" presName="parTx" presStyleLbl="revTx" presStyleIdx="1" presStyleCnt="3">
        <dgm:presLayoutVars>
          <dgm:chMax val="0"/>
          <dgm:chPref val="0"/>
        </dgm:presLayoutVars>
      </dgm:prSet>
      <dgm:spPr/>
    </dgm:pt>
    <dgm:pt modelId="{BD1E03C5-39E1-4885-90FF-52CE85B40F33}" type="pres">
      <dgm:prSet presAssocID="{338D065B-F9C6-4EB3-95F0-9E11936AC2E4}" presName="sibTrans" presStyleCnt="0"/>
      <dgm:spPr/>
    </dgm:pt>
    <dgm:pt modelId="{7C7B44DC-39C6-4331-B896-F8CED9020D23}" type="pres">
      <dgm:prSet presAssocID="{13575BF1-7687-47FA-AC2E-DD05BAD770C5}" presName="compNode" presStyleCnt="0"/>
      <dgm:spPr/>
    </dgm:pt>
    <dgm:pt modelId="{E84C12DE-6F7E-43C7-AF19-B52734662EC5}" type="pres">
      <dgm:prSet presAssocID="{13575BF1-7687-47FA-AC2E-DD05BAD770C5}" presName="bgRect" presStyleLbl="bgShp" presStyleIdx="2" presStyleCnt="3"/>
      <dgm:spPr/>
    </dgm:pt>
    <dgm:pt modelId="{68EFB77E-F8D3-4DAF-80DF-0996FA18E025}" type="pres">
      <dgm:prSet presAssocID="{13575BF1-7687-47FA-AC2E-DD05BAD770C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4E9D5B7B-51B7-4D6A-92B3-23C8EF29A581}" type="pres">
      <dgm:prSet presAssocID="{13575BF1-7687-47FA-AC2E-DD05BAD770C5}" presName="spaceRect" presStyleCnt="0"/>
      <dgm:spPr/>
    </dgm:pt>
    <dgm:pt modelId="{9E606CE2-0117-454B-A09E-5B6FEF5F7C1A}" type="pres">
      <dgm:prSet presAssocID="{13575BF1-7687-47FA-AC2E-DD05BAD770C5}" presName="parTx" presStyleLbl="revTx" presStyleIdx="2" presStyleCnt="3">
        <dgm:presLayoutVars>
          <dgm:chMax val="0"/>
          <dgm:chPref val="0"/>
        </dgm:presLayoutVars>
      </dgm:prSet>
      <dgm:spPr/>
    </dgm:pt>
  </dgm:ptLst>
  <dgm:cxnLst>
    <dgm:cxn modelId="{4D2DB504-44EB-4959-B947-EA8C08CE2F61}" type="presOf" srcId="{899C140E-1253-4390-9CE5-2814978C415E}" destId="{EE3A3456-52AE-47BC-A6E0-3DB6D83B7D54}" srcOrd="0" destOrd="0" presId="urn:microsoft.com/office/officeart/2018/2/layout/IconVerticalSolidList"/>
    <dgm:cxn modelId="{08DE7B23-073C-40A2-8C03-835BAC9542E7}" srcId="{899C140E-1253-4390-9CE5-2814978C415E}" destId="{13575BF1-7687-47FA-AC2E-DD05BAD770C5}" srcOrd="2" destOrd="0" parTransId="{A3BCCD45-A528-405D-A063-5F568958AF65}" sibTransId="{5012EEDF-F4EB-4D5B-BEF9-02776ADC5F19}"/>
    <dgm:cxn modelId="{446DDD3D-43AD-4A3C-B8DA-F3515A5C3EA8}" type="presOf" srcId="{FE3D56F1-FD1F-41E3-8B7C-9B9B6D97627C}" destId="{D1BAD8F2-93C2-4F9D-A83E-032362401D34}" srcOrd="0" destOrd="0" presId="urn:microsoft.com/office/officeart/2018/2/layout/IconVerticalSolidList"/>
    <dgm:cxn modelId="{D7BC683F-63A7-471A-91DE-4088C3E565B2}" type="presOf" srcId="{13575BF1-7687-47FA-AC2E-DD05BAD770C5}" destId="{9E606CE2-0117-454B-A09E-5B6FEF5F7C1A}" srcOrd="0" destOrd="0" presId="urn:microsoft.com/office/officeart/2018/2/layout/IconVerticalSolidList"/>
    <dgm:cxn modelId="{DB1017B3-690F-4B41-9C1D-53B893D438E5}" srcId="{899C140E-1253-4390-9CE5-2814978C415E}" destId="{FE3D56F1-FD1F-41E3-8B7C-9B9B6D97627C}" srcOrd="0" destOrd="0" parTransId="{DAFA8F3C-E174-4F92-8004-EE595006C4F4}" sibTransId="{A852CD83-7739-482B-8999-595C639C5640}"/>
    <dgm:cxn modelId="{11B39DC5-3815-410B-91C9-551E83619C44}" srcId="{899C140E-1253-4390-9CE5-2814978C415E}" destId="{6E76AC41-6375-41CD-BDA2-C664AD9362B8}" srcOrd="1" destOrd="0" parTransId="{928C1208-9AB9-4754-8725-22343E737E17}" sibTransId="{338D065B-F9C6-4EB3-95F0-9E11936AC2E4}"/>
    <dgm:cxn modelId="{629A06DA-DFA2-41F6-8951-B42A38084760}" type="presOf" srcId="{6E76AC41-6375-41CD-BDA2-C664AD9362B8}" destId="{4458A006-D20B-485A-87C0-FC4517E5F310}" srcOrd="0" destOrd="0" presId="urn:microsoft.com/office/officeart/2018/2/layout/IconVerticalSolidList"/>
    <dgm:cxn modelId="{25FD3D74-C370-4AD8-A8A6-E7D4B7D91821}" type="presParOf" srcId="{EE3A3456-52AE-47BC-A6E0-3DB6D83B7D54}" destId="{806755D0-50F0-449C-8B89-CD7DDD0994B1}" srcOrd="0" destOrd="0" presId="urn:microsoft.com/office/officeart/2018/2/layout/IconVerticalSolidList"/>
    <dgm:cxn modelId="{61D1DAAE-74BB-47E5-BCAD-EEC439C65C1A}" type="presParOf" srcId="{806755D0-50F0-449C-8B89-CD7DDD0994B1}" destId="{9443B946-45DE-4006-B878-0FF5C0C3581C}" srcOrd="0" destOrd="0" presId="urn:microsoft.com/office/officeart/2018/2/layout/IconVerticalSolidList"/>
    <dgm:cxn modelId="{4F86FF65-553A-40C1-AB94-AF1183C42B22}" type="presParOf" srcId="{806755D0-50F0-449C-8B89-CD7DDD0994B1}" destId="{6E0893DA-08B5-4A4A-AE4E-34C07FE29AF2}" srcOrd="1" destOrd="0" presId="urn:microsoft.com/office/officeart/2018/2/layout/IconVerticalSolidList"/>
    <dgm:cxn modelId="{880D6C9F-9643-452B-8254-FC5BFC573A5C}" type="presParOf" srcId="{806755D0-50F0-449C-8B89-CD7DDD0994B1}" destId="{B221188E-6B35-4064-B912-92709B81DCA5}" srcOrd="2" destOrd="0" presId="urn:microsoft.com/office/officeart/2018/2/layout/IconVerticalSolidList"/>
    <dgm:cxn modelId="{7AF6386B-EE14-4DEE-8FCA-373A0A86C737}" type="presParOf" srcId="{806755D0-50F0-449C-8B89-CD7DDD0994B1}" destId="{D1BAD8F2-93C2-4F9D-A83E-032362401D34}" srcOrd="3" destOrd="0" presId="urn:microsoft.com/office/officeart/2018/2/layout/IconVerticalSolidList"/>
    <dgm:cxn modelId="{F639A7F9-3CD2-42C5-BBBA-977473DC0610}" type="presParOf" srcId="{EE3A3456-52AE-47BC-A6E0-3DB6D83B7D54}" destId="{7C5F342E-657B-428B-BEA6-7029E043762B}" srcOrd="1" destOrd="0" presId="urn:microsoft.com/office/officeart/2018/2/layout/IconVerticalSolidList"/>
    <dgm:cxn modelId="{5DE0CE28-1AA4-43FF-B772-F23A6D95A42E}" type="presParOf" srcId="{EE3A3456-52AE-47BC-A6E0-3DB6D83B7D54}" destId="{6AA32158-F98B-436A-A85F-E60CB4822B6D}" srcOrd="2" destOrd="0" presId="urn:microsoft.com/office/officeart/2018/2/layout/IconVerticalSolidList"/>
    <dgm:cxn modelId="{45C5FC6F-761E-496C-8B36-E854D08EC941}" type="presParOf" srcId="{6AA32158-F98B-436A-A85F-E60CB4822B6D}" destId="{2A343EBC-A276-467A-ABF5-2267833323E5}" srcOrd="0" destOrd="0" presId="urn:microsoft.com/office/officeart/2018/2/layout/IconVerticalSolidList"/>
    <dgm:cxn modelId="{2207922F-12EF-4EA4-AFDE-95773513B9FB}" type="presParOf" srcId="{6AA32158-F98B-436A-A85F-E60CB4822B6D}" destId="{278342C4-9B75-420B-B046-8D34EFD98C58}" srcOrd="1" destOrd="0" presId="urn:microsoft.com/office/officeart/2018/2/layout/IconVerticalSolidList"/>
    <dgm:cxn modelId="{729FA314-41C2-47C0-BF08-6F118488E8DD}" type="presParOf" srcId="{6AA32158-F98B-436A-A85F-E60CB4822B6D}" destId="{EB650AD1-C189-4E04-B86E-5F282691E60C}" srcOrd="2" destOrd="0" presId="urn:microsoft.com/office/officeart/2018/2/layout/IconVerticalSolidList"/>
    <dgm:cxn modelId="{6E1C6687-FC3C-4900-8EE1-6BB8AE41C05A}" type="presParOf" srcId="{6AA32158-F98B-436A-A85F-E60CB4822B6D}" destId="{4458A006-D20B-485A-87C0-FC4517E5F310}" srcOrd="3" destOrd="0" presId="urn:microsoft.com/office/officeart/2018/2/layout/IconVerticalSolidList"/>
    <dgm:cxn modelId="{F8631C01-C154-42FB-A93F-89CA8A6843D7}" type="presParOf" srcId="{EE3A3456-52AE-47BC-A6E0-3DB6D83B7D54}" destId="{BD1E03C5-39E1-4885-90FF-52CE85B40F33}" srcOrd="3" destOrd="0" presId="urn:microsoft.com/office/officeart/2018/2/layout/IconVerticalSolidList"/>
    <dgm:cxn modelId="{0921EA96-5433-4F13-8BDA-1BF22484405A}" type="presParOf" srcId="{EE3A3456-52AE-47BC-A6E0-3DB6D83B7D54}" destId="{7C7B44DC-39C6-4331-B896-F8CED9020D23}" srcOrd="4" destOrd="0" presId="urn:microsoft.com/office/officeart/2018/2/layout/IconVerticalSolidList"/>
    <dgm:cxn modelId="{09C6B929-73A8-4B99-9EB9-B77D645A5FA3}" type="presParOf" srcId="{7C7B44DC-39C6-4331-B896-F8CED9020D23}" destId="{E84C12DE-6F7E-43C7-AF19-B52734662EC5}" srcOrd="0" destOrd="0" presId="urn:microsoft.com/office/officeart/2018/2/layout/IconVerticalSolidList"/>
    <dgm:cxn modelId="{AB8722AF-C968-4185-B0F9-7F87D90E0A77}" type="presParOf" srcId="{7C7B44DC-39C6-4331-B896-F8CED9020D23}" destId="{68EFB77E-F8D3-4DAF-80DF-0996FA18E025}" srcOrd="1" destOrd="0" presId="urn:microsoft.com/office/officeart/2018/2/layout/IconVerticalSolidList"/>
    <dgm:cxn modelId="{3756629C-BDD7-4C55-91A7-C0DA671B7573}" type="presParOf" srcId="{7C7B44DC-39C6-4331-B896-F8CED9020D23}" destId="{4E9D5B7B-51B7-4D6A-92B3-23C8EF29A581}" srcOrd="2" destOrd="0" presId="urn:microsoft.com/office/officeart/2018/2/layout/IconVerticalSolidList"/>
    <dgm:cxn modelId="{FB22FAED-C977-4BD5-A433-D82C6B45CB33}" type="presParOf" srcId="{7C7B44DC-39C6-4331-B896-F8CED9020D23}" destId="{9E606CE2-0117-454B-A09E-5B6FEF5F7C1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411FF-EFBB-4F57-8A1C-23E4EB3A8390}">
      <dsp:nvSpPr>
        <dsp:cNvPr id="0" name=""/>
        <dsp:cNvSpPr/>
      </dsp:nvSpPr>
      <dsp:spPr>
        <a:xfrm>
          <a:off x="0" y="0"/>
          <a:ext cx="6391275"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021CF8-769E-421F-B155-8D8769F06B8D}">
      <dsp:nvSpPr>
        <dsp:cNvPr id="0" name=""/>
        <dsp:cNvSpPr/>
      </dsp:nvSpPr>
      <dsp:spPr>
        <a:xfrm>
          <a:off x="0" y="0"/>
          <a:ext cx="6391275"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How will you produce your product/service?</a:t>
          </a:r>
        </a:p>
      </dsp:txBody>
      <dsp:txXfrm>
        <a:off x="0" y="0"/>
        <a:ext cx="6391275" cy="1311671"/>
      </dsp:txXfrm>
    </dsp:sp>
    <dsp:sp modelId="{9331453A-8A8E-4668-AED6-3913125F5864}">
      <dsp:nvSpPr>
        <dsp:cNvPr id="0" name=""/>
        <dsp:cNvSpPr/>
      </dsp:nvSpPr>
      <dsp:spPr>
        <a:xfrm>
          <a:off x="0" y="1311671"/>
          <a:ext cx="6391275" cy="0"/>
        </a:xfrm>
        <a:prstGeom prst="line">
          <a:avLst/>
        </a:prstGeom>
        <a:solidFill>
          <a:schemeClr val="accent5">
            <a:hueOff val="812808"/>
            <a:satOff val="-6481"/>
            <a:lumOff val="-4902"/>
            <a:alphaOff val="0"/>
          </a:schemeClr>
        </a:solidFill>
        <a:ln w="19050" cap="rnd" cmpd="sng" algn="ctr">
          <a:solidFill>
            <a:schemeClr val="accent5">
              <a:hueOff val="812808"/>
              <a:satOff val="-6481"/>
              <a:lumOff val="-49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7102EB-74C2-49D2-B92F-1C5502257DDF}">
      <dsp:nvSpPr>
        <dsp:cNvPr id="0" name=""/>
        <dsp:cNvSpPr/>
      </dsp:nvSpPr>
      <dsp:spPr>
        <a:xfrm>
          <a:off x="0" y="1311671"/>
          <a:ext cx="6391275"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How will you distribute your product?</a:t>
          </a:r>
        </a:p>
      </dsp:txBody>
      <dsp:txXfrm>
        <a:off x="0" y="1311671"/>
        <a:ext cx="6391275" cy="1311671"/>
      </dsp:txXfrm>
    </dsp:sp>
    <dsp:sp modelId="{8F1C1488-DBC0-4430-802E-8DD755070BBF}">
      <dsp:nvSpPr>
        <dsp:cNvPr id="0" name=""/>
        <dsp:cNvSpPr/>
      </dsp:nvSpPr>
      <dsp:spPr>
        <a:xfrm>
          <a:off x="0" y="2623343"/>
          <a:ext cx="6391275" cy="0"/>
        </a:xfrm>
        <a:prstGeom prst="line">
          <a:avLst/>
        </a:prstGeom>
        <a:solidFill>
          <a:schemeClr val="accent5">
            <a:hueOff val="1625617"/>
            <a:satOff val="-12962"/>
            <a:lumOff val="-9803"/>
            <a:alphaOff val="0"/>
          </a:schemeClr>
        </a:solidFill>
        <a:ln w="19050" cap="rnd" cmpd="sng" algn="ctr">
          <a:solidFill>
            <a:schemeClr val="accent5">
              <a:hueOff val="1625617"/>
              <a:satOff val="-12962"/>
              <a:lumOff val="-98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59604D-56E0-450D-9B1D-F44365873505}">
      <dsp:nvSpPr>
        <dsp:cNvPr id="0" name=""/>
        <dsp:cNvSpPr/>
      </dsp:nvSpPr>
      <dsp:spPr>
        <a:xfrm>
          <a:off x="0" y="2623343"/>
          <a:ext cx="6391275"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How will your people access your service?</a:t>
          </a:r>
        </a:p>
      </dsp:txBody>
      <dsp:txXfrm>
        <a:off x="0" y="2623343"/>
        <a:ext cx="6391275" cy="1311671"/>
      </dsp:txXfrm>
    </dsp:sp>
    <dsp:sp modelId="{1E2D2042-2ED7-486C-B40D-655C60A5A011}">
      <dsp:nvSpPr>
        <dsp:cNvPr id="0" name=""/>
        <dsp:cNvSpPr/>
      </dsp:nvSpPr>
      <dsp:spPr>
        <a:xfrm>
          <a:off x="0" y="3935015"/>
          <a:ext cx="6391275" cy="0"/>
        </a:xfrm>
        <a:prstGeom prst="line">
          <a:avLst/>
        </a:prstGeom>
        <a:solidFill>
          <a:schemeClr val="accent5">
            <a:hueOff val="2438425"/>
            <a:satOff val="-19443"/>
            <a:lumOff val="-14705"/>
            <a:alphaOff val="0"/>
          </a:schemeClr>
        </a:solidFill>
        <a:ln w="19050" cap="rnd" cmpd="sng" algn="ctr">
          <a:solidFill>
            <a:schemeClr val="accent5">
              <a:hueOff val="2438425"/>
              <a:satOff val="-19443"/>
              <a:lumOff val="-147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4ABF24-3410-4DEC-84CD-36F15CEE997F}">
      <dsp:nvSpPr>
        <dsp:cNvPr id="0" name=""/>
        <dsp:cNvSpPr/>
      </dsp:nvSpPr>
      <dsp:spPr>
        <a:xfrm>
          <a:off x="0" y="3935015"/>
          <a:ext cx="6391275"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What quality control checks do you have in place?</a:t>
          </a:r>
        </a:p>
      </dsp:txBody>
      <dsp:txXfrm>
        <a:off x="0" y="3935015"/>
        <a:ext cx="6391275" cy="13116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528F3-ED6D-4763-9686-9E199D47D42A}">
      <dsp:nvSpPr>
        <dsp:cNvPr id="0" name=""/>
        <dsp:cNvSpPr/>
      </dsp:nvSpPr>
      <dsp:spPr>
        <a:xfrm>
          <a:off x="0" y="0"/>
          <a:ext cx="6795757" cy="755904"/>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The overall tax might be lower</a:t>
          </a:r>
        </a:p>
      </dsp:txBody>
      <dsp:txXfrm>
        <a:off x="22140" y="22140"/>
        <a:ext cx="5891636" cy="711624"/>
      </dsp:txXfrm>
    </dsp:sp>
    <dsp:sp modelId="{EF4F263B-5FDA-478C-B27F-B409B6DD5903}">
      <dsp:nvSpPr>
        <dsp:cNvPr id="0" name=""/>
        <dsp:cNvSpPr/>
      </dsp:nvSpPr>
      <dsp:spPr>
        <a:xfrm>
          <a:off x="507475" y="860890"/>
          <a:ext cx="6795757" cy="755904"/>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As a company director only the salary you pay yourself as an employee of</a:t>
          </a:r>
        </a:p>
      </dsp:txBody>
      <dsp:txXfrm>
        <a:off x="529615" y="883030"/>
        <a:ext cx="5752664" cy="711624"/>
      </dsp:txXfrm>
    </dsp:sp>
    <dsp:sp modelId="{EBFD6B83-D275-428D-BA10-EA88226C62D2}">
      <dsp:nvSpPr>
        <dsp:cNvPr id="0" name=""/>
        <dsp:cNvSpPr/>
      </dsp:nvSpPr>
      <dsp:spPr>
        <a:xfrm>
          <a:off x="1014950" y="1721781"/>
          <a:ext cx="6795757" cy="755904"/>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the company is taxed at the personal rate (along with Class 1 NICs)</a:t>
          </a:r>
        </a:p>
      </dsp:txBody>
      <dsp:txXfrm>
        <a:off x="1037090" y="1743921"/>
        <a:ext cx="5752664" cy="711624"/>
      </dsp:txXfrm>
    </dsp:sp>
    <dsp:sp modelId="{8EAC8391-45A2-4CFB-93F3-04CF737D27B4}">
      <dsp:nvSpPr>
        <dsp:cNvPr id="0" name=""/>
        <dsp:cNvSpPr/>
      </dsp:nvSpPr>
      <dsp:spPr>
        <a:xfrm>
          <a:off x="1522426" y="2582672"/>
          <a:ext cx="6795757" cy="755904"/>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If you wish opt to  receive dividends</a:t>
          </a:r>
        </a:p>
      </dsp:txBody>
      <dsp:txXfrm>
        <a:off x="1544566" y="2604812"/>
        <a:ext cx="5752664" cy="711624"/>
      </dsp:txXfrm>
    </dsp:sp>
    <dsp:sp modelId="{164BA593-FAAA-4E89-B375-7BEED3403D80}">
      <dsp:nvSpPr>
        <dsp:cNvPr id="0" name=""/>
        <dsp:cNvSpPr/>
      </dsp:nvSpPr>
      <dsp:spPr>
        <a:xfrm>
          <a:off x="2029901" y="3443562"/>
          <a:ext cx="6795757" cy="755904"/>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i="1" kern="1200"/>
            <a:t>The business may be perceived as being ‘credible’</a:t>
          </a:r>
        </a:p>
      </dsp:txBody>
      <dsp:txXfrm>
        <a:off x="2052041" y="3465702"/>
        <a:ext cx="5752664" cy="711624"/>
      </dsp:txXfrm>
    </dsp:sp>
    <dsp:sp modelId="{95D7EC86-43C7-48EC-A1BD-59F08186D82A}">
      <dsp:nvSpPr>
        <dsp:cNvPr id="0" name=""/>
        <dsp:cNvSpPr/>
      </dsp:nvSpPr>
      <dsp:spPr>
        <a:xfrm>
          <a:off x="6304419" y="552229"/>
          <a:ext cx="491337" cy="491337"/>
        </a:xfrm>
        <a:prstGeom prst="downArrow">
          <a:avLst>
            <a:gd name="adj1" fmla="val 55000"/>
            <a:gd name="adj2" fmla="val 45000"/>
          </a:avLst>
        </a:prstGeom>
        <a:solidFill>
          <a:schemeClr val="accent2">
            <a:alpha val="90000"/>
            <a:tint val="40000"/>
            <a:hueOff val="0"/>
            <a:satOff val="0"/>
            <a:lumOff val="0"/>
            <a:alphaOff val="0"/>
          </a:schemeClr>
        </a:solidFill>
        <a:ln w="9525" cap="rnd"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414970" y="552229"/>
        <a:ext cx="270235" cy="369731"/>
      </dsp:txXfrm>
    </dsp:sp>
    <dsp:sp modelId="{51A52E65-B0DF-4ED8-9068-D88AC5D2A36F}">
      <dsp:nvSpPr>
        <dsp:cNvPr id="0" name=""/>
        <dsp:cNvSpPr/>
      </dsp:nvSpPr>
      <dsp:spPr>
        <a:xfrm>
          <a:off x="6811895" y="1413120"/>
          <a:ext cx="491337" cy="491337"/>
        </a:xfrm>
        <a:prstGeom prst="downArrow">
          <a:avLst>
            <a:gd name="adj1" fmla="val 55000"/>
            <a:gd name="adj2" fmla="val 45000"/>
          </a:avLst>
        </a:prstGeom>
        <a:solidFill>
          <a:schemeClr val="accent2">
            <a:alpha val="90000"/>
            <a:tint val="40000"/>
            <a:hueOff val="0"/>
            <a:satOff val="0"/>
            <a:lumOff val="0"/>
            <a:alphaOff val="0"/>
          </a:schemeClr>
        </a:solidFill>
        <a:ln w="9525" cap="rnd"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922446" y="1413120"/>
        <a:ext cx="270235" cy="369731"/>
      </dsp:txXfrm>
    </dsp:sp>
    <dsp:sp modelId="{BCAD5612-4D33-4136-B356-5DBF2F04E275}">
      <dsp:nvSpPr>
        <dsp:cNvPr id="0" name=""/>
        <dsp:cNvSpPr/>
      </dsp:nvSpPr>
      <dsp:spPr>
        <a:xfrm>
          <a:off x="7319370" y="2261412"/>
          <a:ext cx="491337" cy="491337"/>
        </a:xfrm>
        <a:prstGeom prst="downArrow">
          <a:avLst>
            <a:gd name="adj1" fmla="val 55000"/>
            <a:gd name="adj2" fmla="val 45000"/>
          </a:avLst>
        </a:prstGeom>
        <a:solidFill>
          <a:schemeClr val="accent2">
            <a:alpha val="90000"/>
            <a:tint val="40000"/>
            <a:hueOff val="0"/>
            <a:satOff val="0"/>
            <a:lumOff val="0"/>
            <a:alphaOff val="0"/>
          </a:schemeClr>
        </a:solidFill>
        <a:ln w="9525" cap="rnd"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429921" y="2261412"/>
        <a:ext cx="270235" cy="369731"/>
      </dsp:txXfrm>
    </dsp:sp>
    <dsp:sp modelId="{76979BC5-42F6-44F1-BCFC-432F6E8E602B}">
      <dsp:nvSpPr>
        <dsp:cNvPr id="0" name=""/>
        <dsp:cNvSpPr/>
      </dsp:nvSpPr>
      <dsp:spPr>
        <a:xfrm>
          <a:off x="7826845" y="3130702"/>
          <a:ext cx="491337" cy="491337"/>
        </a:xfrm>
        <a:prstGeom prst="downArrow">
          <a:avLst>
            <a:gd name="adj1" fmla="val 55000"/>
            <a:gd name="adj2" fmla="val 45000"/>
          </a:avLst>
        </a:prstGeom>
        <a:solidFill>
          <a:schemeClr val="accent2">
            <a:alpha val="90000"/>
            <a:tint val="40000"/>
            <a:hueOff val="0"/>
            <a:satOff val="0"/>
            <a:lumOff val="0"/>
            <a:alphaOff val="0"/>
          </a:schemeClr>
        </a:solidFill>
        <a:ln w="9525" cap="rnd"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937396" y="3130702"/>
        <a:ext cx="270235" cy="36973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6B2A4-6648-448F-8632-A0B65C35E2A3}">
      <dsp:nvSpPr>
        <dsp:cNvPr id="0" name=""/>
        <dsp:cNvSpPr/>
      </dsp:nvSpPr>
      <dsp:spPr>
        <a:xfrm>
          <a:off x="0" y="42593"/>
          <a:ext cx="6391275" cy="254475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It can bring wealth and empowerment to communities which may be otherwise marginalised</a:t>
          </a:r>
        </a:p>
      </dsp:txBody>
      <dsp:txXfrm>
        <a:off x="124224" y="166817"/>
        <a:ext cx="6142827" cy="2296302"/>
      </dsp:txXfrm>
    </dsp:sp>
    <dsp:sp modelId="{B56D66FC-0EA6-43D0-8E0A-B6265B35A90F}">
      <dsp:nvSpPr>
        <dsp:cNvPr id="0" name=""/>
        <dsp:cNvSpPr/>
      </dsp:nvSpPr>
      <dsp:spPr>
        <a:xfrm>
          <a:off x="0" y="2659343"/>
          <a:ext cx="6391275" cy="254475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Social enterprises take on a range of different company legal structures, including Community Interest Company, Industrial &amp; Provident Society, a Limited Company, a Trust, and Co-operatives</a:t>
          </a:r>
        </a:p>
      </dsp:txBody>
      <dsp:txXfrm>
        <a:off x="124224" y="2783567"/>
        <a:ext cx="6142827" cy="22963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1F266-71F3-4236-9F69-E977D290E448}">
      <dsp:nvSpPr>
        <dsp:cNvPr id="0" name=""/>
        <dsp:cNvSpPr/>
      </dsp:nvSpPr>
      <dsp:spPr>
        <a:xfrm>
          <a:off x="0" y="608963"/>
          <a:ext cx="6391275" cy="45571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Keep your finance separate - one of the </a:t>
          </a:r>
        </a:p>
      </dsp:txBody>
      <dsp:txXfrm>
        <a:off x="22246" y="631209"/>
        <a:ext cx="6346783" cy="411223"/>
      </dsp:txXfrm>
    </dsp:sp>
    <dsp:sp modelId="{4E1472D2-F065-4DDB-84AF-A79799D57655}">
      <dsp:nvSpPr>
        <dsp:cNvPr id="0" name=""/>
        <dsp:cNvSpPr/>
      </dsp:nvSpPr>
      <dsp:spPr>
        <a:xfrm>
          <a:off x="0" y="1119398"/>
          <a:ext cx="6391275" cy="455715"/>
        </a:xfrm>
        <a:prstGeom prst="roundRect">
          <a:avLst/>
        </a:prstGeom>
        <a:solidFill>
          <a:schemeClr val="accent2">
            <a:hueOff val="-2823674"/>
            <a:satOff val="129"/>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biggest mistakes business owners make is to </a:t>
          </a:r>
        </a:p>
      </dsp:txBody>
      <dsp:txXfrm>
        <a:off x="22246" y="1141644"/>
        <a:ext cx="6346783" cy="411223"/>
      </dsp:txXfrm>
    </dsp:sp>
    <dsp:sp modelId="{DE30DB15-C0A0-4D3F-AD4E-B9D06AEBEAF2}">
      <dsp:nvSpPr>
        <dsp:cNvPr id="0" name=""/>
        <dsp:cNvSpPr/>
      </dsp:nvSpPr>
      <dsp:spPr>
        <a:xfrm>
          <a:off x="0" y="1629833"/>
          <a:ext cx="6391275" cy="455715"/>
        </a:xfrm>
        <a:prstGeom prst="roundRect">
          <a:avLst/>
        </a:prstGeom>
        <a:solidFill>
          <a:schemeClr val="accent2">
            <a:hueOff val="-5647349"/>
            <a:satOff val="257"/>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mix their personal and professional finances. It </a:t>
          </a:r>
        </a:p>
      </dsp:txBody>
      <dsp:txXfrm>
        <a:off x="22246" y="1652079"/>
        <a:ext cx="6346783" cy="411223"/>
      </dsp:txXfrm>
    </dsp:sp>
    <dsp:sp modelId="{BE796747-A37B-4727-8EDA-C8B3219A4311}">
      <dsp:nvSpPr>
        <dsp:cNvPr id="0" name=""/>
        <dsp:cNvSpPr/>
      </dsp:nvSpPr>
      <dsp:spPr>
        <a:xfrm>
          <a:off x="0" y="2140268"/>
          <a:ext cx="6391275" cy="455715"/>
        </a:xfrm>
        <a:prstGeom prst="roundRect">
          <a:avLst/>
        </a:prstGeom>
        <a:solidFill>
          <a:schemeClr val="accent2">
            <a:hueOff val="-8471023"/>
            <a:satOff val="386"/>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is best to treat the business as a separate </a:t>
          </a:r>
        </a:p>
      </dsp:txBody>
      <dsp:txXfrm>
        <a:off x="22246" y="2162514"/>
        <a:ext cx="6346783" cy="411223"/>
      </dsp:txXfrm>
    </dsp:sp>
    <dsp:sp modelId="{D3F3C027-0256-4985-88D9-D4B5356ACB93}">
      <dsp:nvSpPr>
        <dsp:cNvPr id="0" name=""/>
        <dsp:cNvSpPr/>
      </dsp:nvSpPr>
      <dsp:spPr>
        <a:xfrm>
          <a:off x="0" y="2650703"/>
          <a:ext cx="6391275" cy="455715"/>
        </a:xfrm>
        <a:prstGeom prst="roundRect">
          <a:avLst/>
        </a:prstGeom>
        <a:solidFill>
          <a:schemeClr val="accent2">
            <a:hueOff val="-11294698"/>
            <a:satOff val="515"/>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person, from which you only take income in </a:t>
          </a:r>
        </a:p>
      </dsp:txBody>
      <dsp:txXfrm>
        <a:off x="22246" y="2672949"/>
        <a:ext cx="6346783" cy="411223"/>
      </dsp:txXfrm>
    </dsp:sp>
    <dsp:sp modelId="{46E9E4F1-A181-4E2D-8388-4CA61129E846}">
      <dsp:nvSpPr>
        <dsp:cNvPr id="0" name=""/>
        <dsp:cNvSpPr/>
      </dsp:nvSpPr>
      <dsp:spPr>
        <a:xfrm>
          <a:off x="0" y="3161138"/>
          <a:ext cx="6391275" cy="455715"/>
        </a:xfrm>
        <a:prstGeom prst="roundRect">
          <a:avLst/>
        </a:prstGeom>
        <a:solidFill>
          <a:schemeClr val="accent2">
            <a:hueOff val="-14118373"/>
            <a:satOff val="644"/>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the form of wages, dividends and in claiming back </a:t>
          </a:r>
        </a:p>
      </dsp:txBody>
      <dsp:txXfrm>
        <a:off x="22246" y="3183384"/>
        <a:ext cx="6346783" cy="411223"/>
      </dsp:txXfrm>
    </dsp:sp>
    <dsp:sp modelId="{91C7189A-F85C-4B1A-AD21-71433F6A6A9E}">
      <dsp:nvSpPr>
        <dsp:cNvPr id="0" name=""/>
        <dsp:cNvSpPr/>
      </dsp:nvSpPr>
      <dsp:spPr>
        <a:xfrm>
          <a:off x="0" y="3671573"/>
          <a:ext cx="6391275" cy="455715"/>
        </a:xfrm>
        <a:prstGeom prst="roundRect">
          <a:avLst/>
        </a:prstGeom>
        <a:solidFill>
          <a:schemeClr val="accent2">
            <a:hueOff val="-16942046"/>
            <a:satOff val="772"/>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business expenses against receipts</a:t>
          </a:r>
        </a:p>
      </dsp:txBody>
      <dsp:txXfrm>
        <a:off x="22246" y="3693819"/>
        <a:ext cx="6346783" cy="411223"/>
      </dsp:txXfrm>
    </dsp:sp>
    <dsp:sp modelId="{A9AA387A-21AD-458F-B4A9-794B57B0F4A8}">
      <dsp:nvSpPr>
        <dsp:cNvPr id="0" name=""/>
        <dsp:cNvSpPr/>
      </dsp:nvSpPr>
      <dsp:spPr>
        <a:xfrm>
          <a:off x="0" y="4182008"/>
          <a:ext cx="6391275" cy="455715"/>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So keep it separate - and simple</a:t>
          </a:r>
        </a:p>
      </dsp:txBody>
      <dsp:txXfrm>
        <a:off x="22246" y="4204254"/>
        <a:ext cx="6346783" cy="411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567BB-AE01-43A0-8B9D-DF510FB7467F}">
      <dsp:nvSpPr>
        <dsp:cNvPr id="0" name=""/>
        <dsp:cNvSpPr/>
      </dsp:nvSpPr>
      <dsp:spPr>
        <a:xfrm>
          <a:off x="3080122" y="1507"/>
          <a:ext cx="3465137" cy="9946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a:t>As a sole trader you need to keep accounts for </a:t>
          </a:r>
        </a:p>
      </dsp:txBody>
      <dsp:txXfrm>
        <a:off x="3128677" y="50062"/>
        <a:ext cx="3368027" cy="897550"/>
      </dsp:txXfrm>
    </dsp:sp>
    <dsp:sp modelId="{BE8C84D6-6701-48A5-94C0-1E5470B13186}">
      <dsp:nvSpPr>
        <dsp:cNvPr id="0" name=""/>
        <dsp:cNvSpPr/>
      </dsp:nvSpPr>
      <dsp:spPr>
        <a:xfrm>
          <a:off x="3080122" y="1045900"/>
          <a:ext cx="3465137" cy="9946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a:t>6 years, they must be accurate, you don’t </a:t>
          </a:r>
        </a:p>
      </dsp:txBody>
      <dsp:txXfrm>
        <a:off x="3128677" y="1094455"/>
        <a:ext cx="3368027" cy="897550"/>
      </dsp:txXfrm>
    </dsp:sp>
    <dsp:sp modelId="{FDCF0D81-A995-4206-92BF-161ACE574553}">
      <dsp:nvSpPr>
        <dsp:cNvPr id="0" name=""/>
        <dsp:cNvSpPr/>
      </dsp:nvSpPr>
      <dsp:spPr>
        <a:xfrm>
          <a:off x="3080122" y="2090293"/>
          <a:ext cx="3465137" cy="9946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a:t>need to have them audited</a:t>
          </a:r>
        </a:p>
      </dsp:txBody>
      <dsp:txXfrm>
        <a:off x="3128677" y="2138848"/>
        <a:ext cx="3368027" cy="897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C7DDD-C4A4-4F6E-BE6E-F78AF405BA70}">
      <dsp:nvSpPr>
        <dsp:cNvPr id="0" name=""/>
        <dsp:cNvSpPr/>
      </dsp:nvSpPr>
      <dsp:spPr>
        <a:xfrm>
          <a:off x="1730148" y="1958"/>
          <a:ext cx="2740038" cy="1370019"/>
        </a:xfrm>
        <a:prstGeom prst="roundRect">
          <a:avLst>
            <a:gd name="adj" fmla="val 10000"/>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GB" sz="2200" kern="1200"/>
            <a:t>A sole trader has unlimited liability for all money the business owes</a:t>
          </a:r>
        </a:p>
      </dsp:txBody>
      <dsp:txXfrm>
        <a:off x="1770274" y="42084"/>
        <a:ext cx="2659786" cy="1289767"/>
      </dsp:txXfrm>
    </dsp:sp>
    <dsp:sp modelId="{F31C5F14-BE04-4881-8050-1E60DB3BA62B}">
      <dsp:nvSpPr>
        <dsp:cNvPr id="0" name=""/>
        <dsp:cNvSpPr/>
      </dsp:nvSpPr>
      <dsp:spPr>
        <a:xfrm>
          <a:off x="2004152" y="1371978"/>
          <a:ext cx="274003" cy="1027514"/>
        </a:xfrm>
        <a:custGeom>
          <a:avLst/>
          <a:gdLst/>
          <a:ahLst/>
          <a:cxnLst/>
          <a:rect l="0" t="0" r="0" b="0"/>
          <a:pathLst>
            <a:path>
              <a:moveTo>
                <a:pt x="0" y="0"/>
              </a:moveTo>
              <a:lnTo>
                <a:pt x="0" y="1027514"/>
              </a:lnTo>
              <a:lnTo>
                <a:pt x="274003" y="1027514"/>
              </a:lnTo>
            </a:path>
          </a:pathLst>
        </a:custGeom>
        <a:noFill/>
        <a:ln w="9525" cap="rnd"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BD6A063-E72F-441A-B0EE-29F045DD1C05}">
      <dsp:nvSpPr>
        <dsp:cNvPr id="0" name=""/>
        <dsp:cNvSpPr/>
      </dsp:nvSpPr>
      <dsp:spPr>
        <a:xfrm>
          <a:off x="2278156" y="1714482"/>
          <a:ext cx="2192030" cy="1370019"/>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GB" sz="1300" kern="1200"/>
            <a:t>If the business loses money, you may have to sell your personal assets to pay off business debts or in extreme cases bankruptcy</a:t>
          </a:r>
        </a:p>
      </dsp:txBody>
      <dsp:txXfrm>
        <a:off x="2318282" y="1754608"/>
        <a:ext cx="2111778" cy="1289767"/>
      </dsp:txXfrm>
    </dsp:sp>
    <dsp:sp modelId="{425C02E8-61E0-4606-B5D9-057CE03ECE1B}">
      <dsp:nvSpPr>
        <dsp:cNvPr id="0" name=""/>
        <dsp:cNvSpPr/>
      </dsp:nvSpPr>
      <dsp:spPr>
        <a:xfrm>
          <a:off x="5155196" y="1958"/>
          <a:ext cx="2740038" cy="1370019"/>
        </a:xfrm>
        <a:prstGeom prst="roundRect">
          <a:avLst>
            <a:gd name="adj" fmla="val 10000"/>
          </a:avLst>
        </a:prstGeom>
        <a:gradFill rotWithShape="0">
          <a:gsLst>
            <a:gs pos="0">
              <a:schemeClr val="accent5">
                <a:hueOff val="2438425"/>
                <a:satOff val="-19443"/>
                <a:lumOff val="-14705"/>
                <a:alphaOff val="0"/>
                <a:tint val="98000"/>
                <a:lumMod val="114000"/>
              </a:schemeClr>
            </a:gs>
            <a:gs pos="100000">
              <a:schemeClr val="accent5">
                <a:hueOff val="2438425"/>
                <a:satOff val="-19443"/>
                <a:lumOff val="-1470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GB" sz="2200" kern="1200"/>
            <a:t>It can be difficult to obtain capital to expand the business </a:t>
          </a:r>
        </a:p>
      </dsp:txBody>
      <dsp:txXfrm>
        <a:off x="5195322" y="42084"/>
        <a:ext cx="2659786" cy="12897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1A14C-E419-4670-B9CC-35C26996D7A6}">
      <dsp:nvSpPr>
        <dsp:cNvPr id="0" name=""/>
        <dsp:cNvSpPr/>
      </dsp:nvSpPr>
      <dsp:spPr>
        <a:xfrm>
          <a:off x="0" y="619583"/>
          <a:ext cx="6391275" cy="129168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In a partnership, two or more people can set up a business together (normally no more than 20).</a:t>
          </a:r>
        </a:p>
      </dsp:txBody>
      <dsp:txXfrm>
        <a:off x="63055" y="682638"/>
        <a:ext cx="6265165" cy="1165570"/>
      </dsp:txXfrm>
    </dsp:sp>
    <dsp:sp modelId="{365A74A3-5E99-4D76-8740-0079325E00E8}">
      <dsp:nvSpPr>
        <dsp:cNvPr id="0" name=""/>
        <dsp:cNvSpPr/>
      </dsp:nvSpPr>
      <dsp:spPr>
        <a:xfrm>
          <a:off x="0" y="1977503"/>
          <a:ext cx="6391275" cy="1291680"/>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They share all the risks, costs and responsibilities as well as the profits or losses both need to register as self-employed</a:t>
          </a:r>
        </a:p>
      </dsp:txBody>
      <dsp:txXfrm>
        <a:off x="63055" y="2040558"/>
        <a:ext cx="6265165" cy="1165570"/>
      </dsp:txXfrm>
    </dsp:sp>
    <dsp:sp modelId="{924DC94B-212A-43E3-B2BF-FB839E3C3943}">
      <dsp:nvSpPr>
        <dsp:cNvPr id="0" name=""/>
        <dsp:cNvSpPr/>
      </dsp:nvSpPr>
      <dsp:spPr>
        <a:xfrm>
          <a:off x="0" y="3335423"/>
          <a:ext cx="6391275" cy="129168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Class 2 &amp; Class 4 NICs are the same as a sole trader</a:t>
          </a:r>
        </a:p>
      </dsp:txBody>
      <dsp:txXfrm>
        <a:off x="63055" y="3398478"/>
        <a:ext cx="6265165" cy="11655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7B5F6-3CCC-4CE2-A2B1-9BC204925A6E}">
      <dsp:nvSpPr>
        <dsp:cNvPr id="0" name=""/>
        <dsp:cNvSpPr/>
      </dsp:nvSpPr>
      <dsp:spPr>
        <a:xfrm>
          <a:off x="0" y="0"/>
          <a:ext cx="5211978" cy="0"/>
        </a:xfrm>
        <a:prstGeom prst="line">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w="9525" cap="rnd" cmpd="sng" algn="ctr">
          <a:solidFill>
            <a:schemeClr val="accent5">
              <a:hueOff val="0"/>
              <a:satOff val="0"/>
              <a:lumOff val="0"/>
              <a:alphaOff val="0"/>
            </a:schemeClr>
          </a:solidFill>
          <a:prstDash val="soli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EE9FF687-AE02-4FD3-BF67-72A6ACCCA984}">
      <dsp:nvSpPr>
        <dsp:cNvPr id="0" name=""/>
        <dsp:cNvSpPr/>
      </dsp:nvSpPr>
      <dsp:spPr>
        <a:xfrm>
          <a:off x="0" y="0"/>
          <a:ext cx="5211978" cy="1708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100000"/>
            </a:lnSpc>
            <a:spcBef>
              <a:spcPct val="0"/>
            </a:spcBef>
            <a:spcAft>
              <a:spcPct val="35000"/>
            </a:spcAft>
            <a:buNone/>
          </a:pPr>
          <a:r>
            <a:rPr lang="en-GB" sz="2100" kern="1200"/>
            <a:t>No legal requirement to have a written partnership agreement, however, it is recommended you consult a solicitor to have one drawn up.</a:t>
          </a:r>
        </a:p>
      </dsp:txBody>
      <dsp:txXfrm>
        <a:off x="0" y="0"/>
        <a:ext cx="5211978" cy="1708149"/>
      </dsp:txXfrm>
    </dsp:sp>
    <dsp:sp modelId="{5B844656-F430-4E2E-A365-F6908249E591}">
      <dsp:nvSpPr>
        <dsp:cNvPr id="0" name=""/>
        <dsp:cNvSpPr/>
      </dsp:nvSpPr>
      <dsp:spPr>
        <a:xfrm>
          <a:off x="0" y="1708149"/>
          <a:ext cx="5211978" cy="0"/>
        </a:xfrm>
        <a:prstGeom prst="line">
          <a:avLst/>
        </a:prstGeom>
        <a:gradFill rotWithShape="0">
          <a:gsLst>
            <a:gs pos="0">
              <a:schemeClr val="accent5">
                <a:hueOff val="2438425"/>
                <a:satOff val="-19443"/>
                <a:lumOff val="-14705"/>
                <a:alphaOff val="0"/>
                <a:tint val="98000"/>
                <a:lumMod val="114000"/>
              </a:schemeClr>
            </a:gs>
            <a:gs pos="100000">
              <a:schemeClr val="accent5">
                <a:hueOff val="2438425"/>
                <a:satOff val="-19443"/>
                <a:lumOff val="-14705"/>
                <a:alphaOff val="0"/>
                <a:shade val="90000"/>
                <a:lumMod val="84000"/>
              </a:schemeClr>
            </a:gs>
          </a:gsLst>
          <a:lin ang="5400000" scaled="0"/>
        </a:gradFill>
        <a:ln w="9525" cap="rnd" cmpd="sng" algn="ctr">
          <a:solidFill>
            <a:schemeClr val="accent5">
              <a:hueOff val="2438425"/>
              <a:satOff val="-19443"/>
              <a:lumOff val="-14705"/>
              <a:alphaOff val="0"/>
            </a:schemeClr>
          </a:solidFill>
          <a:prstDash val="soli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92E3A43F-DE87-4901-8D15-CF623CE214A0}">
      <dsp:nvSpPr>
        <dsp:cNvPr id="0" name=""/>
        <dsp:cNvSpPr/>
      </dsp:nvSpPr>
      <dsp:spPr>
        <a:xfrm>
          <a:off x="0" y="1708149"/>
          <a:ext cx="5211978" cy="1708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100000"/>
            </a:lnSpc>
            <a:spcBef>
              <a:spcPct val="0"/>
            </a:spcBef>
            <a:spcAft>
              <a:spcPct val="35000"/>
            </a:spcAft>
            <a:buNone/>
          </a:pPr>
          <a:r>
            <a:rPr lang="en-GB" sz="2100" kern="1200"/>
            <a:t>Governed by the Partnership Act 1890 if there isn’t a Deed of Partnership in place</a:t>
          </a:r>
        </a:p>
      </dsp:txBody>
      <dsp:txXfrm>
        <a:off x="0" y="1708149"/>
        <a:ext cx="5211978" cy="17081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92EBC-E884-46A1-AF46-D0F55A5EE6D4}">
      <dsp:nvSpPr>
        <dsp:cNvPr id="0" name=""/>
        <dsp:cNvSpPr/>
      </dsp:nvSpPr>
      <dsp:spPr>
        <a:xfrm>
          <a:off x="0" y="640"/>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B185CF-2054-4281-8E03-04D7D9C57E3F}">
      <dsp:nvSpPr>
        <dsp:cNvPr id="0" name=""/>
        <dsp:cNvSpPr/>
      </dsp:nvSpPr>
      <dsp:spPr>
        <a:xfrm>
          <a:off x="453352" y="337845"/>
          <a:ext cx="824278" cy="824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4C76306-9FEB-47A0-B20F-48AFF4A3CB48}">
      <dsp:nvSpPr>
        <dsp:cNvPr id="0" name=""/>
        <dsp:cNvSpPr/>
      </dsp:nvSpPr>
      <dsp:spPr>
        <a:xfrm>
          <a:off x="1730984" y="640"/>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90000"/>
            </a:lnSpc>
            <a:spcBef>
              <a:spcPct val="0"/>
            </a:spcBef>
            <a:spcAft>
              <a:spcPct val="35000"/>
            </a:spcAft>
            <a:buNone/>
          </a:pPr>
          <a:r>
            <a:rPr lang="en-GB" sz="2500" kern="1200"/>
            <a:t>The business is more likely to survive and continue trading</a:t>
          </a:r>
        </a:p>
      </dsp:txBody>
      <dsp:txXfrm>
        <a:off x="1730984" y="640"/>
        <a:ext cx="4660290" cy="1498687"/>
      </dsp:txXfrm>
    </dsp:sp>
    <dsp:sp modelId="{A0FD4EA6-6AB3-4CEF-B723-A8932B327657}">
      <dsp:nvSpPr>
        <dsp:cNvPr id="0" name=""/>
        <dsp:cNvSpPr/>
      </dsp:nvSpPr>
      <dsp:spPr>
        <a:xfrm>
          <a:off x="0" y="187399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57A1C1-A87E-4B57-A491-F0973BB51C8A}">
      <dsp:nvSpPr>
        <dsp:cNvPr id="0" name=""/>
        <dsp:cNvSpPr/>
      </dsp:nvSpPr>
      <dsp:spPr>
        <a:xfrm>
          <a:off x="453352" y="2211204"/>
          <a:ext cx="824278" cy="824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76E8F5E-672B-48D7-B4E2-266B3D33932B}">
      <dsp:nvSpPr>
        <dsp:cNvPr id="0" name=""/>
        <dsp:cNvSpPr/>
      </dsp:nvSpPr>
      <dsp:spPr>
        <a:xfrm>
          <a:off x="1730984" y="187399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90000"/>
            </a:lnSpc>
            <a:spcBef>
              <a:spcPct val="0"/>
            </a:spcBef>
            <a:spcAft>
              <a:spcPct val="35000"/>
            </a:spcAft>
            <a:buNone/>
          </a:pPr>
          <a:r>
            <a:rPr lang="en-GB" sz="2500" kern="1200"/>
            <a:t>Day to day management can be made easier</a:t>
          </a:r>
        </a:p>
      </dsp:txBody>
      <dsp:txXfrm>
        <a:off x="1730984" y="1873999"/>
        <a:ext cx="4660290" cy="1498687"/>
      </dsp:txXfrm>
    </dsp:sp>
    <dsp:sp modelId="{A507AB91-18F1-4BC0-8C23-8B09FAE4306F}">
      <dsp:nvSpPr>
        <dsp:cNvPr id="0" name=""/>
        <dsp:cNvSpPr/>
      </dsp:nvSpPr>
      <dsp:spPr>
        <a:xfrm>
          <a:off x="0" y="374735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FC3DB1-D5CD-4229-9256-1A4CD93713EF}">
      <dsp:nvSpPr>
        <dsp:cNvPr id="0" name=""/>
        <dsp:cNvSpPr/>
      </dsp:nvSpPr>
      <dsp:spPr>
        <a:xfrm>
          <a:off x="453352" y="4084563"/>
          <a:ext cx="824278" cy="8242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00D074A-2F96-47F6-81C8-A41AF44C44BA}">
      <dsp:nvSpPr>
        <dsp:cNvPr id="0" name=""/>
        <dsp:cNvSpPr/>
      </dsp:nvSpPr>
      <dsp:spPr>
        <a:xfrm>
          <a:off x="1730984" y="374735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90000"/>
            </a:lnSpc>
            <a:spcBef>
              <a:spcPct val="0"/>
            </a:spcBef>
            <a:spcAft>
              <a:spcPct val="35000"/>
            </a:spcAft>
            <a:buNone/>
          </a:pPr>
          <a:r>
            <a:rPr lang="en-GB" sz="2500" kern="1200"/>
            <a:t>More capital may be available to invest in the business</a:t>
          </a:r>
        </a:p>
      </dsp:txBody>
      <dsp:txXfrm>
        <a:off x="1730984" y="3747359"/>
        <a:ext cx="4660290" cy="14986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CC332-E9F6-4C12-BD2E-FEE0015FB9A1}">
      <dsp:nvSpPr>
        <dsp:cNvPr id="0" name=""/>
        <dsp:cNvSpPr/>
      </dsp:nvSpPr>
      <dsp:spPr>
        <a:xfrm>
          <a:off x="0" y="78863"/>
          <a:ext cx="6391275" cy="57563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a:t>Business Name</a:t>
          </a:r>
        </a:p>
      </dsp:txBody>
      <dsp:txXfrm>
        <a:off x="28100" y="106963"/>
        <a:ext cx="6335075" cy="519439"/>
      </dsp:txXfrm>
    </dsp:sp>
    <dsp:sp modelId="{6D3A8944-33EA-4F91-9A4E-2C2E16A15B60}">
      <dsp:nvSpPr>
        <dsp:cNvPr id="0" name=""/>
        <dsp:cNvSpPr/>
      </dsp:nvSpPr>
      <dsp:spPr>
        <a:xfrm>
          <a:off x="0" y="723623"/>
          <a:ext cx="6391275" cy="575639"/>
        </a:xfrm>
        <a:prstGeom prst="roundRect">
          <a:avLst/>
        </a:prstGeom>
        <a:solidFill>
          <a:schemeClr val="accent2">
            <a:hueOff val="-2823674"/>
            <a:satOff val="129"/>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a:t>Nature of Business</a:t>
          </a:r>
        </a:p>
      </dsp:txBody>
      <dsp:txXfrm>
        <a:off x="28100" y="751723"/>
        <a:ext cx="6335075" cy="519439"/>
      </dsp:txXfrm>
    </dsp:sp>
    <dsp:sp modelId="{043D77F5-D861-464C-A9F3-6D1FD4D4AF78}">
      <dsp:nvSpPr>
        <dsp:cNvPr id="0" name=""/>
        <dsp:cNvSpPr/>
      </dsp:nvSpPr>
      <dsp:spPr>
        <a:xfrm>
          <a:off x="0" y="1368383"/>
          <a:ext cx="6391275" cy="575639"/>
        </a:xfrm>
        <a:prstGeom prst="roundRect">
          <a:avLst/>
        </a:prstGeom>
        <a:solidFill>
          <a:schemeClr val="accent2">
            <a:hueOff val="-5647349"/>
            <a:satOff val="257"/>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a:t>The start date of the partnership</a:t>
          </a:r>
        </a:p>
      </dsp:txBody>
      <dsp:txXfrm>
        <a:off x="28100" y="1396483"/>
        <a:ext cx="6335075" cy="519439"/>
      </dsp:txXfrm>
    </dsp:sp>
    <dsp:sp modelId="{5F9AAA54-F781-436D-A880-3BE22B235796}">
      <dsp:nvSpPr>
        <dsp:cNvPr id="0" name=""/>
        <dsp:cNvSpPr/>
      </dsp:nvSpPr>
      <dsp:spPr>
        <a:xfrm>
          <a:off x="0" y="2013143"/>
          <a:ext cx="6391275" cy="575639"/>
        </a:xfrm>
        <a:prstGeom prst="roundRect">
          <a:avLst/>
        </a:prstGeom>
        <a:solidFill>
          <a:schemeClr val="accent2">
            <a:hueOff val="-8471023"/>
            <a:satOff val="386"/>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a:t>The place where business is carried out</a:t>
          </a:r>
        </a:p>
      </dsp:txBody>
      <dsp:txXfrm>
        <a:off x="28100" y="2041243"/>
        <a:ext cx="6335075" cy="519439"/>
      </dsp:txXfrm>
    </dsp:sp>
    <dsp:sp modelId="{4BF05F80-5911-4230-80B8-6F5A80CC3E2C}">
      <dsp:nvSpPr>
        <dsp:cNvPr id="0" name=""/>
        <dsp:cNvSpPr/>
      </dsp:nvSpPr>
      <dsp:spPr>
        <a:xfrm>
          <a:off x="0" y="2657903"/>
          <a:ext cx="6391275" cy="575639"/>
        </a:xfrm>
        <a:prstGeom prst="roundRect">
          <a:avLst/>
        </a:prstGeom>
        <a:solidFill>
          <a:schemeClr val="accent2">
            <a:hueOff val="-11294698"/>
            <a:satOff val="515"/>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a:t>The terms on which capital is introduced</a:t>
          </a:r>
        </a:p>
      </dsp:txBody>
      <dsp:txXfrm>
        <a:off x="28100" y="2686003"/>
        <a:ext cx="6335075" cy="519439"/>
      </dsp:txXfrm>
    </dsp:sp>
    <dsp:sp modelId="{5C2E8BF0-61CB-4809-B433-51F5E7106D41}">
      <dsp:nvSpPr>
        <dsp:cNvPr id="0" name=""/>
        <dsp:cNvSpPr/>
      </dsp:nvSpPr>
      <dsp:spPr>
        <a:xfrm>
          <a:off x="0" y="3302663"/>
          <a:ext cx="6391275" cy="575639"/>
        </a:xfrm>
        <a:prstGeom prst="roundRect">
          <a:avLst/>
        </a:prstGeom>
        <a:solidFill>
          <a:schemeClr val="accent2">
            <a:hueOff val="-14118373"/>
            <a:satOff val="644"/>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a:t>How the accounts will be kept</a:t>
          </a:r>
        </a:p>
      </dsp:txBody>
      <dsp:txXfrm>
        <a:off x="28100" y="3330763"/>
        <a:ext cx="6335075" cy="519439"/>
      </dsp:txXfrm>
    </dsp:sp>
    <dsp:sp modelId="{BD57AE26-6401-4EA1-A866-73E8D4B282F1}">
      <dsp:nvSpPr>
        <dsp:cNvPr id="0" name=""/>
        <dsp:cNvSpPr/>
      </dsp:nvSpPr>
      <dsp:spPr>
        <a:xfrm>
          <a:off x="0" y="3947423"/>
          <a:ext cx="6391275" cy="575639"/>
        </a:xfrm>
        <a:prstGeom prst="roundRect">
          <a:avLst/>
        </a:prstGeom>
        <a:solidFill>
          <a:schemeClr val="accent2">
            <a:hueOff val="-16942046"/>
            <a:satOff val="772"/>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a:t>Details of banking arrangements</a:t>
          </a:r>
        </a:p>
      </dsp:txBody>
      <dsp:txXfrm>
        <a:off x="28100" y="3975523"/>
        <a:ext cx="6335075" cy="519439"/>
      </dsp:txXfrm>
    </dsp:sp>
    <dsp:sp modelId="{772ECBFC-617D-4F42-BA5C-FEA631722309}">
      <dsp:nvSpPr>
        <dsp:cNvPr id="0" name=""/>
        <dsp:cNvSpPr/>
      </dsp:nvSpPr>
      <dsp:spPr>
        <a:xfrm>
          <a:off x="0" y="4592183"/>
          <a:ext cx="6391275" cy="575639"/>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a:t>Insurance provisions</a:t>
          </a:r>
        </a:p>
      </dsp:txBody>
      <dsp:txXfrm>
        <a:off x="28100" y="4620283"/>
        <a:ext cx="6335075" cy="5194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59B1E-C4B6-4825-A68F-4F19546FE034}">
      <dsp:nvSpPr>
        <dsp:cNvPr id="0" name=""/>
        <dsp:cNvSpPr/>
      </dsp:nvSpPr>
      <dsp:spPr>
        <a:xfrm>
          <a:off x="0" y="852586"/>
          <a:ext cx="6391275" cy="15740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2FB5DF-C920-4E0F-BD88-D7E1512DEC36}">
      <dsp:nvSpPr>
        <dsp:cNvPr id="0" name=""/>
        <dsp:cNvSpPr/>
      </dsp:nvSpPr>
      <dsp:spPr>
        <a:xfrm>
          <a:off x="476136" y="1206738"/>
          <a:ext cx="865703" cy="8657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B5C8843-C6A7-45AA-A8AE-674FB148E510}">
      <dsp:nvSpPr>
        <dsp:cNvPr id="0" name=""/>
        <dsp:cNvSpPr/>
      </dsp:nvSpPr>
      <dsp:spPr>
        <a:xfrm>
          <a:off x="1817977" y="852586"/>
          <a:ext cx="4573297" cy="157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82" tIns="166582" rIns="166582" bIns="166582" numCol="1" spcCol="1270" anchor="ctr" anchorCtr="0">
          <a:noAutofit/>
        </a:bodyPr>
        <a:lstStyle/>
        <a:p>
          <a:pPr marL="0" lvl="0" indent="0" algn="l" defTabSz="1111250">
            <a:lnSpc>
              <a:spcPct val="90000"/>
            </a:lnSpc>
            <a:spcBef>
              <a:spcPct val="0"/>
            </a:spcBef>
            <a:spcAft>
              <a:spcPct val="35000"/>
            </a:spcAft>
            <a:buNone/>
          </a:pPr>
          <a:r>
            <a:rPr lang="en-GB" sz="2500" b="0" i="0" kern="1200"/>
            <a:t>Working arrangements</a:t>
          </a:r>
        </a:p>
      </dsp:txBody>
      <dsp:txXfrm>
        <a:off x="1817977" y="852586"/>
        <a:ext cx="4573297" cy="1574006"/>
      </dsp:txXfrm>
    </dsp:sp>
    <dsp:sp modelId="{0D2FEF29-1988-497B-8D63-FE8BD24B0E15}">
      <dsp:nvSpPr>
        <dsp:cNvPr id="0" name=""/>
        <dsp:cNvSpPr/>
      </dsp:nvSpPr>
      <dsp:spPr>
        <a:xfrm>
          <a:off x="0" y="2820094"/>
          <a:ext cx="6391275" cy="15740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05F9BD-1B89-4BEC-878B-233C9599F2A0}">
      <dsp:nvSpPr>
        <dsp:cNvPr id="0" name=""/>
        <dsp:cNvSpPr/>
      </dsp:nvSpPr>
      <dsp:spPr>
        <a:xfrm>
          <a:off x="476136" y="3174245"/>
          <a:ext cx="865703" cy="8657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7162325-FA4E-4BE8-83B2-70ED34029752}">
      <dsp:nvSpPr>
        <dsp:cNvPr id="0" name=""/>
        <dsp:cNvSpPr/>
      </dsp:nvSpPr>
      <dsp:spPr>
        <a:xfrm>
          <a:off x="1817977" y="2820094"/>
          <a:ext cx="4573297" cy="157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82" tIns="166582" rIns="166582" bIns="166582" numCol="1" spcCol="1270" anchor="ctr" anchorCtr="0">
          <a:noAutofit/>
        </a:bodyPr>
        <a:lstStyle/>
        <a:p>
          <a:pPr marL="0" lvl="0" indent="0" algn="l" defTabSz="1111250">
            <a:lnSpc>
              <a:spcPct val="90000"/>
            </a:lnSpc>
            <a:spcBef>
              <a:spcPct val="0"/>
            </a:spcBef>
            <a:spcAft>
              <a:spcPct val="35000"/>
            </a:spcAft>
            <a:buNone/>
          </a:pPr>
          <a:r>
            <a:rPr lang="en-GB" sz="2500" b="0" i="0" kern="1200"/>
            <a:t>Provisions for expulsion of partners</a:t>
          </a:r>
        </a:p>
      </dsp:txBody>
      <dsp:txXfrm>
        <a:off x="1817977" y="2820094"/>
        <a:ext cx="4573297" cy="15740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3B946-45DE-4006-B878-0FF5C0C3581C}">
      <dsp:nvSpPr>
        <dsp:cNvPr id="0" name=""/>
        <dsp:cNvSpPr/>
      </dsp:nvSpPr>
      <dsp:spPr>
        <a:xfrm>
          <a:off x="0" y="640"/>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0893DA-08B5-4A4A-AE4E-34C07FE29AF2}">
      <dsp:nvSpPr>
        <dsp:cNvPr id="0" name=""/>
        <dsp:cNvSpPr/>
      </dsp:nvSpPr>
      <dsp:spPr>
        <a:xfrm>
          <a:off x="453352" y="337845"/>
          <a:ext cx="824278" cy="824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1BAD8F2-93C2-4F9D-A83E-032362401D34}">
      <dsp:nvSpPr>
        <dsp:cNvPr id="0" name=""/>
        <dsp:cNvSpPr/>
      </dsp:nvSpPr>
      <dsp:spPr>
        <a:xfrm>
          <a:off x="1730984" y="640"/>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100000"/>
            </a:lnSpc>
            <a:spcBef>
              <a:spcPct val="0"/>
            </a:spcBef>
            <a:spcAft>
              <a:spcPct val="35000"/>
            </a:spcAft>
            <a:buNone/>
          </a:pPr>
          <a:r>
            <a:rPr lang="en-GB" sz="2500" kern="1200"/>
            <a:t>Liability for debts is limited</a:t>
          </a:r>
        </a:p>
      </dsp:txBody>
      <dsp:txXfrm>
        <a:off x="1730984" y="640"/>
        <a:ext cx="4660290" cy="1498687"/>
      </dsp:txXfrm>
    </dsp:sp>
    <dsp:sp modelId="{2A343EBC-A276-467A-ABF5-2267833323E5}">
      <dsp:nvSpPr>
        <dsp:cNvPr id="0" name=""/>
        <dsp:cNvSpPr/>
      </dsp:nvSpPr>
      <dsp:spPr>
        <a:xfrm>
          <a:off x="0" y="187399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8342C4-9B75-420B-B046-8D34EFD98C58}">
      <dsp:nvSpPr>
        <dsp:cNvPr id="0" name=""/>
        <dsp:cNvSpPr/>
      </dsp:nvSpPr>
      <dsp:spPr>
        <a:xfrm>
          <a:off x="453352" y="2211204"/>
          <a:ext cx="824278" cy="824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458A006-D20B-485A-87C0-FC4517E5F310}">
      <dsp:nvSpPr>
        <dsp:cNvPr id="0" name=""/>
        <dsp:cNvSpPr/>
      </dsp:nvSpPr>
      <dsp:spPr>
        <a:xfrm>
          <a:off x="1730984" y="187399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100000"/>
            </a:lnSpc>
            <a:spcBef>
              <a:spcPct val="0"/>
            </a:spcBef>
            <a:spcAft>
              <a:spcPct val="35000"/>
            </a:spcAft>
            <a:buNone/>
          </a:pPr>
          <a:r>
            <a:rPr lang="en-GB" sz="2500" kern="1200"/>
            <a:t>Capital can be raised from shares</a:t>
          </a:r>
        </a:p>
      </dsp:txBody>
      <dsp:txXfrm>
        <a:off x="1730984" y="1873999"/>
        <a:ext cx="4660290" cy="1498687"/>
      </dsp:txXfrm>
    </dsp:sp>
    <dsp:sp modelId="{E84C12DE-6F7E-43C7-AF19-B52734662EC5}">
      <dsp:nvSpPr>
        <dsp:cNvPr id="0" name=""/>
        <dsp:cNvSpPr/>
      </dsp:nvSpPr>
      <dsp:spPr>
        <a:xfrm>
          <a:off x="0" y="374735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EFB77E-F8D3-4DAF-80DF-0996FA18E025}">
      <dsp:nvSpPr>
        <dsp:cNvPr id="0" name=""/>
        <dsp:cNvSpPr/>
      </dsp:nvSpPr>
      <dsp:spPr>
        <a:xfrm>
          <a:off x="453352" y="4084563"/>
          <a:ext cx="824278" cy="8242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E606CE2-0117-454B-A09E-5B6FEF5F7C1A}">
      <dsp:nvSpPr>
        <dsp:cNvPr id="0" name=""/>
        <dsp:cNvSpPr/>
      </dsp:nvSpPr>
      <dsp:spPr>
        <a:xfrm>
          <a:off x="1730984" y="374735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100000"/>
            </a:lnSpc>
            <a:spcBef>
              <a:spcPct val="0"/>
            </a:spcBef>
            <a:spcAft>
              <a:spcPct val="35000"/>
            </a:spcAft>
            <a:buNone/>
          </a:pPr>
          <a:r>
            <a:rPr lang="en-GB" sz="2500" kern="1200"/>
            <a:t>A board of directors and a management team control the business</a:t>
          </a:r>
        </a:p>
      </dsp:txBody>
      <dsp:txXfrm>
        <a:off x="1730984" y="3747359"/>
        <a:ext cx="4660290" cy="149868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CBDEDB64-5A60-4E1F-A370-1E8FDE51AB93}" type="datetimeFigureOut">
              <a:rPr lang="en-GB" smtClean="0"/>
              <a:t>14/04/2021</a:t>
            </a:fld>
            <a:endParaRPr lang="en-GB"/>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AE3E93AC-4CAE-40B8-BC9A-65D6A3EAE07F}" type="slidenum">
              <a:rPr lang="en-GB" smtClean="0"/>
              <a:t>‹#›</a:t>
            </a:fld>
            <a:endParaRPr lang="en-GB"/>
          </a:p>
        </p:txBody>
      </p:sp>
    </p:spTree>
    <p:extLst>
      <p:ext uri="{BB962C8B-B14F-4D97-AF65-F5344CB8AC3E}">
        <p14:creationId xmlns:p14="http://schemas.microsoft.com/office/powerpoint/2010/main" val="2934117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E6F72ABD-1AF7-42A6-AC3D-4A771E8EFDDE}" type="datetimeFigureOut">
              <a:rPr lang="en-GB" smtClean="0"/>
              <a:t>14/04/2021</a:t>
            </a:fld>
            <a:endParaRPr lang="en-GB"/>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9F939A06-4C14-4C7B-9960-825DB933016A}" type="slidenum">
              <a:rPr lang="en-GB" smtClean="0"/>
              <a:t>‹#›</a:t>
            </a:fld>
            <a:endParaRPr lang="en-GB"/>
          </a:p>
        </p:txBody>
      </p:sp>
    </p:spTree>
    <p:extLst>
      <p:ext uri="{BB962C8B-B14F-4D97-AF65-F5344CB8AC3E}">
        <p14:creationId xmlns:p14="http://schemas.microsoft.com/office/powerpoint/2010/main" val="4266085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1F26A653-17C7-4DD8-BE84-91F3C69A57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E820A3AA-339A-4B50-81FD-6B1F8079EAC6}" type="slidenum">
              <a:rPr lang="en-GB" altLang="en-US" smtClean="0">
                <a:latin typeface="Times New Roman" panose="02020603050405020304" pitchFamily="18" charset="0"/>
              </a:rPr>
              <a:pPr>
                <a:spcBef>
                  <a:spcPct val="0"/>
                </a:spcBef>
              </a:pPr>
              <a:t>6</a:t>
            </a:fld>
            <a:endParaRPr lang="en-GB" altLang="en-US">
              <a:latin typeface="Times New Roman" panose="02020603050405020304" pitchFamily="18" charset="0"/>
            </a:endParaRPr>
          </a:p>
        </p:txBody>
      </p:sp>
      <p:sp>
        <p:nvSpPr>
          <p:cNvPr id="28675" name="Rectangle 2">
            <a:extLst>
              <a:ext uri="{FF2B5EF4-FFF2-40B4-BE49-F238E27FC236}">
                <a16:creationId xmlns:a16="http://schemas.microsoft.com/office/drawing/2014/main" id="{58A89FD4-BCB7-455B-9B9C-09F8E30C7282}"/>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C1D1A8FF-D1D5-4E1B-80FD-762E82CB34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48606161-BF44-4FAD-B55F-5155F8A398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2243DC74-4720-4D35-B583-CCB20C554F48}" type="slidenum">
              <a:rPr lang="en-GB" altLang="en-US" smtClean="0">
                <a:latin typeface="Times New Roman" panose="02020603050405020304" pitchFamily="18" charset="0"/>
              </a:rPr>
              <a:pPr>
                <a:spcBef>
                  <a:spcPct val="0"/>
                </a:spcBef>
              </a:pPr>
              <a:t>64</a:t>
            </a:fld>
            <a:endParaRPr lang="en-GB" altLang="en-US">
              <a:latin typeface="Times New Roman" panose="02020603050405020304" pitchFamily="18" charset="0"/>
            </a:endParaRPr>
          </a:p>
        </p:txBody>
      </p:sp>
      <p:sp>
        <p:nvSpPr>
          <p:cNvPr id="46083" name="Rectangle 2">
            <a:extLst>
              <a:ext uri="{FF2B5EF4-FFF2-40B4-BE49-F238E27FC236}">
                <a16:creationId xmlns:a16="http://schemas.microsoft.com/office/drawing/2014/main" id="{803541D8-BFA0-4405-85CE-D8FB0FD90C34}"/>
              </a:ext>
            </a:extLst>
          </p:cNvPr>
          <p:cNvSpPr>
            <a:spLocks noGrp="1" noRot="1" noChangeAspect="1" noChangeArrowheads="1" noTextEdit="1"/>
          </p:cNvSpPr>
          <p:nvPr>
            <p:ph type="sldImg"/>
          </p:nvPr>
        </p:nvSpPr>
        <p:spPr>
          <a:xfrm>
            <a:off x="403225" y="696913"/>
            <a:ext cx="6197600" cy="3486150"/>
          </a:xfrm>
          <a:ln/>
        </p:spPr>
      </p:sp>
      <p:sp>
        <p:nvSpPr>
          <p:cNvPr id="46084" name="Rectangle 3">
            <a:extLst>
              <a:ext uri="{FF2B5EF4-FFF2-40B4-BE49-F238E27FC236}">
                <a16:creationId xmlns:a16="http://schemas.microsoft.com/office/drawing/2014/main" id="{65D0EFD9-C6DB-4879-A414-3C97F2E02123}"/>
              </a:ext>
            </a:extLst>
          </p:cNvPr>
          <p:cNvSpPr>
            <a:spLocks noGrp="1" noChangeArrowheads="1"/>
          </p:cNvSpPr>
          <p:nvPr>
            <p:ph type="body" idx="1"/>
          </p:nvPr>
        </p:nvSpPr>
        <p:spPr>
          <a:xfrm>
            <a:off x="701675" y="4416425"/>
            <a:ext cx="56007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438FDCC2-0734-49E2-845E-FB5A1BB47B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024E1A23-2083-4DF1-A074-E83ADA4FEF93}" type="slidenum">
              <a:rPr lang="en-GB" altLang="en-US" smtClean="0">
                <a:latin typeface="Times New Roman" panose="02020603050405020304" pitchFamily="18" charset="0"/>
              </a:rPr>
              <a:pPr>
                <a:spcBef>
                  <a:spcPct val="0"/>
                </a:spcBef>
              </a:pPr>
              <a:t>65</a:t>
            </a:fld>
            <a:endParaRPr lang="en-GB" altLang="en-US">
              <a:latin typeface="Times New Roman" panose="02020603050405020304" pitchFamily="18" charset="0"/>
            </a:endParaRPr>
          </a:p>
        </p:txBody>
      </p:sp>
      <p:sp>
        <p:nvSpPr>
          <p:cNvPr id="48131" name="Rectangle 2">
            <a:extLst>
              <a:ext uri="{FF2B5EF4-FFF2-40B4-BE49-F238E27FC236}">
                <a16:creationId xmlns:a16="http://schemas.microsoft.com/office/drawing/2014/main" id="{CDCE1559-9226-4D2A-8434-105F01C6C3C4}"/>
              </a:ext>
            </a:extLst>
          </p:cNvPr>
          <p:cNvSpPr>
            <a:spLocks noGrp="1" noRot="1" noChangeAspect="1" noChangeArrowheads="1" noTextEdit="1"/>
          </p:cNvSpPr>
          <p:nvPr>
            <p:ph type="sldImg"/>
          </p:nvPr>
        </p:nvSpPr>
        <p:spPr>
          <a:xfrm>
            <a:off x="403225" y="696913"/>
            <a:ext cx="6197600" cy="3486150"/>
          </a:xfrm>
          <a:ln/>
        </p:spPr>
      </p:sp>
      <p:sp>
        <p:nvSpPr>
          <p:cNvPr id="48132" name="Rectangle 3">
            <a:extLst>
              <a:ext uri="{FF2B5EF4-FFF2-40B4-BE49-F238E27FC236}">
                <a16:creationId xmlns:a16="http://schemas.microsoft.com/office/drawing/2014/main" id="{49853814-2EAA-478D-BD47-D5EF67D84159}"/>
              </a:ext>
            </a:extLst>
          </p:cNvPr>
          <p:cNvSpPr>
            <a:spLocks noGrp="1" noChangeArrowheads="1"/>
          </p:cNvSpPr>
          <p:nvPr>
            <p:ph type="body" idx="1"/>
          </p:nvPr>
        </p:nvSpPr>
        <p:spPr>
          <a:xfrm>
            <a:off x="701675" y="4416425"/>
            <a:ext cx="56007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B5BBC20C-F3DE-4B40-8603-61034980BF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F8FAAAFB-AF20-4A62-9864-57C417D6E602}" type="slidenum">
              <a:rPr lang="en-GB" altLang="en-US" smtClean="0">
                <a:latin typeface="Times New Roman" panose="02020603050405020304" pitchFamily="18" charset="0"/>
              </a:rPr>
              <a:pPr>
                <a:spcBef>
                  <a:spcPct val="0"/>
                </a:spcBef>
              </a:pPr>
              <a:t>66</a:t>
            </a:fld>
            <a:endParaRPr lang="en-GB" altLang="en-US">
              <a:latin typeface="Times New Roman" panose="02020603050405020304" pitchFamily="18" charset="0"/>
            </a:endParaRPr>
          </a:p>
        </p:txBody>
      </p:sp>
      <p:sp>
        <p:nvSpPr>
          <p:cNvPr id="50179" name="Rectangle 2">
            <a:extLst>
              <a:ext uri="{FF2B5EF4-FFF2-40B4-BE49-F238E27FC236}">
                <a16:creationId xmlns:a16="http://schemas.microsoft.com/office/drawing/2014/main" id="{A343C204-E9A9-4C6B-B238-E5D6F35FD7BE}"/>
              </a:ext>
            </a:extLst>
          </p:cNvPr>
          <p:cNvSpPr>
            <a:spLocks noGrp="1" noRot="1" noChangeAspect="1" noChangeArrowheads="1" noTextEdit="1"/>
          </p:cNvSpPr>
          <p:nvPr>
            <p:ph type="sldImg"/>
          </p:nvPr>
        </p:nvSpPr>
        <p:spPr>
          <a:xfrm>
            <a:off x="403225" y="696913"/>
            <a:ext cx="6197600" cy="3486150"/>
          </a:xfrm>
          <a:ln/>
        </p:spPr>
      </p:sp>
      <p:sp>
        <p:nvSpPr>
          <p:cNvPr id="50180" name="Rectangle 3">
            <a:extLst>
              <a:ext uri="{FF2B5EF4-FFF2-40B4-BE49-F238E27FC236}">
                <a16:creationId xmlns:a16="http://schemas.microsoft.com/office/drawing/2014/main" id="{B127012F-419E-403A-96F7-DBF5F02C6E9A}"/>
              </a:ext>
            </a:extLst>
          </p:cNvPr>
          <p:cNvSpPr>
            <a:spLocks noGrp="1" noChangeArrowheads="1"/>
          </p:cNvSpPr>
          <p:nvPr>
            <p:ph type="body" idx="1"/>
          </p:nvPr>
        </p:nvSpPr>
        <p:spPr>
          <a:xfrm>
            <a:off x="701675" y="4416425"/>
            <a:ext cx="56007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C64C0322-13C2-4EBB-8727-2D6C40A10C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255152-2470-4B5D-923A-D2AA53DFB0A2}" type="slidenum">
              <a:rPr lang="en-GB" altLang="en-US" smtClean="0">
                <a:latin typeface="Times New Roman" panose="02020603050405020304" pitchFamily="18" charset="0"/>
              </a:rPr>
              <a:pPr>
                <a:spcBef>
                  <a:spcPct val="0"/>
                </a:spcBef>
              </a:pPr>
              <a:t>67</a:t>
            </a:fld>
            <a:endParaRPr lang="en-GB" altLang="en-US">
              <a:latin typeface="Times New Roman" panose="02020603050405020304" pitchFamily="18" charset="0"/>
            </a:endParaRPr>
          </a:p>
        </p:txBody>
      </p:sp>
      <p:sp>
        <p:nvSpPr>
          <p:cNvPr id="52227" name="Rectangle 2">
            <a:extLst>
              <a:ext uri="{FF2B5EF4-FFF2-40B4-BE49-F238E27FC236}">
                <a16:creationId xmlns:a16="http://schemas.microsoft.com/office/drawing/2014/main" id="{526B5271-AD62-4386-ADB0-293A36E86AA5}"/>
              </a:ext>
            </a:extLst>
          </p:cNvPr>
          <p:cNvSpPr>
            <a:spLocks noGrp="1" noRot="1" noChangeAspect="1" noChangeArrowheads="1" noTextEdit="1"/>
          </p:cNvSpPr>
          <p:nvPr>
            <p:ph type="sldImg"/>
          </p:nvPr>
        </p:nvSpPr>
        <p:spPr>
          <a:xfrm>
            <a:off x="403225" y="696913"/>
            <a:ext cx="6197600" cy="3486150"/>
          </a:xfrm>
          <a:ln/>
        </p:spPr>
      </p:sp>
      <p:sp>
        <p:nvSpPr>
          <p:cNvPr id="52228" name="Rectangle 3">
            <a:extLst>
              <a:ext uri="{FF2B5EF4-FFF2-40B4-BE49-F238E27FC236}">
                <a16:creationId xmlns:a16="http://schemas.microsoft.com/office/drawing/2014/main" id="{71709AF1-52EB-457A-872D-01648688FC8B}"/>
              </a:ext>
            </a:extLst>
          </p:cNvPr>
          <p:cNvSpPr>
            <a:spLocks noGrp="1" noChangeArrowheads="1"/>
          </p:cNvSpPr>
          <p:nvPr>
            <p:ph type="body" idx="1"/>
          </p:nvPr>
        </p:nvSpPr>
        <p:spPr>
          <a:xfrm>
            <a:off x="701675" y="4416425"/>
            <a:ext cx="56007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5C0EE5A5-F507-46DA-9622-5491209D96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15A8EB8-6919-40C0-A48B-D390F377824F}" type="slidenum">
              <a:rPr lang="en-GB" altLang="en-US" smtClean="0">
                <a:latin typeface="Times New Roman" panose="02020603050405020304" pitchFamily="18" charset="0"/>
              </a:rPr>
              <a:pPr>
                <a:spcBef>
                  <a:spcPct val="0"/>
                </a:spcBef>
              </a:pPr>
              <a:t>68</a:t>
            </a:fld>
            <a:endParaRPr lang="en-GB" altLang="en-US">
              <a:latin typeface="Times New Roman" panose="02020603050405020304" pitchFamily="18" charset="0"/>
            </a:endParaRPr>
          </a:p>
        </p:txBody>
      </p:sp>
      <p:sp>
        <p:nvSpPr>
          <p:cNvPr id="54275" name="Rectangle 2">
            <a:extLst>
              <a:ext uri="{FF2B5EF4-FFF2-40B4-BE49-F238E27FC236}">
                <a16:creationId xmlns:a16="http://schemas.microsoft.com/office/drawing/2014/main" id="{51FA6F98-EE00-413E-88E2-5CD87EFD700E}"/>
              </a:ext>
            </a:extLst>
          </p:cNvPr>
          <p:cNvSpPr>
            <a:spLocks noGrp="1" noRot="1" noChangeAspect="1" noChangeArrowheads="1" noTextEdit="1"/>
          </p:cNvSpPr>
          <p:nvPr>
            <p:ph type="sldImg"/>
          </p:nvPr>
        </p:nvSpPr>
        <p:spPr>
          <a:xfrm>
            <a:off x="403225" y="696913"/>
            <a:ext cx="6197600" cy="3486150"/>
          </a:xfrm>
          <a:ln/>
        </p:spPr>
      </p:sp>
      <p:sp>
        <p:nvSpPr>
          <p:cNvPr id="54276" name="Rectangle 3">
            <a:extLst>
              <a:ext uri="{FF2B5EF4-FFF2-40B4-BE49-F238E27FC236}">
                <a16:creationId xmlns:a16="http://schemas.microsoft.com/office/drawing/2014/main" id="{DC6E9D17-B6F3-41BF-B94A-6BC6164F8489}"/>
              </a:ext>
            </a:extLst>
          </p:cNvPr>
          <p:cNvSpPr>
            <a:spLocks noGrp="1" noChangeArrowheads="1"/>
          </p:cNvSpPr>
          <p:nvPr>
            <p:ph type="body" idx="1"/>
          </p:nvPr>
        </p:nvSpPr>
        <p:spPr>
          <a:xfrm>
            <a:off x="701675" y="4416425"/>
            <a:ext cx="56007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ED8648A-B606-419D-86E0-D13D7B86A7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7221D972-4C9F-4988-9E61-7125A93374A8}" type="slidenum">
              <a:rPr lang="en-GB" altLang="en-US" smtClean="0">
                <a:latin typeface="Times New Roman" panose="02020603050405020304" pitchFamily="18" charset="0"/>
              </a:rPr>
              <a:pPr>
                <a:spcBef>
                  <a:spcPct val="0"/>
                </a:spcBef>
              </a:pPr>
              <a:t>72</a:t>
            </a:fld>
            <a:endParaRPr lang="en-GB" altLang="en-US">
              <a:latin typeface="Times New Roman" panose="02020603050405020304" pitchFamily="18" charset="0"/>
            </a:endParaRPr>
          </a:p>
        </p:txBody>
      </p:sp>
      <p:sp>
        <p:nvSpPr>
          <p:cNvPr id="18435" name="Rectangle 2">
            <a:extLst>
              <a:ext uri="{FF2B5EF4-FFF2-40B4-BE49-F238E27FC236}">
                <a16:creationId xmlns:a16="http://schemas.microsoft.com/office/drawing/2014/main" id="{5157DD0D-733A-4859-8A0F-E8720342400E}"/>
              </a:ext>
            </a:extLst>
          </p:cNvPr>
          <p:cNvSpPr>
            <a:spLocks noGrp="1" noRot="1" noChangeAspect="1" noChangeArrowheads="1" noTextEdit="1"/>
          </p:cNvSpPr>
          <p:nvPr>
            <p:ph type="sldImg"/>
          </p:nvPr>
        </p:nvSpPr>
        <p:spPr>
          <a:xfrm>
            <a:off x="403225" y="696913"/>
            <a:ext cx="6197600" cy="3486150"/>
          </a:xfrm>
          <a:ln/>
        </p:spPr>
      </p:sp>
      <p:sp>
        <p:nvSpPr>
          <p:cNvPr id="18436" name="Rectangle 3">
            <a:extLst>
              <a:ext uri="{FF2B5EF4-FFF2-40B4-BE49-F238E27FC236}">
                <a16:creationId xmlns:a16="http://schemas.microsoft.com/office/drawing/2014/main" id="{70A052AA-EAAD-4A30-AFF9-C689DA0D8D14}"/>
              </a:ext>
            </a:extLst>
          </p:cNvPr>
          <p:cNvSpPr>
            <a:spLocks noGrp="1" noChangeArrowheads="1"/>
          </p:cNvSpPr>
          <p:nvPr>
            <p:ph type="body" idx="1"/>
          </p:nvPr>
        </p:nvSpPr>
        <p:spPr>
          <a:xfrm>
            <a:off x="701675" y="4416425"/>
            <a:ext cx="56007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29460BA2-D4B9-43EC-B0FD-D057BD9C8A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B2116DBA-512A-4D0E-A2C2-F449B6C68200}" type="slidenum">
              <a:rPr lang="en-GB" altLang="en-US" smtClean="0">
                <a:latin typeface="Times New Roman" panose="02020603050405020304" pitchFamily="18" charset="0"/>
              </a:rPr>
              <a:pPr>
                <a:spcBef>
                  <a:spcPct val="0"/>
                </a:spcBef>
              </a:pPr>
              <a:t>73</a:t>
            </a:fld>
            <a:endParaRPr lang="en-GB" altLang="en-US">
              <a:latin typeface="Times New Roman" panose="02020603050405020304" pitchFamily="18" charset="0"/>
            </a:endParaRPr>
          </a:p>
        </p:txBody>
      </p:sp>
      <p:sp>
        <p:nvSpPr>
          <p:cNvPr id="20483" name="Rectangle 2">
            <a:extLst>
              <a:ext uri="{FF2B5EF4-FFF2-40B4-BE49-F238E27FC236}">
                <a16:creationId xmlns:a16="http://schemas.microsoft.com/office/drawing/2014/main" id="{415C8C9A-9972-4EB6-AACE-06E4F9252AB6}"/>
              </a:ext>
            </a:extLst>
          </p:cNvPr>
          <p:cNvSpPr>
            <a:spLocks noGrp="1" noRot="1" noChangeAspect="1" noChangeArrowheads="1" noTextEdit="1"/>
          </p:cNvSpPr>
          <p:nvPr>
            <p:ph type="sldImg"/>
          </p:nvPr>
        </p:nvSpPr>
        <p:spPr>
          <a:xfrm>
            <a:off x="403225" y="696913"/>
            <a:ext cx="6197600" cy="3486150"/>
          </a:xfrm>
          <a:ln/>
        </p:spPr>
      </p:sp>
      <p:sp>
        <p:nvSpPr>
          <p:cNvPr id="20484" name="Rectangle 3">
            <a:extLst>
              <a:ext uri="{FF2B5EF4-FFF2-40B4-BE49-F238E27FC236}">
                <a16:creationId xmlns:a16="http://schemas.microsoft.com/office/drawing/2014/main" id="{C37A5DDA-4476-4A06-BD48-893A0BB4C590}"/>
              </a:ext>
            </a:extLst>
          </p:cNvPr>
          <p:cNvSpPr>
            <a:spLocks noGrp="1" noChangeArrowheads="1"/>
          </p:cNvSpPr>
          <p:nvPr>
            <p:ph type="body" idx="1"/>
          </p:nvPr>
        </p:nvSpPr>
        <p:spPr>
          <a:xfrm>
            <a:off x="701675" y="4416425"/>
            <a:ext cx="56007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5F8BC9A9-6387-45F2-860F-96441AD9EA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41CAA073-AB53-4A07-BBBC-FED8F18BF279}" type="slidenum">
              <a:rPr lang="en-GB" altLang="en-US" smtClean="0">
                <a:latin typeface="Times New Roman" panose="02020603050405020304" pitchFamily="18" charset="0"/>
              </a:rPr>
              <a:pPr>
                <a:spcBef>
                  <a:spcPct val="0"/>
                </a:spcBef>
              </a:pPr>
              <a:t>74</a:t>
            </a:fld>
            <a:endParaRPr lang="en-GB" altLang="en-US">
              <a:latin typeface="Times New Roman" panose="02020603050405020304" pitchFamily="18" charset="0"/>
            </a:endParaRPr>
          </a:p>
        </p:txBody>
      </p:sp>
      <p:sp>
        <p:nvSpPr>
          <p:cNvPr id="22531" name="Rectangle 2">
            <a:extLst>
              <a:ext uri="{FF2B5EF4-FFF2-40B4-BE49-F238E27FC236}">
                <a16:creationId xmlns:a16="http://schemas.microsoft.com/office/drawing/2014/main" id="{94647CFE-28A0-4AB4-8A94-C3EB75AE5387}"/>
              </a:ext>
            </a:extLst>
          </p:cNvPr>
          <p:cNvSpPr>
            <a:spLocks noGrp="1" noRot="1" noChangeAspect="1" noChangeArrowheads="1" noTextEdit="1"/>
          </p:cNvSpPr>
          <p:nvPr>
            <p:ph type="sldImg"/>
          </p:nvPr>
        </p:nvSpPr>
        <p:spPr>
          <a:xfrm>
            <a:off x="403225" y="696913"/>
            <a:ext cx="6197600" cy="3486150"/>
          </a:xfrm>
          <a:ln/>
        </p:spPr>
      </p:sp>
      <p:sp>
        <p:nvSpPr>
          <p:cNvPr id="22532" name="Rectangle 3">
            <a:extLst>
              <a:ext uri="{FF2B5EF4-FFF2-40B4-BE49-F238E27FC236}">
                <a16:creationId xmlns:a16="http://schemas.microsoft.com/office/drawing/2014/main" id="{2333B142-9CB3-4818-B309-9A91655DA464}"/>
              </a:ext>
            </a:extLst>
          </p:cNvPr>
          <p:cNvSpPr>
            <a:spLocks noGrp="1" noChangeArrowheads="1"/>
          </p:cNvSpPr>
          <p:nvPr>
            <p:ph type="body" idx="1"/>
          </p:nvPr>
        </p:nvSpPr>
        <p:spPr>
          <a:xfrm>
            <a:off x="701675" y="4416425"/>
            <a:ext cx="56007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0816FBD5-09D8-4208-B81D-D8F3DBD0A5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F36BE181-C251-4859-B196-BE7D2C7C06EB}" type="slidenum">
              <a:rPr lang="en-GB" altLang="en-US" smtClean="0">
                <a:latin typeface="Times New Roman" panose="02020603050405020304" pitchFamily="18" charset="0"/>
              </a:rPr>
              <a:pPr>
                <a:spcBef>
                  <a:spcPct val="0"/>
                </a:spcBef>
              </a:pPr>
              <a:t>75</a:t>
            </a:fld>
            <a:endParaRPr lang="en-GB" altLang="en-US">
              <a:latin typeface="Times New Roman" panose="02020603050405020304" pitchFamily="18" charset="0"/>
            </a:endParaRPr>
          </a:p>
        </p:txBody>
      </p:sp>
      <p:sp>
        <p:nvSpPr>
          <p:cNvPr id="24579" name="Rectangle 2">
            <a:extLst>
              <a:ext uri="{FF2B5EF4-FFF2-40B4-BE49-F238E27FC236}">
                <a16:creationId xmlns:a16="http://schemas.microsoft.com/office/drawing/2014/main" id="{5ED2AD81-260D-4DA9-9C3B-51D73EA7CB08}"/>
              </a:ext>
            </a:extLst>
          </p:cNvPr>
          <p:cNvSpPr>
            <a:spLocks noGrp="1" noRot="1" noChangeAspect="1" noChangeArrowheads="1" noTextEdit="1"/>
          </p:cNvSpPr>
          <p:nvPr>
            <p:ph type="sldImg"/>
          </p:nvPr>
        </p:nvSpPr>
        <p:spPr>
          <a:xfrm>
            <a:off x="403225" y="696913"/>
            <a:ext cx="6197600" cy="3486150"/>
          </a:xfrm>
          <a:ln/>
        </p:spPr>
      </p:sp>
      <p:sp>
        <p:nvSpPr>
          <p:cNvPr id="24580" name="Rectangle 3">
            <a:extLst>
              <a:ext uri="{FF2B5EF4-FFF2-40B4-BE49-F238E27FC236}">
                <a16:creationId xmlns:a16="http://schemas.microsoft.com/office/drawing/2014/main" id="{D35962E2-3C29-4169-AF67-302626B6050D}"/>
              </a:ext>
            </a:extLst>
          </p:cNvPr>
          <p:cNvSpPr>
            <a:spLocks noGrp="1" noChangeArrowheads="1"/>
          </p:cNvSpPr>
          <p:nvPr>
            <p:ph type="body" idx="1"/>
          </p:nvPr>
        </p:nvSpPr>
        <p:spPr>
          <a:xfrm>
            <a:off x="701675" y="4416425"/>
            <a:ext cx="56007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B33667F-D2E5-4345-99EC-0FD78B989C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449F67A2-7218-4987-8B3C-71DA2D1E3444}" type="slidenum">
              <a:rPr lang="en-GB" altLang="en-US" smtClean="0">
                <a:latin typeface="Times New Roman" panose="02020603050405020304" pitchFamily="18" charset="0"/>
              </a:rPr>
              <a:pPr>
                <a:spcBef>
                  <a:spcPct val="0"/>
                </a:spcBef>
              </a:pPr>
              <a:t>77</a:t>
            </a:fld>
            <a:endParaRPr lang="en-GB" altLang="en-US">
              <a:latin typeface="Times New Roman" panose="02020603050405020304" pitchFamily="18" charset="0"/>
            </a:endParaRPr>
          </a:p>
        </p:txBody>
      </p:sp>
      <p:sp>
        <p:nvSpPr>
          <p:cNvPr id="33795" name="Rectangle 2">
            <a:extLst>
              <a:ext uri="{FF2B5EF4-FFF2-40B4-BE49-F238E27FC236}">
                <a16:creationId xmlns:a16="http://schemas.microsoft.com/office/drawing/2014/main" id="{EC444178-A67E-4723-8127-DAB5C90FA332}"/>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12EC65AF-BDB2-4D86-B98C-B072689B79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033BD0C4-3B5B-4FF8-A864-A7F4CF6F37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D91D3055-114B-4FCB-8FA4-A2849DD6CBCC}" type="slidenum">
              <a:rPr lang="en-GB" altLang="en-US" smtClean="0">
                <a:latin typeface="Times New Roman" panose="02020603050405020304" pitchFamily="18" charset="0"/>
              </a:rPr>
              <a:pPr>
                <a:spcBef>
                  <a:spcPct val="0"/>
                </a:spcBef>
              </a:pPr>
              <a:t>7</a:t>
            </a:fld>
            <a:endParaRPr lang="en-GB" altLang="en-US">
              <a:latin typeface="Times New Roman" panose="02020603050405020304" pitchFamily="18" charset="0"/>
            </a:endParaRPr>
          </a:p>
        </p:txBody>
      </p:sp>
      <p:sp>
        <p:nvSpPr>
          <p:cNvPr id="30723" name="Rectangle 2">
            <a:extLst>
              <a:ext uri="{FF2B5EF4-FFF2-40B4-BE49-F238E27FC236}">
                <a16:creationId xmlns:a16="http://schemas.microsoft.com/office/drawing/2014/main" id="{6D92C2A4-CD90-45FB-BEBA-A39EAE2D7288}"/>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CE2E0216-5D03-46BF-9549-7C03D7F600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B5C2F3F7-D280-4FB7-9D7E-732B64E767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9C8493C9-7933-432F-A375-1B1999D0AF0E}" type="slidenum">
              <a:rPr lang="en-US" altLang="en-US" smtClean="0">
                <a:latin typeface="Times New Roman" panose="02020603050405020304" pitchFamily="18" charset="0"/>
              </a:rPr>
              <a:pPr>
                <a:spcBef>
                  <a:spcPct val="0"/>
                </a:spcBef>
              </a:pPr>
              <a:t>8</a:t>
            </a:fld>
            <a:endParaRPr lang="en-US" altLang="en-US">
              <a:latin typeface="Times New Roman" panose="02020603050405020304" pitchFamily="18" charset="0"/>
            </a:endParaRPr>
          </a:p>
        </p:txBody>
      </p:sp>
      <p:sp>
        <p:nvSpPr>
          <p:cNvPr id="59395" name="Rectangle 2">
            <a:extLst>
              <a:ext uri="{FF2B5EF4-FFF2-40B4-BE49-F238E27FC236}">
                <a16:creationId xmlns:a16="http://schemas.microsoft.com/office/drawing/2014/main" id="{2D059354-BEE1-45BF-84D3-C74AACAB727F}"/>
              </a:ext>
            </a:extLst>
          </p:cNvPr>
          <p:cNvSpPr>
            <a:spLocks noGrp="1" noRot="1" noChangeAspect="1" noChangeArrowheads="1" noTextEdit="1"/>
          </p:cNvSpPr>
          <p:nvPr>
            <p:ph type="sldImg"/>
          </p:nvPr>
        </p:nvSpPr>
        <p:spPr>
          <a:xfrm>
            <a:off x="404813" y="696913"/>
            <a:ext cx="6196012" cy="3486150"/>
          </a:xfrm>
          <a:solidFill>
            <a:srgbClr val="FFFFFF"/>
          </a:solidFill>
          <a:ln/>
        </p:spPr>
      </p:sp>
      <p:sp>
        <p:nvSpPr>
          <p:cNvPr id="59396" name="Rectangle 3">
            <a:extLst>
              <a:ext uri="{FF2B5EF4-FFF2-40B4-BE49-F238E27FC236}">
                <a16:creationId xmlns:a16="http://schemas.microsoft.com/office/drawing/2014/main" id="{CD71B183-D7F0-427E-99EF-814B1E14D1AC}"/>
              </a:ext>
            </a:extLst>
          </p:cNvPr>
          <p:cNvSpPr>
            <a:spLocks noGrp="1" noChangeArrowheads="1"/>
          </p:cNvSpPr>
          <p:nvPr>
            <p:ph type="body" idx="1"/>
          </p:nvPr>
        </p:nvSpPr>
        <p:spPr>
          <a:xfrm>
            <a:off x="701675" y="4416425"/>
            <a:ext cx="5600700" cy="4183063"/>
          </a:xfrm>
          <a:solidFill>
            <a:srgbClr val="FFFFFF"/>
          </a:solidFill>
          <a:ln>
            <a:solidFill>
              <a:srgbClr val="000000"/>
            </a:solidFill>
          </a:ln>
        </p:spPr>
        <p:txBody>
          <a:bodyPr/>
          <a:lstStyle/>
          <a:p>
            <a:endParaRPr lang="en-GB" altLang="en-US"/>
          </a:p>
        </p:txBody>
      </p:sp>
    </p:spTree>
    <p:extLst>
      <p:ext uri="{BB962C8B-B14F-4D97-AF65-F5344CB8AC3E}">
        <p14:creationId xmlns:p14="http://schemas.microsoft.com/office/powerpoint/2010/main" val="9805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D83985F7-E5CE-4DB5-8526-9943F85EAD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BB96DCDF-51EF-4B4C-A0A9-4FC5F97F1886}" type="slidenum">
              <a:rPr lang="en-US" altLang="en-US" smtClean="0">
                <a:latin typeface="Times New Roman" panose="02020603050405020304" pitchFamily="18" charset="0"/>
              </a:rPr>
              <a:pPr>
                <a:spcBef>
                  <a:spcPct val="0"/>
                </a:spcBef>
              </a:pPr>
              <a:t>20</a:t>
            </a:fld>
            <a:endParaRPr lang="en-US" altLang="en-US">
              <a:latin typeface="Times New Roman" panose="02020603050405020304" pitchFamily="18" charset="0"/>
            </a:endParaRPr>
          </a:p>
        </p:txBody>
      </p:sp>
      <p:sp>
        <p:nvSpPr>
          <p:cNvPr id="71683" name="Rectangle 2">
            <a:extLst>
              <a:ext uri="{FF2B5EF4-FFF2-40B4-BE49-F238E27FC236}">
                <a16:creationId xmlns:a16="http://schemas.microsoft.com/office/drawing/2014/main" id="{8DAC1B45-1A9A-44A4-8B8D-D521BB25E7B9}"/>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EB1E8FF1-7F6B-4380-98DB-5394648284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31496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7968580-D0DB-4C89-9203-229E47F45F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FA9167E9-1ED7-4461-99B9-A8397E3C5A13}" type="slidenum">
              <a:rPr lang="en-GB" altLang="en-US" smtClean="0">
                <a:latin typeface="Times New Roman" panose="02020603050405020304" pitchFamily="18" charset="0"/>
              </a:rPr>
              <a:pPr>
                <a:spcBef>
                  <a:spcPct val="0"/>
                </a:spcBef>
              </a:pPr>
              <a:t>51</a:t>
            </a:fld>
            <a:endParaRPr lang="en-GB" altLang="en-US">
              <a:latin typeface="Times New Roman" panose="02020603050405020304" pitchFamily="18" charset="0"/>
            </a:endParaRPr>
          </a:p>
        </p:txBody>
      </p:sp>
      <p:sp>
        <p:nvSpPr>
          <p:cNvPr id="34819" name="Rectangle 2">
            <a:extLst>
              <a:ext uri="{FF2B5EF4-FFF2-40B4-BE49-F238E27FC236}">
                <a16:creationId xmlns:a16="http://schemas.microsoft.com/office/drawing/2014/main" id="{70DDF08E-FEF5-4F52-81FC-5F3AD31F03AB}"/>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D90F7531-0EB6-4280-9F34-3243F68C56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EB7B9B99-7CF2-4940-B073-53D5CFCD08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A85D89B7-15AE-43FB-896F-919AE7349F97}" type="slidenum">
              <a:rPr lang="en-GB" altLang="en-US" smtClean="0">
                <a:latin typeface="Times New Roman" panose="02020603050405020304" pitchFamily="18" charset="0"/>
              </a:rPr>
              <a:pPr>
                <a:spcBef>
                  <a:spcPct val="0"/>
                </a:spcBef>
              </a:pPr>
              <a:t>52</a:t>
            </a:fld>
            <a:endParaRPr lang="en-GB" altLang="en-US">
              <a:latin typeface="Times New Roman" panose="02020603050405020304" pitchFamily="18" charset="0"/>
            </a:endParaRPr>
          </a:p>
        </p:txBody>
      </p:sp>
      <p:sp>
        <p:nvSpPr>
          <p:cNvPr id="38915" name="Rectangle 2">
            <a:extLst>
              <a:ext uri="{FF2B5EF4-FFF2-40B4-BE49-F238E27FC236}">
                <a16:creationId xmlns:a16="http://schemas.microsoft.com/office/drawing/2014/main" id="{A22A6B28-BC7B-4828-9420-93E67ABA0912}"/>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5F42CC0F-3398-4D5D-BAE6-79D50B0961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A739E8D-C7B4-4BB0-B869-84CFA6A662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marL="0" marR="0" lvl="0" indent="0" algn="r" defTabSz="936625" rtl="0" eaLnBrk="1" fontAlgn="auto" latinLnBrk="0" hangingPunct="1">
              <a:lnSpc>
                <a:spcPct val="100000"/>
              </a:lnSpc>
              <a:spcBef>
                <a:spcPct val="0"/>
              </a:spcBef>
              <a:spcAft>
                <a:spcPts val="0"/>
              </a:spcAft>
              <a:buClrTx/>
              <a:buSzTx/>
              <a:buFontTx/>
              <a:buNone/>
              <a:tabLst/>
              <a:defRPr/>
            </a:pPr>
            <a:fld id="{E0AE2F8E-7B93-41FA-90C7-A6447A09E7F2}" type="slidenum">
              <a:rPr kumimoji="0" lang="en-GB"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36625" rtl="0" eaLnBrk="1" fontAlgn="auto" latinLnBrk="0" hangingPunct="1">
                <a:lnSpc>
                  <a:spcPct val="100000"/>
                </a:lnSpc>
                <a:spcBef>
                  <a:spcPct val="0"/>
                </a:spcBef>
                <a:spcAft>
                  <a:spcPts val="0"/>
                </a:spcAft>
                <a:buClrTx/>
                <a:buSzTx/>
                <a:buFontTx/>
                <a:buNone/>
                <a:tabLst/>
                <a:defRPr/>
              </a:pPr>
              <a:t>56</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347" name="Rectangle 2">
            <a:extLst>
              <a:ext uri="{FF2B5EF4-FFF2-40B4-BE49-F238E27FC236}">
                <a16:creationId xmlns:a16="http://schemas.microsoft.com/office/drawing/2014/main" id="{94C55011-31C3-45F3-BA55-1D5BA52C7C23}"/>
              </a:ext>
            </a:extLst>
          </p:cNvPr>
          <p:cNvSpPr>
            <a:spLocks noGrp="1" noRot="1" noChangeAspect="1" noChangeArrowheads="1" noTextEdit="1"/>
          </p:cNvSpPr>
          <p:nvPr>
            <p:ph type="sldImg"/>
          </p:nvPr>
        </p:nvSpPr>
        <p:spPr>
          <a:xfrm>
            <a:off x="403225" y="696913"/>
            <a:ext cx="6197600" cy="3486150"/>
          </a:xfrm>
          <a:ln/>
        </p:spPr>
      </p:sp>
      <p:sp>
        <p:nvSpPr>
          <p:cNvPr id="57348" name="Rectangle 3">
            <a:extLst>
              <a:ext uri="{FF2B5EF4-FFF2-40B4-BE49-F238E27FC236}">
                <a16:creationId xmlns:a16="http://schemas.microsoft.com/office/drawing/2014/main" id="{AD78041E-8990-44B5-A383-DB4313132AF7}"/>
              </a:ext>
            </a:extLst>
          </p:cNvPr>
          <p:cNvSpPr>
            <a:spLocks noGrp="1" noChangeArrowheads="1"/>
          </p:cNvSpPr>
          <p:nvPr>
            <p:ph type="body" idx="1"/>
          </p:nvPr>
        </p:nvSpPr>
        <p:spPr>
          <a:xfrm>
            <a:off x="701675" y="4416425"/>
            <a:ext cx="56007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08910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8F0F6FD0-B854-4A66-BAD8-7881B5735A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marL="0" marR="0" lvl="0" indent="0" algn="r" defTabSz="936625" rtl="0" eaLnBrk="1" fontAlgn="auto" latinLnBrk="0" hangingPunct="1">
              <a:lnSpc>
                <a:spcPct val="100000"/>
              </a:lnSpc>
              <a:spcBef>
                <a:spcPct val="0"/>
              </a:spcBef>
              <a:spcAft>
                <a:spcPts val="0"/>
              </a:spcAft>
              <a:buClrTx/>
              <a:buSzTx/>
              <a:buFontTx/>
              <a:buNone/>
              <a:tabLst/>
              <a:defRPr/>
            </a:pPr>
            <a:fld id="{67AB1535-B609-4C54-AF8A-2E35A38DEA41}" type="slidenum">
              <a:rPr kumimoji="0" lang="en-GB"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36625" rtl="0" eaLnBrk="1" fontAlgn="auto" latinLnBrk="0" hangingPunct="1">
                <a:lnSpc>
                  <a:spcPct val="100000"/>
                </a:lnSpc>
                <a:spcBef>
                  <a:spcPct val="0"/>
                </a:spcBef>
                <a:spcAft>
                  <a:spcPts val="0"/>
                </a:spcAft>
                <a:buClrTx/>
                <a:buSzTx/>
                <a:buFontTx/>
                <a:buNone/>
                <a:tabLst/>
                <a:defRPr/>
              </a:pPr>
              <a:t>58</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61443" name="Rectangle 2">
            <a:extLst>
              <a:ext uri="{FF2B5EF4-FFF2-40B4-BE49-F238E27FC236}">
                <a16:creationId xmlns:a16="http://schemas.microsoft.com/office/drawing/2014/main" id="{2C08E1C8-EE8E-4FCC-A86F-FB74A62B47C8}"/>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E05490CF-F9DE-4B3C-A238-B8DDD2B975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25481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2716478-CFC7-47FF-A30F-5F3B95D083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643D8C9B-A021-4875-A6D3-BCA5070E26D1}" type="slidenum">
              <a:rPr lang="en-GB" altLang="en-US" smtClean="0">
                <a:latin typeface="Times New Roman" panose="02020603050405020304" pitchFamily="18" charset="0"/>
              </a:rPr>
              <a:pPr>
                <a:spcBef>
                  <a:spcPct val="0"/>
                </a:spcBef>
              </a:pPr>
              <a:t>63</a:t>
            </a:fld>
            <a:endParaRPr lang="en-GB" altLang="en-US">
              <a:latin typeface="Times New Roman" panose="02020603050405020304" pitchFamily="18" charset="0"/>
            </a:endParaRPr>
          </a:p>
        </p:txBody>
      </p:sp>
      <p:sp>
        <p:nvSpPr>
          <p:cNvPr id="44035" name="Rectangle 2">
            <a:extLst>
              <a:ext uri="{FF2B5EF4-FFF2-40B4-BE49-F238E27FC236}">
                <a16:creationId xmlns:a16="http://schemas.microsoft.com/office/drawing/2014/main" id="{0BA023E8-F380-4C03-828F-574832C647D9}"/>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2F6F32F2-83F7-4FC0-8BF2-A9410A3960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DB9CD52-641E-46AD-B23F-448B6E8605F0}" type="datetimeFigureOut">
              <a:rPr lang="en-GB" smtClean="0"/>
              <a:t>14/04/2021</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FCF3CD5-206C-44D8-A271-6A024BDAF256}" type="slidenum">
              <a:rPr lang="en-GB" smtClean="0"/>
              <a:t>‹#›</a:t>
            </a:fld>
            <a:endParaRPr lang="en-GB"/>
          </a:p>
        </p:txBody>
      </p:sp>
    </p:spTree>
    <p:extLst>
      <p:ext uri="{BB962C8B-B14F-4D97-AF65-F5344CB8AC3E}">
        <p14:creationId xmlns:p14="http://schemas.microsoft.com/office/powerpoint/2010/main" val="3864519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B9CD52-641E-46AD-B23F-448B6E8605F0}" type="datetimeFigureOut">
              <a:rPr lang="en-GB" smtClean="0"/>
              <a:t>14/04/2021</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FCF3CD5-206C-44D8-A271-6A024BDAF256}" type="slidenum">
              <a:rPr lang="en-GB" smtClean="0"/>
              <a:t>‹#›</a:t>
            </a:fld>
            <a:endParaRPr lang="en-GB"/>
          </a:p>
        </p:txBody>
      </p:sp>
    </p:spTree>
    <p:extLst>
      <p:ext uri="{BB962C8B-B14F-4D97-AF65-F5344CB8AC3E}">
        <p14:creationId xmlns:p14="http://schemas.microsoft.com/office/powerpoint/2010/main" val="2110464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B9CD52-641E-46AD-B23F-448B6E8605F0}" type="datetimeFigureOut">
              <a:rPr lang="en-GB" smtClean="0"/>
              <a:t>14/04/2021</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FCF3CD5-206C-44D8-A271-6A024BDAF256}" type="slidenum">
              <a:rPr lang="en-GB" smtClean="0"/>
              <a:t>‹#›</a:t>
            </a:fld>
            <a:endParaRPr lang="en-GB"/>
          </a:p>
        </p:txBody>
      </p:sp>
    </p:spTree>
    <p:extLst>
      <p:ext uri="{BB962C8B-B14F-4D97-AF65-F5344CB8AC3E}">
        <p14:creationId xmlns:p14="http://schemas.microsoft.com/office/powerpoint/2010/main" val="789139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B9CD52-641E-46AD-B23F-448B6E8605F0}" type="datetimeFigureOut">
              <a:rPr lang="en-GB" smtClean="0"/>
              <a:t>14/04/2021</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FCF3CD5-206C-44D8-A271-6A024BDAF256}" type="slidenum">
              <a:rPr lang="en-GB" smtClean="0"/>
              <a:t>‹#›</a:t>
            </a:fld>
            <a:endParaRPr lang="en-GB"/>
          </a:p>
        </p:txBody>
      </p:sp>
    </p:spTree>
    <p:extLst>
      <p:ext uri="{BB962C8B-B14F-4D97-AF65-F5344CB8AC3E}">
        <p14:creationId xmlns:p14="http://schemas.microsoft.com/office/powerpoint/2010/main" val="4186074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B9CD52-641E-46AD-B23F-448B6E8605F0}" type="datetimeFigureOut">
              <a:rPr lang="en-GB" smtClean="0"/>
              <a:t>14/04/2021</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FCF3CD5-206C-44D8-A271-6A024BDAF256}" type="slidenum">
              <a:rPr lang="en-GB" smtClean="0"/>
              <a:t>‹#›</a:t>
            </a:fld>
            <a:endParaRPr lang="en-GB"/>
          </a:p>
        </p:txBody>
      </p:sp>
    </p:spTree>
    <p:extLst>
      <p:ext uri="{BB962C8B-B14F-4D97-AF65-F5344CB8AC3E}">
        <p14:creationId xmlns:p14="http://schemas.microsoft.com/office/powerpoint/2010/main" val="2827766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B9CD52-641E-46AD-B23F-448B6E8605F0}" type="datetimeFigureOut">
              <a:rPr lang="en-GB" smtClean="0"/>
              <a:t>14/04/2021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CF3CD5-206C-44D8-A271-6A024BDAF256}" type="slidenum">
              <a:rPr lang="en-GB" smtClean="0"/>
              <a:t>‹#›</a:t>
            </a:fld>
            <a:endParaRPr lang="en-GB"/>
          </a:p>
        </p:txBody>
      </p:sp>
    </p:spTree>
    <p:extLst>
      <p:ext uri="{BB962C8B-B14F-4D97-AF65-F5344CB8AC3E}">
        <p14:creationId xmlns:p14="http://schemas.microsoft.com/office/powerpoint/2010/main" val="3023967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B9CD52-641E-46AD-B23F-448B6E8605F0}" type="datetimeFigureOut">
              <a:rPr lang="en-GB" smtClean="0"/>
              <a:t>14/04/2021</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3FCF3CD5-206C-44D8-A271-6A024BDAF256}" type="slidenum">
              <a:rPr lang="en-GB" smtClean="0"/>
              <a:t>‹#›</a:t>
            </a:fld>
            <a:endParaRPr lang="en-GB"/>
          </a:p>
        </p:txBody>
      </p:sp>
    </p:spTree>
    <p:extLst>
      <p:ext uri="{BB962C8B-B14F-4D97-AF65-F5344CB8AC3E}">
        <p14:creationId xmlns:p14="http://schemas.microsoft.com/office/powerpoint/2010/main" val="1108199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DB9CD52-641E-46AD-B23F-448B6E8605F0}" type="datetimeFigureOut">
              <a:rPr lang="en-GB" smtClean="0"/>
              <a:t>14/04/2021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CF3CD5-206C-44D8-A271-6A024BDAF256}" type="slidenum">
              <a:rPr lang="en-GB" smtClean="0"/>
              <a:t>‹#›</a:t>
            </a:fld>
            <a:endParaRPr lang="en-GB"/>
          </a:p>
        </p:txBody>
      </p:sp>
    </p:spTree>
    <p:extLst>
      <p:ext uri="{BB962C8B-B14F-4D97-AF65-F5344CB8AC3E}">
        <p14:creationId xmlns:p14="http://schemas.microsoft.com/office/powerpoint/2010/main" val="3517907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DB9CD52-641E-46AD-B23F-448B6E8605F0}" type="datetimeFigureOut">
              <a:rPr lang="en-GB" smtClean="0"/>
              <a:t>14/04/2021</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FCF3CD5-206C-44D8-A271-6A024BDAF256}" type="slidenum">
              <a:rPr lang="en-GB" smtClean="0"/>
              <a:t>‹#›</a:t>
            </a:fld>
            <a:endParaRPr lang="en-GB"/>
          </a:p>
        </p:txBody>
      </p:sp>
    </p:spTree>
    <p:extLst>
      <p:ext uri="{BB962C8B-B14F-4D97-AF65-F5344CB8AC3E}">
        <p14:creationId xmlns:p14="http://schemas.microsoft.com/office/powerpoint/2010/main" val="984201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peaker Introduction ">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CD6D5B7-6578-45A7-ADDB-CA9929D30941}"/>
              </a:ext>
            </a:extLst>
          </p:cNvPr>
          <p:cNvCxnSpPr/>
          <p:nvPr/>
        </p:nvCxnSpPr>
        <p:spPr>
          <a:xfrm>
            <a:off x="6868584" y="4354513"/>
            <a:ext cx="4504267" cy="0"/>
          </a:xfrm>
          <a:prstGeom prst="line">
            <a:avLst/>
          </a:prstGeom>
          <a:ln>
            <a:solidFill>
              <a:srgbClr val="95BE3D"/>
            </a:solidFill>
          </a:ln>
          <a:effectLst/>
        </p:spPr>
        <p:style>
          <a:lnRef idx="2">
            <a:schemeClr val="accent6"/>
          </a:lnRef>
          <a:fillRef idx="0">
            <a:schemeClr val="accent6"/>
          </a:fillRef>
          <a:effectRef idx="1">
            <a:schemeClr val="accent6"/>
          </a:effectRef>
          <a:fontRef idx="minor">
            <a:schemeClr val="tx1"/>
          </a:fontRef>
        </p:style>
      </p:cxnSp>
      <p:cxnSp>
        <p:nvCxnSpPr>
          <p:cNvPr id="7" name="Straight Connector 6">
            <a:extLst>
              <a:ext uri="{FF2B5EF4-FFF2-40B4-BE49-F238E27FC236}">
                <a16:creationId xmlns:a16="http://schemas.microsoft.com/office/drawing/2014/main" id="{A6039D32-8291-4211-91FF-1C0A41AA08D2}"/>
              </a:ext>
            </a:extLst>
          </p:cNvPr>
          <p:cNvCxnSpPr/>
          <p:nvPr userDrawn="1"/>
        </p:nvCxnSpPr>
        <p:spPr>
          <a:xfrm>
            <a:off x="6832600" y="1882775"/>
            <a:ext cx="4504267" cy="0"/>
          </a:xfrm>
          <a:prstGeom prst="line">
            <a:avLst/>
          </a:prstGeom>
          <a:ln>
            <a:solidFill>
              <a:srgbClr val="EDCD1A"/>
            </a:solidFill>
          </a:ln>
          <a:effectLst/>
        </p:spPr>
        <p:style>
          <a:lnRef idx="2">
            <a:schemeClr val="accent6"/>
          </a:lnRef>
          <a:fillRef idx="0">
            <a:schemeClr val="accent6"/>
          </a:fillRef>
          <a:effectRef idx="1">
            <a:schemeClr val="accent6"/>
          </a:effectRef>
          <a:fontRef idx="minor">
            <a:schemeClr val="tx1"/>
          </a:fontRef>
        </p:style>
      </p:cxnSp>
      <p:sp>
        <p:nvSpPr>
          <p:cNvPr id="10" name="Text Placeholder 9"/>
          <p:cNvSpPr>
            <a:spLocks noGrp="1"/>
          </p:cNvSpPr>
          <p:nvPr>
            <p:ph type="body" sz="quarter" idx="11"/>
          </p:nvPr>
        </p:nvSpPr>
        <p:spPr>
          <a:xfrm>
            <a:off x="6831592" y="4532747"/>
            <a:ext cx="4637617" cy="1892300"/>
          </a:xfrm>
        </p:spPr>
        <p:txBody>
          <a:bodyPr>
            <a:normAutofit/>
          </a:bodyPr>
          <a:lstStyle>
            <a:lvl1pPr marL="0" indent="0">
              <a:buNone/>
              <a:defRPr sz="1650" baseline="0">
                <a:solidFill>
                  <a:srgbClr val="FFFFFF"/>
                </a:solidFill>
              </a:defRPr>
            </a:lvl1pPr>
          </a:lstStyle>
          <a:p>
            <a:pPr lvl="0"/>
            <a:r>
              <a:rPr lang="en-US"/>
              <a:t>Edit Master text styles</a:t>
            </a:r>
          </a:p>
        </p:txBody>
      </p:sp>
      <p:sp>
        <p:nvSpPr>
          <p:cNvPr id="16" name="Picture Placeholder 15"/>
          <p:cNvSpPr>
            <a:spLocks noGrp="1"/>
          </p:cNvSpPr>
          <p:nvPr>
            <p:ph type="pic" sz="quarter" idx="12"/>
          </p:nvPr>
        </p:nvSpPr>
        <p:spPr>
          <a:xfrm>
            <a:off x="4" y="0"/>
            <a:ext cx="6253145" cy="6858000"/>
          </a:xfrm>
          <a:noFill/>
          <a:ln w="57150" cmpd="sng">
            <a:noFill/>
          </a:ln>
        </p:spPr>
        <p:txBody>
          <a:bodyPr rtlCol="0">
            <a:normAutofit/>
          </a:bodyPr>
          <a:lstStyle>
            <a:lvl1pPr marL="0" marR="0" indent="0" algn="l" defTabSz="342900" rtl="0" eaLnBrk="1" fontAlgn="auto" latinLnBrk="0" hangingPunct="1">
              <a:lnSpc>
                <a:spcPct val="100000"/>
              </a:lnSpc>
              <a:spcBef>
                <a:spcPct val="20000"/>
              </a:spcBef>
              <a:spcAft>
                <a:spcPts val="0"/>
              </a:spcAft>
              <a:buClr>
                <a:schemeClr val="bg1"/>
              </a:buClr>
              <a:buSzTx/>
              <a:buFont typeface="Arial"/>
              <a:buNone/>
              <a:tabLst/>
              <a:defRPr sz="1650" baseline="0">
                <a:solidFill>
                  <a:schemeClr val="bg1"/>
                </a:solidFill>
                <a:sym typeface="Wingdings"/>
              </a:defRPr>
            </a:lvl1pPr>
          </a:lstStyle>
          <a:p>
            <a:pPr lvl="0"/>
            <a:r>
              <a:rPr lang="en-US" noProof="0">
                <a:sym typeface="Wingdings"/>
              </a:rPr>
              <a:t>Click icon to add picture</a:t>
            </a:r>
            <a:endParaRPr lang="en-US" noProof="0" dirty="0">
              <a:sym typeface="Wingdings"/>
            </a:endParaRPr>
          </a:p>
        </p:txBody>
      </p:sp>
      <p:sp>
        <p:nvSpPr>
          <p:cNvPr id="3" name="Text Placeholder 2"/>
          <p:cNvSpPr>
            <a:spLocks noGrp="1"/>
          </p:cNvSpPr>
          <p:nvPr>
            <p:ph type="body" sz="quarter" idx="13"/>
          </p:nvPr>
        </p:nvSpPr>
        <p:spPr>
          <a:xfrm>
            <a:off x="6832604" y="2154767"/>
            <a:ext cx="4637617" cy="1781064"/>
          </a:xfrm>
        </p:spPr>
        <p:txBody>
          <a:bodyPr>
            <a:normAutofit/>
          </a:bodyPr>
          <a:lstStyle>
            <a:lvl1pPr marL="0" indent="0">
              <a:buNone/>
              <a:defRPr sz="1650" baseline="0">
                <a:solidFill>
                  <a:srgbClr val="FFFFFF"/>
                </a:solidFill>
              </a:defRPr>
            </a:lvl1pPr>
          </a:lstStyle>
          <a:p>
            <a:pPr lvl="0"/>
            <a:r>
              <a:rPr lang="en-US"/>
              <a:t>Edit Master text styles</a:t>
            </a:r>
          </a:p>
          <a:p>
            <a:pPr lvl="1"/>
            <a:r>
              <a:rPr lang="en-US"/>
              <a:t>Second level</a:t>
            </a:r>
          </a:p>
        </p:txBody>
      </p:sp>
      <p:sp>
        <p:nvSpPr>
          <p:cNvPr id="11" name="Text Placeholder 20"/>
          <p:cNvSpPr>
            <a:spLocks noGrp="1"/>
          </p:cNvSpPr>
          <p:nvPr>
            <p:ph type="body" sz="quarter" idx="14"/>
          </p:nvPr>
        </p:nvSpPr>
        <p:spPr>
          <a:xfrm>
            <a:off x="6831588" y="949575"/>
            <a:ext cx="4755048" cy="623568"/>
          </a:xfrm>
        </p:spPr>
        <p:txBody>
          <a:bodyPr>
            <a:noAutofit/>
          </a:bodyPr>
          <a:lstStyle>
            <a:lvl1pPr marL="0" marR="0" indent="0" algn="l" defTabSz="342900" rtl="0" eaLnBrk="1" fontAlgn="auto" latinLnBrk="0" hangingPunct="1">
              <a:lnSpc>
                <a:spcPct val="80000"/>
              </a:lnSpc>
              <a:spcBef>
                <a:spcPct val="20000"/>
              </a:spcBef>
              <a:spcAft>
                <a:spcPts val="0"/>
              </a:spcAft>
              <a:buClrTx/>
              <a:buSzTx/>
              <a:buFont typeface="Arial"/>
              <a:buNone/>
              <a:tabLst/>
              <a:defRPr sz="3000" b="0" i="0" baseline="0">
                <a:solidFill>
                  <a:srgbClr val="4AC4F1"/>
                </a:solidFill>
                <a:latin typeface="Lovelo"/>
                <a:cs typeface="Lovelo"/>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p:txBody>
      </p:sp>
    </p:spTree>
    <p:extLst>
      <p:ext uri="{BB962C8B-B14F-4D97-AF65-F5344CB8AC3E}">
        <p14:creationId xmlns:p14="http://schemas.microsoft.com/office/powerpoint/2010/main" val="3104559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Speaker Introduction ">
    <p:bg>
      <p:bgPr>
        <a:solidFill>
          <a:srgbClr val="1C353D"/>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5FD760B-F67D-485B-95D0-C72D9CE3F77C}"/>
              </a:ext>
            </a:extLst>
          </p:cNvPr>
          <p:cNvCxnSpPr/>
          <p:nvPr/>
        </p:nvCxnSpPr>
        <p:spPr>
          <a:xfrm>
            <a:off x="6868584" y="4354513"/>
            <a:ext cx="4504267" cy="0"/>
          </a:xfrm>
          <a:prstGeom prst="line">
            <a:avLst/>
          </a:prstGeom>
          <a:ln>
            <a:solidFill>
              <a:srgbClr val="95BE3D"/>
            </a:solidFill>
          </a:ln>
          <a:effectLst/>
        </p:spPr>
        <p:style>
          <a:lnRef idx="2">
            <a:schemeClr val="accent6"/>
          </a:lnRef>
          <a:fillRef idx="0">
            <a:schemeClr val="accent6"/>
          </a:fillRef>
          <a:effectRef idx="1">
            <a:schemeClr val="accent6"/>
          </a:effectRef>
          <a:fontRef idx="minor">
            <a:schemeClr val="tx1"/>
          </a:fontRef>
        </p:style>
      </p:cxnSp>
      <p:cxnSp>
        <p:nvCxnSpPr>
          <p:cNvPr id="7" name="Straight Connector 6">
            <a:extLst>
              <a:ext uri="{FF2B5EF4-FFF2-40B4-BE49-F238E27FC236}">
                <a16:creationId xmlns:a16="http://schemas.microsoft.com/office/drawing/2014/main" id="{99EA4423-2717-47BD-8504-28927C34B558}"/>
              </a:ext>
            </a:extLst>
          </p:cNvPr>
          <p:cNvCxnSpPr/>
          <p:nvPr userDrawn="1"/>
        </p:nvCxnSpPr>
        <p:spPr>
          <a:xfrm>
            <a:off x="6832600" y="1882775"/>
            <a:ext cx="4504267" cy="0"/>
          </a:xfrm>
          <a:prstGeom prst="line">
            <a:avLst/>
          </a:prstGeom>
          <a:ln>
            <a:solidFill>
              <a:srgbClr val="EDCD1A"/>
            </a:solidFill>
          </a:ln>
          <a:effectLst/>
        </p:spPr>
        <p:style>
          <a:lnRef idx="2">
            <a:schemeClr val="accent6"/>
          </a:lnRef>
          <a:fillRef idx="0">
            <a:schemeClr val="accent6"/>
          </a:fillRef>
          <a:effectRef idx="1">
            <a:schemeClr val="accent6"/>
          </a:effectRef>
          <a:fontRef idx="minor">
            <a:schemeClr val="tx1"/>
          </a:fontRef>
        </p:style>
      </p:cxnSp>
      <p:sp>
        <p:nvSpPr>
          <p:cNvPr id="10" name="Text Placeholder 9"/>
          <p:cNvSpPr>
            <a:spLocks noGrp="1"/>
          </p:cNvSpPr>
          <p:nvPr>
            <p:ph type="body" sz="quarter" idx="11"/>
          </p:nvPr>
        </p:nvSpPr>
        <p:spPr>
          <a:xfrm>
            <a:off x="6831590" y="4532747"/>
            <a:ext cx="4637617" cy="1892300"/>
          </a:xfrm>
        </p:spPr>
        <p:txBody>
          <a:bodyPr>
            <a:normAutofit/>
          </a:bodyPr>
          <a:lstStyle>
            <a:lvl1pPr marL="0" indent="0">
              <a:buNone/>
              <a:defRPr sz="2200" baseline="0">
                <a:solidFill>
                  <a:srgbClr val="FFFFFF"/>
                </a:solidFill>
              </a:defRPr>
            </a:lvl1pPr>
          </a:lstStyle>
          <a:p>
            <a:pPr lvl="0"/>
            <a:r>
              <a:rPr lang="en-US"/>
              <a:t>Edit Master text styles</a:t>
            </a:r>
          </a:p>
        </p:txBody>
      </p:sp>
      <p:sp>
        <p:nvSpPr>
          <p:cNvPr id="16" name="Picture Placeholder 15"/>
          <p:cNvSpPr>
            <a:spLocks noGrp="1"/>
          </p:cNvSpPr>
          <p:nvPr>
            <p:ph type="pic" sz="quarter" idx="12"/>
          </p:nvPr>
        </p:nvSpPr>
        <p:spPr>
          <a:xfrm>
            <a:off x="2" y="0"/>
            <a:ext cx="6253145" cy="6858000"/>
          </a:xfrm>
          <a:noFill/>
          <a:ln w="57150" cmpd="sng">
            <a:noFill/>
          </a:ln>
        </p:spPr>
        <p:txBody>
          <a:bodyPr>
            <a:normAutofit/>
          </a:bodyPr>
          <a:lstStyle>
            <a:lvl1pPr marL="0" marR="0" indent="0" algn="l" defTabSz="457200" rtl="0" eaLnBrk="1" fontAlgn="auto" latinLnBrk="0" hangingPunct="1">
              <a:lnSpc>
                <a:spcPct val="100000"/>
              </a:lnSpc>
              <a:spcBef>
                <a:spcPct val="20000"/>
              </a:spcBef>
              <a:spcAft>
                <a:spcPts val="0"/>
              </a:spcAft>
              <a:buClr>
                <a:schemeClr val="bg1"/>
              </a:buClr>
              <a:buSzTx/>
              <a:buFont typeface="Arial"/>
              <a:buNone/>
              <a:tabLst/>
              <a:defRPr sz="2200" baseline="0">
                <a:solidFill>
                  <a:schemeClr val="bg1"/>
                </a:solidFill>
                <a:sym typeface="Wingdings"/>
              </a:defRPr>
            </a:lvl1pPr>
          </a:lstStyle>
          <a:p>
            <a:pPr lvl="0"/>
            <a:r>
              <a:rPr lang="en-US" noProof="0">
                <a:sym typeface="Wingdings"/>
              </a:rPr>
              <a:t>Click icon to add picture</a:t>
            </a:r>
            <a:endParaRPr lang="en-US" noProof="0" dirty="0">
              <a:sym typeface="Wingdings"/>
            </a:endParaRPr>
          </a:p>
        </p:txBody>
      </p:sp>
      <p:sp>
        <p:nvSpPr>
          <p:cNvPr id="3" name="Text Placeholder 2"/>
          <p:cNvSpPr>
            <a:spLocks noGrp="1"/>
          </p:cNvSpPr>
          <p:nvPr>
            <p:ph type="body" sz="quarter" idx="13"/>
          </p:nvPr>
        </p:nvSpPr>
        <p:spPr>
          <a:xfrm>
            <a:off x="6832602" y="2154767"/>
            <a:ext cx="4637617" cy="1781064"/>
          </a:xfrm>
        </p:spPr>
        <p:txBody>
          <a:bodyPr>
            <a:normAutofit/>
          </a:bodyPr>
          <a:lstStyle>
            <a:lvl1pPr marL="0" indent="0">
              <a:buNone/>
              <a:defRPr sz="2200" baseline="0">
                <a:solidFill>
                  <a:srgbClr val="FFFFFF"/>
                </a:solidFill>
              </a:defRPr>
            </a:lvl1pPr>
          </a:lstStyle>
          <a:p>
            <a:pPr lvl="0"/>
            <a:r>
              <a:rPr lang="en-US"/>
              <a:t>Edit Master text styles</a:t>
            </a:r>
          </a:p>
          <a:p>
            <a:pPr lvl="1"/>
            <a:r>
              <a:rPr lang="en-US"/>
              <a:t>Second level</a:t>
            </a:r>
          </a:p>
        </p:txBody>
      </p:sp>
      <p:sp>
        <p:nvSpPr>
          <p:cNvPr id="11" name="Text Placeholder 20"/>
          <p:cNvSpPr>
            <a:spLocks noGrp="1"/>
          </p:cNvSpPr>
          <p:nvPr>
            <p:ph type="body" sz="quarter" idx="14"/>
          </p:nvPr>
        </p:nvSpPr>
        <p:spPr>
          <a:xfrm>
            <a:off x="6831588" y="949575"/>
            <a:ext cx="4755048" cy="623568"/>
          </a:xfrm>
        </p:spPr>
        <p:txBody>
          <a:bodyPr>
            <a:noAutofit/>
          </a:bodyPr>
          <a:lstStyle>
            <a:lvl1pPr marL="0" marR="0" indent="0" algn="l" defTabSz="457200" rtl="0" eaLnBrk="1" fontAlgn="auto" latinLnBrk="0" hangingPunct="1">
              <a:lnSpc>
                <a:spcPct val="80000"/>
              </a:lnSpc>
              <a:spcBef>
                <a:spcPct val="20000"/>
              </a:spcBef>
              <a:spcAft>
                <a:spcPts val="0"/>
              </a:spcAft>
              <a:buClrTx/>
              <a:buSzTx/>
              <a:buFont typeface="Arial"/>
              <a:buNone/>
              <a:tabLst/>
              <a:defRPr sz="4000" b="0" i="0" baseline="0">
                <a:solidFill>
                  <a:srgbClr val="4AC4F1"/>
                </a:solidFill>
                <a:latin typeface="Lovelo"/>
                <a:cs typeface="Lovelo"/>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p:txBody>
      </p:sp>
    </p:spTree>
    <p:extLst>
      <p:ext uri="{BB962C8B-B14F-4D97-AF65-F5344CB8AC3E}">
        <p14:creationId xmlns:p14="http://schemas.microsoft.com/office/powerpoint/2010/main" val="215670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B9CD52-641E-46AD-B23F-448B6E8605F0}" type="datetimeFigureOut">
              <a:rPr lang="en-GB" smtClean="0"/>
              <a:t>14/04/2021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CF3CD5-206C-44D8-A271-6A024BDAF256}" type="slidenum">
              <a:rPr lang="en-GB" smtClean="0"/>
              <a:t>‹#›</a:t>
            </a:fld>
            <a:endParaRPr lang="en-GB"/>
          </a:p>
        </p:txBody>
      </p:sp>
    </p:spTree>
    <p:extLst>
      <p:ext uri="{BB962C8B-B14F-4D97-AF65-F5344CB8AC3E}">
        <p14:creationId xmlns:p14="http://schemas.microsoft.com/office/powerpoint/2010/main" val="2965393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E2231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Title 6"/>
          <p:cNvSpPr>
            <a:spLocks noGrp="1"/>
          </p:cNvSpPr>
          <p:nvPr>
            <p:ph type="title"/>
          </p:nvPr>
        </p:nvSpPr>
        <p:spPr>
          <a:xfrm>
            <a:off x="963084" y="4437112"/>
            <a:ext cx="10369152" cy="450194"/>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69881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39349" y="179126"/>
            <a:ext cx="10972800" cy="490066"/>
          </a:xfrm>
        </p:spPr>
        <p:txBody>
          <a:bodyPr anchor="t">
            <a:normAutofit/>
          </a:bodyPr>
          <a:lstStyle>
            <a:lvl1pPr algn="l">
              <a:defRPr sz="2800" b="1">
                <a:solidFill>
                  <a:srgbClr val="998B86"/>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239184" y="836712"/>
            <a:ext cx="5755216" cy="5400600"/>
          </a:xfrm>
        </p:spPr>
        <p:txBody>
          <a:bodyPr/>
          <a:lstStyle>
            <a:lvl1pPr marL="180975" indent="-180975">
              <a:defRPr sz="2000">
                <a:solidFill>
                  <a:srgbClr val="443D3A"/>
                </a:solidFill>
              </a:defRPr>
            </a:lvl1pPr>
            <a:lvl2pPr marL="449263" indent="-182563">
              <a:defRPr sz="1800">
                <a:solidFill>
                  <a:srgbClr val="443D3A"/>
                </a:solidFill>
              </a:defRPr>
            </a:lvl2pPr>
            <a:lvl3pPr marL="715963" indent="-180975">
              <a:defRPr sz="1600">
                <a:solidFill>
                  <a:srgbClr val="443D3A"/>
                </a:solidFill>
              </a:defRPr>
            </a:lvl3pPr>
            <a:lvl4pPr marL="982663" indent="-180975">
              <a:defRPr sz="1400">
                <a:solidFill>
                  <a:srgbClr val="443D3A"/>
                </a:solidFill>
              </a:defRPr>
            </a:lvl4pPr>
            <a:lvl5pPr marL="1258888" indent="-180975">
              <a:defRPr sz="1400">
                <a:solidFill>
                  <a:srgbClr val="443D3A"/>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a:xfrm>
            <a:off x="105851" y="6522345"/>
            <a:ext cx="2844800" cy="365125"/>
          </a:xfrm>
        </p:spPr>
        <p:txBody>
          <a:bodyPr/>
          <a:lstStyle>
            <a:lvl1pPr>
              <a:defRPr sz="1000">
                <a:solidFill>
                  <a:srgbClr val="998B86"/>
                </a:solidFill>
              </a:defRPr>
            </a:lvl1pPr>
          </a:lstStyle>
          <a:p>
            <a:fld id="{982A734D-F36D-45C0-9842-8D848282F622}" type="datetimeFigureOut">
              <a:rPr lang="en-GB" smtClean="0"/>
              <a:pPr/>
              <a:t>14/04/2021</a:t>
            </a:fld>
            <a:endParaRPr lang="en-GB" dirty="0"/>
          </a:p>
        </p:txBody>
      </p:sp>
      <p:sp>
        <p:nvSpPr>
          <p:cNvPr id="6" name="Footer Placeholder 5"/>
          <p:cNvSpPr>
            <a:spLocks noGrp="1"/>
          </p:cNvSpPr>
          <p:nvPr>
            <p:ph type="ftr" sz="quarter" idx="11"/>
          </p:nvPr>
        </p:nvSpPr>
        <p:spPr>
          <a:xfrm>
            <a:off x="122965" y="6511634"/>
            <a:ext cx="3860800" cy="365125"/>
          </a:xfrm>
        </p:spPr>
        <p:txBody>
          <a:bodyPr/>
          <a:lstStyle>
            <a:lvl1pPr>
              <a:defRPr sz="1000">
                <a:solidFill>
                  <a:srgbClr val="998B86"/>
                </a:solidFill>
              </a:defRPr>
            </a:lvl1pPr>
          </a:lstStyle>
          <a:p>
            <a:r>
              <a:rPr lang="en-GB" dirty="0"/>
              <a:t>© Newham College London</a:t>
            </a:r>
          </a:p>
        </p:txBody>
      </p:sp>
      <p:sp>
        <p:nvSpPr>
          <p:cNvPr id="7" name="Slide Number Placeholder 6"/>
          <p:cNvSpPr>
            <a:spLocks noGrp="1"/>
          </p:cNvSpPr>
          <p:nvPr>
            <p:ph type="sldNum" sz="quarter" idx="12"/>
          </p:nvPr>
        </p:nvSpPr>
        <p:spPr/>
        <p:txBody>
          <a:bodyPr/>
          <a:lstStyle/>
          <a:p>
            <a:fld id="{E809F553-B54A-4CA0-BEC0-A005786B204D}" type="slidenum">
              <a:rPr lang="en-GB" smtClean="0"/>
              <a:t>‹#›</a:t>
            </a:fld>
            <a:endParaRPr lang="en-GB"/>
          </a:p>
        </p:txBody>
      </p:sp>
      <p:grpSp>
        <p:nvGrpSpPr>
          <p:cNvPr id="18" name="Group 17"/>
          <p:cNvGrpSpPr/>
          <p:nvPr userDrawn="1"/>
        </p:nvGrpSpPr>
        <p:grpSpPr>
          <a:xfrm>
            <a:off x="7605168" y="5301208"/>
            <a:ext cx="4424725" cy="1492118"/>
            <a:chOff x="5703876" y="5301208"/>
            <a:chExt cx="3318544" cy="1492118"/>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03876" y="6237312"/>
              <a:ext cx="3318544" cy="556014"/>
            </a:xfrm>
            <a:prstGeom prst="rect">
              <a:avLst/>
            </a:prstGeom>
          </p:spPr>
        </p:pic>
        <p:sp>
          <p:nvSpPr>
            <p:cNvPr id="9" name="Oval 8"/>
            <p:cNvSpPr/>
            <p:nvPr userDrawn="1"/>
          </p:nvSpPr>
          <p:spPr>
            <a:xfrm>
              <a:off x="7951663" y="5301208"/>
              <a:ext cx="1008112" cy="1008112"/>
            </a:xfrm>
            <a:prstGeom prst="ellipse">
              <a:avLst/>
            </a:prstGeom>
            <a:solidFill>
              <a:srgbClr val="E22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Oval 9"/>
            <p:cNvSpPr/>
            <p:nvPr userDrawn="1"/>
          </p:nvSpPr>
          <p:spPr>
            <a:xfrm>
              <a:off x="7475217" y="5589240"/>
              <a:ext cx="720080" cy="720080"/>
            </a:xfrm>
            <a:prstGeom prst="ellipse">
              <a:avLst/>
            </a:prstGeom>
            <a:solidFill>
              <a:srgbClr val="998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13" name="Group 12"/>
          <p:cNvGrpSpPr/>
          <p:nvPr userDrawn="1"/>
        </p:nvGrpSpPr>
        <p:grpSpPr>
          <a:xfrm>
            <a:off x="10661486" y="170494"/>
            <a:ext cx="1287532" cy="458826"/>
            <a:chOff x="221975" y="6300688"/>
            <a:chExt cx="965649" cy="458826"/>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1975" y="6300688"/>
              <a:ext cx="464318" cy="450194"/>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6120" y="6309320"/>
              <a:ext cx="431504" cy="450194"/>
            </a:xfrm>
            <a:prstGeom prst="rect">
              <a:avLst/>
            </a:prstGeom>
          </p:spPr>
        </p:pic>
      </p:grpSp>
      <p:sp>
        <p:nvSpPr>
          <p:cNvPr id="14" name="Content Placeholder 2"/>
          <p:cNvSpPr>
            <a:spLocks noGrp="1"/>
          </p:cNvSpPr>
          <p:nvPr>
            <p:ph sz="half" idx="13"/>
          </p:nvPr>
        </p:nvSpPr>
        <p:spPr>
          <a:xfrm>
            <a:off x="6191151" y="836712"/>
            <a:ext cx="5755216" cy="5400600"/>
          </a:xfrm>
        </p:spPr>
        <p:txBody>
          <a:bodyPr/>
          <a:lstStyle>
            <a:lvl1pPr marL="180975" indent="-180975">
              <a:defRPr sz="2000">
                <a:solidFill>
                  <a:srgbClr val="443D3A"/>
                </a:solidFill>
              </a:defRPr>
            </a:lvl1pPr>
            <a:lvl2pPr marL="449263" indent="-182563">
              <a:defRPr sz="1800">
                <a:solidFill>
                  <a:srgbClr val="443D3A"/>
                </a:solidFill>
              </a:defRPr>
            </a:lvl2pPr>
            <a:lvl3pPr marL="715963" indent="-180975">
              <a:defRPr sz="1600">
                <a:solidFill>
                  <a:srgbClr val="443D3A"/>
                </a:solidFill>
              </a:defRPr>
            </a:lvl3pPr>
            <a:lvl4pPr marL="982663" indent="-180975">
              <a:defRPr sz="1400">
                <a:solidFill>
                  <a:srgbClr val="443D3A"/>
                </a:solidFill>
              </a:defRPr>
            </a:lvl4pPr>
            <a:lvl5pPr marL="1258888" indent="-180975">
              <a:defRPr sz="1400">
                <a:solidFill>
                  <a:srgbClr val="443D3A"/>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6" name="Straight Connector 15"/>
          <p:cNvCxnSpPr/>
          <p:nvPr userDrawn="1"/>
        </p:nvCxnSpPr>
        <p:spPr>
          <a:xfrm>
            <a:off x="6084499" y="836712"/>
            <a:ext cx="0" cy="5400600"/>
          </a:xfrm>
          <a:prstGeom prst="line">
            <a:avLst/>
          </a:prstGeom>
          <a:ln w="6350">
            <a:solidFill>
              <a:srgbClr val="998B8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55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E2231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Title 6"/>
          <p:cNvSpPr>
            <a:spLocks noGrp="1"/>
          </p:cNvSpPr>
          <p:nvPr>
            <p:ph type="title"/>
          </p:nvPr>
        </p:nvSpPr>
        <p:spPr>
          <a:xfrm>
            <a:off x="963084" y="4437112"/>
            <a:ext cx="10369152" cy="450194"/>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892294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39349" y="179126"/>
            <a:ext cx="10972800" cy="490066"/>
          </a:xfrm>
        </p:spPr>
        <p:txBody>
          <a:bodyPr anchor="t">
            <a:normAutofit/>
          </a:bodyPr>
          <a:lstStyle>
            <a:lvl1pPr algn="l">
              <a:defRPr sz="2800" b="1">
                <a:solidFill>
                  <a:srgbClr val="998B86"/>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239184" y="836712"/>
            <a:ext cx="5755216" cy="5400600"/>
          </a:xfrm>
        </p:spPr>
        <p:txBody>
          <a:bodyPr/>
          <a:lstStyle>
            <a:lvl1pPr marL="180975" indent="-180975">
              <a:defRPr sz="2000">
                <a:solidFill>
                  <a:srgbClr val="443D3A"/>
                </a:solidFill>
              </a:defRPr>
            </a:lvl1pPr>
            <a:lvl2pPr marL="449263" indent="-182563">
              <a:defRPr sz="1800">
                <a:solidFill>
                  <a:srgbClr val="443D3A"/>
                </a:solidFill>
              </a:defRPr>
            </a:lvl2pPr>
            <a:lvl3pPr marL="715963" indent="-180975">
              <a:defRPr sz="1600">
                <a:solidFill>
                  <a:srgbClr val="443D3A"/>
                </a:solidFill>
              </a:defRPr>
            </a:lvl3pPr>
            <a:lvl4pPr marL="982663" indent="-180975">
              <a:defRPr sz="1400">
                <a:solidFill>
                  <a:srgbClr val="443D3A"/>
                </a:solidFill>
              </a:defRPr>
            </a:lvl4pPr>
            <a:lvl5pPr marL="1258888" indent="-180975">
              <a:defRPr sz="1400">
                <a:solidFill>
                  <a:srgbClr val="443D3A"/>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a:xfrm>
            <a:off x="105851" y="6522345"/>
            <a:ext cx="2844800" cy="365125"/>
          </a:xfrm>
        </p:spPr>
        <p:txBody>
          <a:bodyPr/>
          <a:lstStyle>
            <a:lvl1pPr>
              <a:defRPr sz="1000">
                <a:solidFill>
                  <a:srgbClr val="998B86"/>
                </a:solidFill>
              </a:defRPr>
            </a:lvl1pPr>
          </a:lstStyle>
          <a:p>
            <a:fld id="{982A734D-F36D-45C0-9842-8D848282F622}" type="datetimeFigureOut">
              <a:rPr lang="en-GB" smtClean="0"/>
              <a:pPr/>
              <a:t>14/04/2021</a:t>
            </a:fld>
            <a:endParaRPr lang="en-GB" dirty="0"/>
          </a:p>
        </p:txBody>
      </p:sp>
      <p:sp>
        <p:nvSpPr>
          <p:cNvPr id="6" name="Footer Placeholder 5"/>
          <p:cNvSpPr>
            <a:spLocks noGrp="1"/>
          </p:cNvSpPr>
          <p:nvPr>
            <p:ph type="ftr" sz="quarter" idx="11"/>
          </p:nvPr>
        </p:nvSpPr>
        <p:spPr>
          <a:xfrm>
            <a:off x="122965" y="6511634"/>
            <a:ext cx="3860800" cy="365125"/>
          </a:xfrm>
        </p:spPr>
        <p:txBody>
          <a:bodyPr/>
          <a:lstStyle>
            <a:lvl1pPr>
              <a:defRPr sz="1000">
                <a:solidFill>
                  <a:srgbClr val="998B86"/>
                </a:solidFill>
              </a:defRPr>
            </a:lvl1pPr>
          </a:lstStyle>
          <a:p>
            <a:r>
              <a:rPr lang="en-GB" dirty="0"/>
              <a:t>© Newham College London</a:t>
            </a:r>
          </a:p>
        </p:txBody>
      </p:sp>
      <p:sp>
        <p:nvSpPr>
          <p:cNvPr id="7" name="Slide Number Placeholder 6"/>
          <p:cNvSpPr>
            <a:spLocks noGrp="1"/>
          </p:cNvSpPr>
          <p:nvPr>
            <p:ph type="sldNum" sz="quarter" idx="12"/>
          </p:nvPr>
        </p:nvSpPr>
        <p:spPr/>
        <p:txBody>
          <a:bodyPr/>
          <a:lstStyle/>
          <a:p>
            <a:fld id="{E809F553-B54A-4CA0-BEC0-A005786B204D}" type="slidenum">
              <a:rPr lang="en-GB" smtClean="0"/>
              <a:t>‹#›</a:t>
            </a:fld>
            <a:endParaRPr lang="en-GB"/>
          </a:p>
        </p:txBody>
      </p:sp>
      <p:grpSp>
        <p:nvGrpSpPr>
          <p:cNvPr id="18" name="Group 17"/>
          <p:cNvGrpSpPr/>
          <p:nvPr userDrawn="1"/>
        </p:nvGrpSpPr>
        <p:grpSpPr>
          <a:xfrm>
            <a:off x="7605168" y="5301208"/>
            <a:ext cx="4424725" cy="1492118"/>
            <a:chOff x="5703876" y="5301208"/>
            <a:chExt cx="3318544" cy="1492118"/>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03876" y="6237312"/>
              <a:ext cx="3318544" cy="556014"/>
            </a:xfrm>
            <a:prstGeom prst="rect">
              <a:avLst/>
            </a:prstGeom>
          </p:spPr>
        </p:pic>
        <p:sp>
          <p:nvSpPr>
            <p:cNvPr id="9" name="Oval 8"/>
            <p:cNvSpPr/>
            <p:nvPr userDrawn="1"/>
          </p:nvSpPr>
          <p:spPr>
            <a:xfrm>
              <a:off x="7951663" y="5301208"/>
              <a:ext cx="1008112" cy="1008112"/>
            </a:xfrm>
            <a:prstGeom prst="ellipse">
              <a:avLst/>
            </a:prstGeom>
            <a:solidFill>
              <a:srgbClr val="E22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Oval 9"/>
            <p:cNvSpPr/>
            <p:nvPr userDrawn="1"/>
          </p:nvSpPr>
          <p:spPr>
            <a:xfrm>
              <a:off x="7475217" y="5589240"/>
              <a:ext cx="720080" cy="720080"/>
            </a:xfrm>
            <a:prstGeom prst="ellipse">
              <a:avLst/>
            </a:prstGeom>
            <a:solidFill>
              <a:srgbClr val="998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13" name="Group 12"/>
          <p:cNvGrpSpPr/>
          <p:nvPr userDrawn="1"/>
        </p:nvGrpSpPr>
        <p:grpSpPr>
          <a:xfrm>
            <a:off x="10661486" y="170494"/>
            <a:ext cx="1287532" cy="458826"/>
            <a:chOff x="221975" y="6300688"/>
            <a:chExt cx="965649" cy="458826"/>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1975" y="6300688"/>
              <a:ext cx="464318" cy="450194"/>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6120" y="6309320"/>
              <a:ext cx="431504" cy="450194"/>
            </a:xfrm>
            <a:prstGeom prst="rect">
              <a:avLst/>
            </a:prstGeom>
          </p:spPr>
        </p:pic>
      </p:grpSp>
      <p:sp>
        <p:nvSpPr>
          <p:cNvPr id="14" name="Content Placeholder 2"/>
          <p:cNvSpPr>
            <a:spLocks noGrp="1"/>
          </p:cNvSpPr>
          <p:nvPr>
            <p:ph sz="half" idx="13"/>
          </p:nvPr>
        </p:nvSpPr>
        <p:spPr>
          <a:xfrm>
            <a:off x="6191151" y="836712"/>
            <a:ext cx="5755216" cy="5400600"/>
          </a:xfrm>
        </p:spPr>
        <p:txBody>
          <a:bodyPr/>
          <a:lstStyle>
            <a:lvl1pPr marL="180975" indent="-180975">
              <a:defRPr sz="2000">
                <a:solidFill>
                  <a:srgbClr val="443D3A"/>
                </a:solidFill>
              </a:defRPr>
            </a:lvl1pPr>
            <a:lvl2pPr marL="449263" indent="-182563">
              <a:defRPr sz="1800">
                <a:solidFill>
                  <a:srgbClr val="443D3A"/>
                </a:solidFill>
              </a:defRPr>
            </a:lvl2pPr>
            <a:lvl3pPr marL="715963" indent="-180975">
              <a:defRPr sz="1600">
                <a:solidFill>
                  <a:srgbClr val="443D3A"/>
                </a:solidFill>
              </a:defRPr>
            </a:lvl3pPr>
            <a:lvl4pPr marL="982663" indent="-180975">
              <a:defRPr sz="1400">
                <a:solidFill>
                  <a:srgbClr val="443D3A"/>
                </a:solidFill>
              </a:defRPr>
            </a:lvl4pPr>
            <a:lvl5pPr marL="1258888" indent="-180975">
              <a:defRPr sz="1400">
                <a:solidFill>
                  <a:srgbClr val="443D3A"/>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6" name="Straight Connector 15"/>
          <p:cNvCxnSpPr/>
          <p:nvPr userDrawn="1"/>
        </p:nvCxnSpPr>
        <p:spPr>
          <a:xfrm>
            <a:off x="6084499" y="836712"/>
            <a:ext cx="0" cy="5400600"/>
          </a:xfrm>
          <a:prstGeom prst="line">
            <a:avLst/>
          </a:prstGeom>
          <a:ln w="6350">
            <a:solidFill>
              <a:srgbClr val="998B8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860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3826C-3255-4EB1-8294-C8EFA04889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9670C1-1D1F-4133-841A-19D889A9A3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79E744-969A-482C-B224-A17C697CCC1D}"/>
              </a:ext>
            </a:extLst>
          </p:cNvPr>
          <p:cNvSpPr>
            <a:spLocks noGrp="1"/>
          </p:cNvSpPr>
          <p:nvPr>
            <p:ph type="dt" sz="half" idx="10"/>
          </p:nvPr>
        </p:nvSpPr>
        <p:spPr/>
        <p:txBody>
          <a:bodyPr/>
          <a:lstStyle/>
          <a:p>
            <a:fld id="{955B93E0-CD4A-4D41-9521-8F24C6E24947}" type="datetimeFigureOut">
              <a:rPr lang="en-GB" smtClean="0"/>
              <a:t>14/04/2021</a:t>
            </a:fld>
            <a:endParaRPr lang="en-GB" dirty="0"/>
          </a:p>
        </p:txBody>
      </p:sp>
      <p:sp>
        <p:nvSpPr>
          <p:cNvPr id="5" name="Footer Placeholder 4">
            <a:extLst>
              <a:ext uri="{FF2B5EF4-FFF2-40B4-BE49-F238E27FC236}">
                <a16:creationId xmlns:a16="http://schemas.microsoft.com/office/drawing/2014/main" id="{23A5EF18-64FA-41EC-8A63-CF577D04F26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06DB7D4-5A27-473E-83BD-B8F3374208E4}"/>
              </a:ext>
            </a:extLst>
          </p:cNvPr>
          <p:cNvSpPr>
            <a:spLocks noGrp="1"/>
          </p:cNvSpPr>
          <p:nvPr>
            <p:ph type="sldNum" sz="quarter" idx="12"/>
          </p:nvPr>
        </p:nvSpPr>
        <p:spPr/>
        <p:txBody>
          <a:bodyPr/>
          <a:lstStyle/>
          <a:p>
            <a:fld id="{8E6EBD78-5C76-46AB-8AC5-E19F6D34B1DC}" type="slidenum">
              <a:rPr lang="en-GB" smtClean="0"/>
              <a:t>‹#›</a:t>
            </a:fld>
            <a:endParaRPr lang="en-GB" dirty="0"/>
          </a:p>
        </p:txBody>
      </p:sp>
    </p:spTree>
    <p:extLst>
      <p:ext uri="{BB962C8B-B14F-4D97-AF65-F5344CB8AC3E}">
        <p14:creationId xmlns:p14="http://schemas.microsoft.com/office/powerpoint/2010/main" val="3321821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F8619-2B71-4920-B49E-4C56B9A92E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5885D2-F93E-4A8A-BE7E-03A62C8A1E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C4ADB3-497D-4C1C-AB5E-F932FA39E106}"/>
              </a:ext>
            </a:extLst>
          </p:cNvPr>
          <p:cNvSpPr>
            <a:spLocks noGrp="1"/>
          </p:cNvSpPr>
          <p:nvPr>
            <p:ph type="dt" sz="half" idx="10"/>
          </p:nvPr>
        </p:nvSpPr>
        <p:spPr/>
        <p:txBody>
          <a:bodyPr/>
          <a:lstStyle/>
          <a:p>
            <a:fld id="{955B93E0-CD4A-4D41-9521-8F24C6E24947}" type="datetimeFigureOut">
              <a:rPr lang="en-GB" smtClean="0"/>
              <a:t>14/04/2021</a:t>
            </a:fld>
            <a:endParaRPr lang="en-GB" dirty="0"/>
          </a:p>
        </p:txBody>
      </p:sp>
      <p:sp>
        <p:nvSpPr>
          <p:cNvPr id="5" name="Footer Placeholder 4">
            <a:extLst>
              <a:ext uri="{FF2B5EF4-FFF2-40B4-BE49-F238E27FC236}">
                <a16:creationId xmlns:a16="http://schemas.microsoft.com/office/drawing/2014/main" id="{156D2383-3095-415A-878B-A5E34BD5422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CA18DBC-7A39-42AF-8C21-4E22E69D86B6}"/>
              </a:ext>
            </a:extLst>
          </p:cNvPr>
          <p:cNvSpPr>
            <a:spLocks noGrp="1"/>
          </p:cNvSpPr>
          <p:nvPr>
            <p:ph type="sldNum" sz="quarter" idx="12"/>
          </p:nvPr>
        </p:nvSpPr>
        <p:spPr/>
        <p:txBody>
          <a:bodyPr/>
          <a:lstStyle/>
          <a:p>
            <a:fld id="{8E6EBD78-5C76-46AB-8AC5-E19F6D34B1DC}" type="slidenum">
              <a:rPr lang="en-GB" smtClean="0"/>
              <a:t>‹#›</a:t>
            </a:fld>
            <a:endParaRPr lang="en-GB" dirty="0"/>
          </a:p>
        </p:txBody>
      </p:sp>
    </p:spTree>
    <p:extLst>
      <p:ext uri="{BB962C8B-B14F-4D97-AF65-F5344CB8AC3E}">
        <p14:creationId xmlns:p14="http://schemas.microsoft.com/office/powerpoint/2010/main" val="3937830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530D1-C882-47FA-AACF-7C2FF59924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BB90B63-4572-4491-AEA0-3F9B6CC180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9452EB-AD57-466B-80AB-2D401578BDE5}"/>
              </a:ext>
            </a:extLst>
          </p:cNvPr>
          <p:cNvSpPr>
            <a:spLocks noGrp="1"/>
          </p:cNvSpPr>
          <p:nvPr>
            <p:ph type="dt" sz="half" idx="10"/>
          </p:nvPr>
        </p:nvSpPr>
        <p:spPr/>
        <p:txBody>
          <a:bodyPr/>
          <a:lstStyle/>
          <a:p>
            <a:fld id="{955B93E0-CD4A-4D41-9521-8F24C6E24947}" type="datetimeFigureOut">
              <a:rPr lang="en-GB" smtClean="0"/>
              <a:t>14/04/2021</a:t>
            </a:fld>
            <a:endParaRPr lang="en-GB" dirty="0"/>
          </a:p>
        </p:txBody>
      </p:sp>
      <p:sp>
        <p:nvSpPr>
          <p:cNvPr id="5" name="Footer Placeholder 4">
            <a:extLst>
              <a:ext uri="{FF2B5EF4-FFF2-40B4-BE49-F238E27FC236}">
                <a16:creationId xmlns:a16="http://schemas.microsoft.com/office/drawing/2014/main" id="{493CC9DB-117D-4442-8807-A8152F65E32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94DB8B5-7FAA-4DDA-AD2C-C2A2D7239FDB}"/>
              </a:ext>
            </a:extLst>
          </p:cNvPr>
          <p:cNvSpPr>
            <a:spLocks noGrp="1"/>
          </p:cNvSpPr>
          <p:nvPr>
            <p:ph type="sldNum" sz="quarter" idx="12"/>
          </p:nvPr>
        </p:nvSpPr>
        <p:spPr/>
        <p:txBody>
          <a:bodyPr/>
          <a:lstStyle/>
          <a:p>
            <a:fld id="{8E6EBD78-5C76-46AB-8AC5-E19F6D34B1DC}" type="slidenum">
              <a:rPr lang="en-GB" smtClean="0"/>
              <a:t>‹#›</a:t>
            </a:fld>
            <a:endParaRPr lang="en-GB" dirty="0"/>
          </a:p>
        </p:txBody>
      </p:sp>
    </p:spTree>
    <p:extLst>
      <p:ext uri="{BB962C8B-B14F-4D97-AF65-F5344CB8AC3E}">
        <p14:creationId xmlns:p14="http://schemas.microsoft.com/office/powerpoint/2010/main" val="11213375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B7AC3-4507-490D-A5DA-095C95E681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F81629-86E2-4469-8E23-B510B7F0BC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7F1337E-4D29-4E58-AA1F-85A2D89304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38019C2-9D6C-488A-A4BA-329CED50A5EF}"/>
              </a:ext>
            </a:extLst>
          </p:cNvPr>
          <p:cNvSpPr>
            <a:spLocks noGrp="1"/>
          </p:cNvSpPr>
          <p:nvPr>
            <p:ph type="dt" sz="half" idx="10"/>
          </p:nvPr>
        </p:nvSpPr>
        <p:spPr/>
        <p:txBody>
          <a:bodyPr/>
          <a:lstStyle/>
          <a:p>
            <a:fld id="{955B93E0-CD4A-4D41-9521-8F24C6E24947}" type="datetimeFigureOut">
              <a:rPr lang="en-GB" smtClean="0"/>
              <a:t>14/04/2021</a:t>
            </a:fld>
            <a:endParaRPr lang="en-GB" dirty="0"/>
          </a:p>
        </p:txBody>
      </p:sp>
      <p:sp>
        <p:nvSpPr>
          <p:cNvPr id="6" name="Footer Placeholder 5">
            <a:extLst>
              <a:ext uri="{FF2B5EF4-FFF2-40B4-BE49-F238E27FC236}">
                <a16:creationId xmlns:a16="http://schemas.microsoft.com/office/drawing/2014/main" id="{DE93571B-5145-495A-B78C-93C1988A95B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29BB427-4C54-4CFA-9C89-A2F5F1B8BB0F}"/>
              </a:ext>
            </a:extLst>
          </p:cNvPr>
          <p:cNvSpPr>
            <a:spLocks noGrp="1"/>
          </p:cNvSpPr>
          <p:nvPr>
            <p:ph type="sldNum" sz="quarter" idx="12"/>
          </p:nvPr>
        </p:nvSpPr>
        <p:spPr/>
        <p:txBody>
          <a:bodyPr/>
          <a:lstStyle/>
          <a:p>
            <a:fld id="{8E6EBD78-5C76-46AB-8AC5-E19F6D34B1DC}" type="slidenum">
              <a:rPr lang="en-GB" smtClean="0"/>
              <a:t>‹#›</a:t>
            </a:fld>
            <a:endParaRPr lang="en-GB" dirty="0"/>
          </a:p>
        </p:txBody>
      </p:sp>
    </p:spTree>
    <p:extLst>
      <p:ext uri="{BB962C8B-B14F-4D97-AF65-F5344CB8AC3E}">
        <p14:creationId xmlns:p14="http://schemas.microsoft.com/office/powerpoint/2010/main" val="2045805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8437-D3CA-4252-AA9D-673CBE867BF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32EE173-8EB3-4D41-A54F-D642A3A873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676F4B-65EB-45D4-AF71-646A8B110E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B4264D4-00CF-44AE-8727-BD0FCC73BB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CFC0D3-6C72-4A8A-8487-F634E8AAC1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CE1DF4D-6261-4A73-B18F-42866C6FD103}"/>
              </a:ext>
            </a:extLst>
          </p:cNvPr>
          <p:cNvSpPr>
            <a:spLocks noGrp="1"/>
          </p:cNvSpPr>
          <p:nvPr>
            <p:ph type="dt" sz="half" idx="10"/>
          </p:nvPr>
        </p:nvSpPr>
        <p:spPr/>
        <p:txBody>
          <a:bodyPr/>
          <a:lstStyle/>
          <a:p>
            <a:fld id="{955B93E0-CD4A-4D41-9521-8F24C6E24947}" type="datetimeFigureOut">
              <a:rPr lang="en-GB" smtClean="0"/>
              <a:t>14/04/2021</a:t>
            </a:fld>
            <a:endParaRPr lang="en-GB" dirty="0"/>
          </a:p>
        </p:txBody>
      </p:sp>
      <p:sp>
        <p:nvSpPr>
          <p:cNvPr id="8" name="Footer Placeholder 7">
            <a:extLst>
              <a:ext uri="{FF2B5EF4-FFF2-40B4-BE49-F238E27FC236}">
                <a16:creationId xmlns:a16="http://schemas.microsoft.com/office/drawing/2014/main" id="{7B79897D-7CC5-4D66-961B-68C02F09D4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96E3384-A83B-4B82-8F5E-8DF158FAC278}"/>
              </a:ext>
            </a:extLst>
          </p:cNvPr>
          <p:cNvSpPr>
            <a:spLocks noGrp="1"/>
          </p:cNvSpPr>
          <p:nvPr>
            <p:ph type="sldNum" sz="quarter" idx="12"/>
          </p:nvPr>
        </p:nvSpPr>
        <p:spPr/>
        <p:txBody>
          <a:bodyPr/>
          <a:lstStyle/>
          <a:p>
            <a:fld id="{8E6EBD78-5C76-46AB-8AC5-E19F6D34B1DC}" type="slidenum">
              <a:rPr lang="en-GB" smtClean="0"/>
              <a:t>‹#›</a:t>
            </a:fld>
            <a:endParaRPr lang="en-GB" dirty="0"/>
          </a:p>
        </p:txBody>
      </p:sp>
    </p:spTree>
    <p:extLst>
      <p:ext uri="{BB962C8B-B14F-4D97-AF65-F5344CB8AC3E}">
        <p14:creationId xmlns:p14="http://schemas.microsoft.com/office/powerpoint/2010/main" val="11715610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38380-8E1C-492E-9BF8-23499DE7FC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5E3B805-4AF3-4450-AA73-FEA60C3610DE}"/>
              </a:ext>
            </a:extLst>
          </p:cNvPr>
          <p:cNvSpPr>
            <a:spLocks noGrp="1"/>
          </p:cNvSpPr>
          <p:nvPr>
            <p:ph type="dt" sz="half" idx="10"/>
          </p:nvPr>
        </p:nvSpPr>
        <p:spPr/>
        <p:txBody>
          <a:bodyPr/>
          <a:lstStyle/>
          <a:p>
            <a:fld id="{955B93E0-CD4A-4D41-9521-8F24C6E24947}" type="datetimeFigureOut">
              <a:rPr lang="en-GB" smtClean="0"/>
              <a:t>14/04/2021</a:t>
            </a:fld>
            <a:endParaRPr lang="en-GB" dirty="0"/>
          </a:p>
        </p:txBody>
      </p:sp>
      <p:sp>
        <p:nvSpPr>
          <p:cNvPr id="4" name="Footer Placeholder 3">
            <a:extLst>
              <a:ext uri="{FF2B5EF4-FFF2-40B4-BE49-F238E27FC236}">
                <a16:creationId xmlns:a16="http://schemas.microsoft.com/office/drawing/2014/main" id="{1B0D57CC-846F-44F8-ACDD-70F5FF86C0A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EA5204A-0B03-4C73-AEFE-A0B0A46F71A3}"/>
              </a:ext>
            </a:extLst>
          </p:cNvPr>
          <p:cNvSpPr>
            <a:spLocks noGrp="1"/>
          </p:cNvSpPr>
          <p:nvPr>
            <p:ph type="sldNum" sz="quarter" idx="12"/>
          </p:nvPr>
        </p:nvSpPr>
        <p:spPr/>
        <p:txBody>
          <a:bodyPr/>
          <a:lstStyle/>
          <a:p>
            <a:fld id="{8E6EBD78-5C76-46AB-8AC5-E19F6D34B1DC}" type="slidenum">
              <a:rPr lang="en-GB" smtClean="0"/>
              <a:t>‹#›</a:t>
            </a:fld>
            <a:endParaRPr lang="en-GB" dirty="0"/>
          </a:p>
        </p:txBody>
      </p:sp>
    </p:spTree>
    <p:extLst>
      <p:ext uri="{BB962C8B-B14F-4D97-AF65-F5344CB8AC3E}">
        <p14:creationId xmlns:p14="http://schemas.microsoft.com/office/powerpoint/2010/main" val="1643066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B9CD52-641E-46AD-B23F-448B6E8605F0}" type="datetimeFigureOut">
              <a:rPr lang="en-GB" smtClean="0"/>
              <a:t>14/04/2021</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FCF3CD5-206C-44D8-A271-6A024BDAF256}" type="slidenum">
              <a:rPr lang="en-GB" smtClean="0"/>
              <a:t>‹#›</a:t>
            </a:fld>
            <a:endParaRPr lang="en-GB"/>
          </a:p>
        </p:txBody>
      </p:sp>
    </p:spTree>
    <p:extLst>
      <p:ext uri="{BB962C8B-B14F-4D97-AF65-F5344CB8AC3E}">
        <p14:creationId xmlns:p14="http://schemas.microsoft.com/office/powerpoint/2010/main" val="34864988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B4F9AD-E5F0-4449-B68E-7FDE981EF326}"/>
              </a:ext>
            </a:extLst>
          </p:cNvPr>
          <p:cNvSpPr>
            <a:spLocks noGrp="1"/>
          </p:cNvSpPr>
          <p:nvPr>
            <p:ph type="dt" sz="half" idx="10"/>
          </p:nvPr>
        </p:nvSpPr>
        <p:spPr/>
        <p:txBody>
          <a:bodyPr/>
          <a:lstStyle/>
          <a:p>
            <a:fld id="{955B93E0-CD4A-4D41-9521-8F24C6E24947}" type="datetimeFigureOut">
              <a:rPr lang="en-GB" smtClean="0"/>
              <a:t>14/04/2021</a:t>
            </a:fld>
            <a:endParaRPr lang="en-GB" dirty="0"/>
          </a:p>
        </p:txBody>
      </p:sp>
      <p:sp>
        <p:nvSpPr>
          <p:cNvPr id="3" name="Footer Placeholder 2">
            <a:extLst>
              <a:ext uri="{FF2B5EF4-FFF2-40B4-BE49-F238E27FC236}">
                <a16:creationId xmlns:a16="http://schemas.microsoft.com/office/drawing/2014/main" id="{AAA2F794-C5A9-46EF-9EB1-C3D8B076E69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624C248-DBBD-4F16-B0F5-2EFD530A04E6}"/>
              </a:ext>
            </a:extLst>
          </p:cNvPr>
          <p:cNvSpPr>
            <a:spLocks noGrp="1"/>
          </p:cNvSpPr>
          <p:nvPr>
            <p:ph type="sldNum" sz="quarter" idx="12"/>
          </p:nvPr>
        </p:nvSpPr>
        <p:spPr/>
        <p:txBody>
          <a:bodyPr/>
          <a:lstStyle/>
          <a:p>
            <a:fld id="{8E6EBD78-5C76-46AB-8AC5-E19F6D34B1DC}" type="slidenum">
              <a:rPr lang="en-GB" smtClean="0"/>
              <a:t>‹#›</a:t>
            </a:fld>
            <a:endParaRPr lang="en-GB" dirty="0"/>
          </a:p>
        </p:txBody>
      </p:sp>
    </p:spTree>
    <p:extLst>
      <p:ext uri="{BB962C8B-B14F-4D97-AF65-F5344CB8AC3E}">
        <p14:creationId xmlns:p14="http://schemas.microsoft.com/office/powerpoint/2010/main" val="42882337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FF488-4857-4DE7-AD80-8524B83B98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3DE9272-2B74-4920-B918-8054193AB6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6E19D06-1316-4B05-B8CA-343459489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E566C3-6AB3-4213-89ED-FD3CC9AC9EC0}"/>
              </a:ext>
            </a:extLst>
          </p:cNvPr>
          <p:cNvSpPr>
            <a:spLocks noGrp="1"/>
          </p:cNvSpPr>
          <p:nvPr>
            <p:ph type="dt" sz="half" idx="10"/>
          </p:nvPr>
        </p:nvSpPr>
        <p:spPr/>
        <p:txBody>
          <a:bodyPr/>
          <a:lstStyle/>
          <a:p>
            <a:fld id="{955B93E0-CD4A-4D41-9521-8F24C6E24947}" type="datetimeFigureOut">
              <a:rPr lang="en-GB" smtClean="0"/>
              <a:t>14/04/2021</a:t>
            </a:fld>
            <a:endParaRPr lang="en-GB" dirty="0"/>
          </a:p>
        </p:txBody>
      </p:sp>
      <p:sp>
        <p:nvSpPr>
          <p:cNvPr id="6" name="Footer Placeholder 5">
            <a:extLst>
              <a:ext uri="{FF2B5EF4-FFF2-40B4-BE49-F238E27FC236}">
                <a16:creationId xmlns:a16="http://schemas.microsoft.com/office/drawing/2014/main" id="{2832F960-B13E-49BA-9747-239ABED524B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23A6452-48D0-41A0-A1DB-16F2871452F9}"/>
              </a:ext>
            </a:extLst>
          </p:cNvPr>
          <p:cNvSpPr>
            <a:spLocks noGrp="1"/>
          </p:cNvSpPr>
          <p:nvPr>
            <p:ph type="sldNum" sz="quarter" idx="12"/>
          </p:nvPr>
        </p:nvSpPr>
        <p:spPr/>
        <p:txBody>
          <a:bodyPr/>
          <a:lstStyle/>
          <a:p>
            <a:fld id="{8E6EBD78-5C76-46AB-8AC5-E19F6D34B1DC}" type="slidenum">
              <a:rPr lang="en-GB" smtClean="0"/>
              <a:t>‹#›</a:t>
            </a:fld>
            <a:endParaRPr lang="en-GB" dirty="0"/>
          </a:p>
        </p:txBody>
      </p:sp>
    </p:spTree>
    <p:extLst>
      <p:ext uri="{BB962C8B-B14F-4D97-AF65-F5344CB8AC3E}">
        <p14:creationId xmlns:p14="http://schemas.microsoft.com/office/powerpoint/2010/main" val="4210006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4C6E2-DFDD-4F63-8C49-CAE2DD64B6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1D9A673-868F-4064-8279-4E1D035C91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6CC6D67B-885C-4A75-B376-D55FDB6F16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F46327-6968-40C9-8924-966492041B49}"/>
              </a:ext>
            </a:extLst>
          </p:cNvPr>
          <p:cNvSpPr>
            <a:spLocks noGrp="1"/>
          </p:cNvSpPr>
          <p:nvPr>
            <p:ph type="dt" sz="half" idx="10"/>
          </p:nvPr>
        </p:nvSpPr>
        <p:spPr/>
        <p:txBody>
          <a:bodyPr/>
          <a:lstStyle/>
          <a:p>
            <a:fld id="{955B93E0-CD4A-4D41-9521-8F24C6E24947}" type="datetimeFigureOut">
              <a:rPr lang="en-GB" smtClean="0"/>
              <a:t>14/04/2021</a:t>
            </a:fld>
            <a:endParaRPr lang="en-GB" dirty="0"/>
          </a:p>
        </p:txBody>
      </p:sp>
      <p:sp>
        <p:nvSpPr>
          <p:cNvPr id="6" name="Footer Placeholder 5">
            <a:extLst>
              <a:ext uri="{FF2B5EF4-FFF2-40B4-BE49-F238E27FC236}">
                <a16:creationId xmlns:a16="http://schemas.microsoft.com/office/drawing/2014/main" id="{07512BE1-3487-47DD-88A8-33AE57E0C48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72632BD-372D-4E4B-BA9C-DA1C2082F427}"/>
              </a:ext>
            </a:extLst>
          </p:cNvPr>
          <p:cNvSpPr>
            <a:spLocks noGrp="1"/>
          </p:cNvSpPr>
          <p:nvPr>
            <p:ph type="sldNum" sz="quarter" idx="12"/>
          </p:nvPr>
        </p:nvSpPr>
        <p:spPr/>
        <p:txBody>
          <a:bodyPr/>
          <a:lstStyle/>
          <a:p>
            <a:fld id="{8E6EBD78-5C76-46AB-8AC5-E19F6D34B1DC}" type="slidenum">
              <a:rPr lang="en-GB" smtClean="0"/>
              <a:t>‹#›</a:t>
            </a:fld>
            <a:endParaRPr lang="en-GB" dirty="0"/>
          </a:p>
        </p:txBody>
      </p:sp>
    </p:spTree>
    <p:extLst>
      <p:ext uri="{BB962C8B-B14F-4D97-AF65-F5344CB8AC3E}">
        <p14:creationId xmlns:p14="http://schemas.microsoft.com/office/powerpoint/2010/main" val="1927854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B62B-8AF2-4102-8B24-DDDF89E60F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1F0A69-1E55-4EE4-9015-7AD96FE50E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101B47-6B3C-49F6-82E6-FE83C0A2C747}"/>
              </a:ext>
            </a:extLst>
          </p:cNvPr>
          <p:cNvSpPr>
            <a:spLocks noGrp="1"/>
          </p:cNvSpPr>
          <p:nvPr>
            <p:ph type="dt" sz="half" idx="10"/>
          </p:nvPr>
        </p:nvSpPr>
        <p:spPr/>
        <p:txBody>
          <a:bodyPr/>
          <a:lstStyle/>
          <a:p>
            <a:fld id="{955B93E0-CD4A-4D41-9521-8F24C6E24947}" type="datetimeFigureOut">
              <a:rPr lang="en-GB" smtClean="0"/>
              <a:t>14/04/2021</a:t>
            </a:fld>
            <a:endParaRPr lang="en-GB" dirty="0"/>
          </a:p>
        </p:txBody>
      </p:sp>
      <p:sp>
        <p:nvSpPr>
          <p:cNvPr id="5" name="Footer Placeholder 4">
            <a:extLst>
              <a:ext uri="{FF2B5EF4-FFF2-40B4-BE49-F238E27FC236}">
                <a16:creationId xmlns:a16="http://schemas.microsoft.com/office/drawing/2014/main" id="{F345323A-AD4B-4521-813B-AC7E72DFE04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68D91F7-24AF-4F6D-B25F-35A4B786711A}"/>
              </a:ext>
            </a:extLst>
          </p:cNvPr>
          <p:cNvSpPr>
            <a:spLocks noGrp="1"/>
          </p:cNvSpPr>
          <p:nvPr>
            <p:ph type="sldNum" sz="quarter" idx="12"/>
          </p:nvPr>
        </p:nvSpPr>
        <p:spPr/>
        <p:txBody>
          <a:bodyPr/>
          <a:lstStyle/>
          <a:p>
            <a:fld id="{8E6EBD78-5C76-46AB-8AC5-E19F6D34B1DC}" type="slidenum">
              <a:rPr lang="en-GB" smtClean="0"/>
              <a:t>‹#›</a:t>
            </a:fld>
            <a:endParaRPr lang="en-GB" dirty="0"/>
          </a:p>
        </p:txBody>
      </p:sp>
    </p:spTree>
    <p:extLst>
      <p:ext uri="{BB962C8B-B14F-4D97-AF65-F5344CB8AC3E}">
        <p14:creationId xmlns:p14="http://schemas.microsoft.com/office/powerpoint/2010/main" val="23918394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B34483-7AD7-4B48-BB22-CFA14F58E0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14A3CB-DE93-4882-AA52-CBE7F62D00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7BC9AA-9B3A-474C-8207-86A5A2D6B817}"/>
              </a:ext>
            </a:extLst>
          </p:cNvPr>
          <p:cNvSpPr>
            <a:spLocks noGrp="1"/>
          </p:cNvSpPr>
          <p:nvPr>
            <p:ph type="dt" sz="half" idx="10"/>
          </p:nvPr>
        </p:nvSpPr>
        <p:spPr/>
        <p:txBody>
          <a:bodyPr/>
          <a:lstStyle/>
          <a:p>
            <a:fld id="{955B93E0-CD4A-4D41-9521-8F24C6E24947}" type="datetimeFigureOut">
              <a:rPr lang="en-GB" smtClean="0"/>
              <a:t>14/04/2021</a:t>
            </a:fld>
            <a:endParaRPr lang="en-GB" dirty="0"/>
          </a:p>
        </p:txBody>
      </p:sp>
      <p:sp>
        <p:nvSpPr>
          <p:cNvPr id="5" name="Footer Placeholder 4">
            <a:extLst>
              <a:ext uri="{FF2B5EF4-FFF2-40B4-BE49-F238E27FC236}">
                <a16:creationId xmlns:a16="http://schemas.microsoft.com/office/drawing/2014/main" id="{6844CA7A-1792-4436-BAE7-82CC3020BCD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047346F-3043-42FF-B69B-E3AB2847B18C}"/>
              </a:ext>
            </a:extLst>
          </p:cNvPr>
          <p:cNvSpPr>
            <a:spLocks noGrp="1"/>
          </p:cNvSpPr>
          <p:nvPr>
            <p:ph type="sldNum" sz="quarter" idx="12"/>
          </p:nvPr>
        </p:nvSpPr>
        <p:spPr/>
        <p:txBody>
          <a:bodyPr/>
          <a:lstStyle/>
          <a:p>
            <a:fld id="{8E6EBD78-5C76-46AB-8AC5-E19F6D34B1DC}" type="slidenum">
              <a:rPr lang="en-GB" smtClean="0"/>
              <a:t>‹#›</a:t>
            </a:fld>
            <a:endParaRPr lang="en-GB" dirty="0"/>
          </a:p>
        </p:txBody>
      </p:sp>
    </p:spTree>
    <p:extLst>
      <p:ext uri="{BB962C8B-B14F-4D97-AF65-F5344CB8AC3E}">
        <p14:creationId xmlns:p14="http://schemas.microsoft.com/office/powerpoint/2010/main" val="42207124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9" cy="2677648"/>
          </a:xfr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9" cy="861420"/>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6" y="1792226"/>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4/14/2021</a:t>
            </a:fld>
            <a:endParaRPr lang="en-US" dirty="0"/>
          </a:p>
        </p:txBody>
      </p:sp>
      <p:sp>
        <p:nvSpPr>
          <p:cNvPr id="5" name="Footer Placeholder 4"/>
          <p:cNvSpPr>
            <a:spLocks noGrp="1"/>
          </p:cNvSpPr>
          <p:nvPr>
            <p:ph type="ftr" sz="quarter" idx="11"/>
          </p:nvPr>
        </p:nvSpPr>
        <p:spPr bwMode="gray">
          <a:xfrm rot="5400000">
            <a:off x="8951977" y="3227834"/>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2" y="295731"/>
            <a:ext cx="838199" cy="76768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446838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154955" y="2603500"/>
            <a:ext cx="8825659" cy="3416300"/>
          </a:xfrm>
        </p:spPr>
        <p:txBody>
          <a:bodyPr/>
          <a:lstStyle>
            <a:lvl1pPr>
              <a:defRPr sz="2100"/>
            </a:lvl1pPr>
            <a:lvl2pPr>
              <a:defRPr sz="2100"/>
            </a:lvl2pPr>
            <a:lvl3pPr>
              <a:defRPr sz="2100"/>
            </a:lvl3pPr>
            <a:lvl4pPr>
              <a:defRPr sz="2100"/>
            </a:lvl4pPr>
            <a:lvl5pPr>
              <a:defRPr sz="2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9C9CA7B-DFD4-44B5-8C60-D14B8CD1FB59}" type="datetimeFigureOut">
              <a:rPr lang="en-US" dirty="0"/>
              <a:t>4/14/2021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214335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5" cy="2283824"/>
          </a:xfrm>
        </p:spPr>
        <p:txBody>
          <a:bodyPr anchor="ctr"/>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895561" y="2677644"/>
            <a:ext cx="3757545" cy="2283824"/>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4/14/2021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81910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2"/>
            <a:ext cx="4825159"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4"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4/14/2021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235913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5" y="2603500"/>
            <a:ext cx="4825157"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54954" y="3179764"/>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4" y="2603500"/>
            <a:ext cx="482515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208714" y="3179764"/>
            <a:ext cx="4825159" cy="284003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4/14/2021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5773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B9CD52-641E-46AD-B23F-448B6E8605F0}" type="datetimeFigureOut">
              <a:rPr lang="en-GB" smtClean="0"/>
              <a:t>14/04/2021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CF3CD5-206C-44D8-A271-6A024BDAF256}" type="slidenum">
              <a:rPr lang="en-GB" smtClean="0"/>
              <a:t>‹#›</a:t>
            </a:fld>
            <a:endParaRPr lang="en-GB"/>
          </a:p>
        </p:txBody>
      </p:sp>
    </p:spTree>
    <p:extLst>
      <p:ext uri="{BB962C8B-B14F-4D97-AF65-F5344CB8AC3E}">
        <p14:creationId xmlns:p14="http://schemas.microsoft.com/office/powerpoint/2010/main" val="42918850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5"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4/14/2021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315465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4/14/2021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145095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9" cy="16002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5781145" y="1447800"/>
            <a:ext cx="5190067"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2"/>
            <a:ext cx="2793159" cy="28955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4/14/2021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585566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5"/>
            <a:ext cx="3865135" cy="1735667"/>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4/14/2021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664446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4969927"/>
            <a:ext cx="8825659"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1154953" y="5536665"/>
            <a:ext cx="8825659" cy="493712"/>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4/14/2021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760741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7" y="1063417"/>
            <a:ext cx="8831816" cy="1372986"/>
          </a:xfrm>
        </p:spPr>
        <p:txBody>
          <a:bodyPr/>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1154955" y="3543300"/>
            <a:ext cx="8825659" cy="2476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4/14/2021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26843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7" y="607338"/>
            <a:ext cx="801912"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13" name="TextBox 12"/>
          <p:cNvSpPr txBox="1"/>
          <p:nvPr/>
        </p:nvSpPr>
        <p:spPr bwMode="gray">
          <a:xfrm>
            <a:off x="9884459" y="2613789"/>
            <a:ext cx="652763"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7" y="982134"/>
            <a:ext cx="8453907" cy="2696632"/>
          </a:xfrm>
        </p:spPr>
        <p:txBody>
          <a:bodyPr/>
          <a:lstStyle>
            <a:lvl1pPr>
              <a:defRPr sz="3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0" name="Text Placeholder 3"/>
          <p:cNvSpPr>
            <a:spLocks noGrp="1"/>
          </p:cNvSpPr>
          <p:nvPr>
            <p:ph type="body" sz="half" idx="2"/>
          </p:nvPr>
        </p:nvSpPr>
        <p:spPr>
          <a:xfrm>
            <a:off x="1154956" y="5029201"/>
            <a:ext cx="9244897" cy="997857"/>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4/14/2021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747628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370667"/>
            <a:ext cx="8825660" cy="1822514"/>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5024967"/>
            <a:ext cx="8825659" cy="8604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4/14/2021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565086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8825659" cy="706964"/>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Text Placeholder 3"/>
          <p:cNvSpPr>
            <a:spLocks noGrp="1"/>
          </p:cNvSpPr>
          <p:nvPr>
            <p:ph type="body" sz="half" idx="15"/>
          </p:nvPr>
        </p:nvSpPr>
        <p:spPr>
          <a:xfrm>
            <a:off x="1154954" y="3179766"/>
            <a:ext cx="3141879"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4512722" y="2603500"/>
            <a:ext cx="314700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Text Placeholder 3"/>
          <p:cNvSpPr>
            <a:spLocks noGrp="1"/>
          </p:cNvSpPr>
          <p:nvPr>
            <p:ph type="body" sz="half" idx="16"/>
          </p:nvPr>
        </p:nvSpPr>
        <p:spPr>
          <a:xfrm>
            <a:off x="4512722" y="3179765"/>
            <a:ext cx="3147009"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7888135" y="2603501"/>
            <a:ext cx="3145731"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Text Placeholder 3"/>
          <p:cNvSpPr>
            <a:spLocks noGrp="1"/>
          </p:cNvSpPr>
          <p:nvPr>
            <p:ph type="body" sz="half" idx="17"/>
          </p:nvPr>
        </p:nvSpPr>
        <p:spPr>
          <a:xfrm>
            <a:off x="7888329" y="3179764"/>
            <a:ext cx="3145536"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4403971" y="2569635"/>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5"/>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4/14/2021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000658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8825659" cy="706964"/>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2" name="Text Placeholder 3"/>
          <p:cNvSpPr>
            <a:spLocks noGrp="1"/>
          </p:cNvSpPr>
          <p:nvPr>
            <p:ph type="body" sz="half" idx="18"/>
          </p:nvPr>
        </p:nvSpPr>
        <p:spPr>
          <a:xfrm>
            <a:off x="1154954" y="5109106"/>
            <a:ext cx="305043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4568866" y="4532846"/>
            <a:ext cx="3050439" cy="576263"/>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1" name="Picture Placeholder 2"/>
          <p:cNvSpPr>
            <a:spLocks noGrp="1" noChangeAspect="1"/>
          </p:cNvSpPr>
          <p:nvPr>
            <p:ph type="pic" idx="21"/>
          </p:nvPr>
        </p:nvSpPr>
        <p:spPr>
          <a:xfrm>
            <a:off x="474846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3" name="Text Placeholder 3"/>
          <p:cNvSpPr>
            <a:spLocks noGrp="1"/>
          </p:cNvSpPr>
          <p:nvPr>
            <p:ph type="body" sz="half" idx="19"/>
          </p:nvPr>
        </p:nvSpPr>
        <p:spPr>
          <a:xfrm>
            <a:off x="4570173" y="5109105"/>
            <a:ext cx="305043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7982777" y="4532845"/>
            <a:ext cx="3051095"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43" name="Straight Connector 42"/>
          <p:cNvCxnSpPr/>
          <p:nvPr/>
        </p:nvCxnSpPr>
        <p:spPr>
          <a:xfrm>
            <a:off x="4405831" y="2569635"/>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3" y="2569635"/>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4/14/2021</a:t>
            </a:fld>
            <a:endParaRPr lang="en-US" dirty="0"/>
          </a:p>
        </p:txBody>
      </p:sp>
      <p:sp>
        <p:nvSpPr>
          <p:cNvPr id="8" name="Footer Placeholder 7"/>
          <p:cNvSpPr>
            <a:spLocks noGrp="1"/>
          </p:cNvSpPr>
          <p:nvPr>
            <p:ph type="ftr" sz="quarter" idx="11"/>
          </p:nvPr>
        </p:nvSpPr>
        <p:spPr>
          <a:xfrm>
            <a:off x="561111" y="6391840"/>
            <a:ext cx="3644283"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34281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B9CD52-641E-46AD-B23F-448B6E8605F0}" type="datetimeFigureOut">
              <a:rPr lang="en-GB" smtClean="0"/>
              <a:t>14/04/2021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CF3CD5-206C-44D8-A271-6A024BDAF256}" type="slidenum">
              <a:rPr lang="en-GB" smtClean="0"/>
              <a:t>‹#›</a:t>
            </a:fld>
            <a:endParaRPr lang="en-GB"/>
          </a:p>
        </p:txBody>
      </p:sp>
    </p:spTree>
    <p:extLst>
      <p:ext uri="{BB962C8B-B14F-4D97-AF65-F5344CB8AC3E}">
        <p14:creationId xmlns:p14="http://schemas.microsoft.com/office/powerpoint/2010/main" val="12852010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5"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41" y="6391840"/>
            <a:ext cx="990599" cy="304799"/>
          </a:xfrm>
        </p:spPr>
        <p:txBody>
          <a:bodyPr/>
          <a:lstStyle/>
          <a:p>
            <a:fld id="{53086D93-FCAC-47E0-A2EE-787E62CA814C}" type="datetimeFigureOut">
              <a:rPr lang="en-US" dirty="0"/>
              <a:t>4/14/2021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016720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6"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6"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6" y="6391840"/>
            <a:ext cx="992135" cy="304799"/>
          </a:xfrm>
        </p:spPr>
        <p:txBody>
          <a:bodyPr/>
          <a:lstStyle/>
          <a:p>
            <a:fld id="{CDA879A6-0FD0-4734-A311-86BFCA472E6E}" type="datetimeFigureOut">
              <a:rPr lang="en-US" dirty="0"/>
              <a:t>4/14/2021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927594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09600" y="274638"/>
            <a:ext cx="8559800" cy="1143000"/>
          </a:xfrm>
          <a:prstGeom prst="rect">
            <a:avLst/>
          </a:prstGeom>
          <a:noFill/>
          <a:ln>
            <a:noFill/>
          </a:ln>
        </p:spPr>
        <p:txBody>
          <a:bodyPr anchor="ctr"/>
          <a:lstStyle>
            <a:lvl1pPr>
              <a:spcBef>
                <a:spcPct val="20000"/>
              </a:spcBef>
              <a:defRPr sz="3200">
                <a:solidFill>
                  <a:schemeClr val="tx1"/>
                </a:solidFill>
                <a:latin typeface="Arial" panose="020B0604020202020204" pitchFamily="34" charset="0"/>
              </a:defRPr>
            </a:lvl1pPr>
            <a:lvl2pPr marL="742950" indent="-285750">
              <a:spcBef>
                <a:spcPct val="20000"/>
              </a:spcBef>
              <a:defRPr sz="3200">
                <a:solidFill>
                  <a:schemeClr val="tx1"/>
                </a:solidFill>
                <a:latin typeface="Arial" panose="020B0604020202020204" pitchFamily="34" charset="0"/>
              </a:defRPr>
            </a:lvl2pPr>
            <a:lvl3pPr marL="1143000" indent="-228600">
              <a:spcBef>
                <a:spcPct val="20000"/>
              </a:spcBef>
              <a:defRPr sz="3200">
                <a:solidFill>
                  <a:schemeClr val="tx1"/>
                </a:solidFill>
                <a:latin typeface="Arial" panose="020B0604020202020204" pitchFamily="34" charset="0"/>
              </a:defRPr>
            </a:lvl3pPr>
            <a:lvl4pPr marL="1600200" indent="-228600">
              <a:spcBef>
                <a:spcPct val="20000"/>
              </a:spcBef>
              <a:defRPr sz="3200">
                <a:solidFill>
                  <a:schemeClr val="tx1"/>
                </a:solidFill>
                <a:latin typeface="Arial" panose="020B0604020202020204" pitchFamily="34" charset="0"/>
              </a:defRPr>
            </a:lvl4pPr>
            <a:lvl5pPr marL="2057400" indent="-228600">
              <a:spcBef>
                <a:spcPct val="20000"/>
              </a:spcBef>
              <a:defRPr sz="3200">
                <a:solidFill>
                  <a:schemeClr val="tx1"/>
                </a:solidFill>
                <a:latin typeface="Arial" panose="020B0604020202020204" pitchFamily="34" charset="0"/>
              </a:defRPr>
            </a:lvl5pPr>
            <a:lvl6pPr marL="2514600" indent="-228600" eaLnBrk="0" fontAlgn="base" hangingPunct="0">
              <a:spcBef>
                <a:spcPct val="20000"/>
              </a:spcBef>
              <a:spcAft>
                <a:spcPct val="0"/>
              </a:spcAft>
              <a:defRPr sz="3200">
                <a:solidFill>
                  <a:schemeClr val="tx1"/>
                </a:solidFill>
                <a:latin typeface="Arial" panose="020B0604020202020204" pitchFamily="34" charset="0"/>
              </a:defRPr>
            </a:lvl6pPr>
            <a:lvl7pPr marL="2971800" indent="-228600" eaLnBrk="0" fontAlgn="base" hangingPunct="0">
              <a:spcBef>
                <a:spcPct val="20000"/>
              </a:spcBef>
              <a:spcAft>
                <a:spcPct val="0"/>
              </a:spcAft>
              <a:defRPr sz="3200">
                <a:solidFill>
                  <a:schemeClr val="tx1"/>
                </a:solidFill>
                <a:latin typeface="Arial" panose="020B0604020202020204" pitchFamily="34" charset="0"/>
              </a:defRPr>
            </a:lvl7pPr>
            <a:lvl8pPr marL="3429000" indent="-228600" eaLnBrk="0" fontAlgn="base" hangingPunct="0">
              <a:spcBef>
                <a:spcPct val="20000"/>
              </a:spcBef>
              <a:spcAft>
                <a:spcPct val="0"/>
              </a:spcAft>
              <a:defRPr sz="3200">
                <a:solidFill>
                  <a:schemeClr val="tx1"/>
                </a:solidFill>
                <a:latin typeface="Arial" panose="020B0604020202020204" pitchFamily="34" charset="0"/>
              </a:defRPr>
            </a:lvl8pPr>
            <a:lvl9pPr marL="3886200" indent="-228600" eaLnBrk="0" fontAlgn="base" hangingPunct="0">
              <a:spcBef>
                <a:spcPct val="20000"/>
              </a:spcBef>
              <a:spcAft>
                <a:spcPct val="0"/>
              </a:spcAft>
              <a:defRPr sz="3200">
                <a:solidFill>
                  <a:schemeClr val="tx1"/>
                </a:solidFill>
                <a:latin typeface="Arial" panose="020B0604020202020204" pitchFamily="34" charset="0"/>
              </a:defRPr>
            </a:lvl9pPr>
          </a:lstStyle>
          <a:p>
            <a:pPr algn="ctr" eaLnBrk="1" hangingPunct="1">
              <a:spcBef>
                <a:spcPct val="0"/>
              </a:spcBef>
              <a:defRPr/>
            </a:pPr>
            <a:endParaRPr lang="en-GB" altLang="en-US" sz="3300" dirty="0">
              <a:solidFill>
                <a:schemeClr val="tx2"/>
              </a:solidFill>
            </a:endParaRPr>
          </a:p>
        </p:txBody>
      </p:sp>
      <p:sp>
        <p:nvSpPr>
          <p:cNvPr id="3" name="Rectangle 3"/>
          <p:cNvSpPr>
            <a:spLocks noGrp="1" noChangeArrowheads="1"/>
          </p:cNvSpPr>
          <p:nvPr/>
        </p:nvSpPr>
        <p:spPr bwMode="auto">
          <a:xfrm>
            <a:off x="527053" y="1773238"/>
            <a:ext cx="10272183" cy="4464050"/>
          </a:xfrm>
          <a:prstGeom prst="rect">
            <a:avLst/>
          </a:prstGeom>
          <a:noFill/>
          <a:ln>
            <a:noFill/>
          </a:ln>
        </p:spPr>
        <p:txBody>
          <a:bodyPr/>
          <a:lstStyle>
            <a:lvl1pPr marL="342900" indent="-342900">
              <a:spcBef>
                <a:spcPct val="20000"/>
              </a:spcBef>
              <a:defRPr sz="3200">
                <a:solidFill>
                  <a:schemeClr val="tx1"/>
                </a:solidFill>
                <a:latin typeface="Arial" panose="020B0604020202020204" pitchFamily="34" charset="0"/>
              </a:defRPr>
            </a:lvl1pPr>
            <a:lvl2pPr marL="742950" indent="-285750">
              <a:spcBef>
                <a:spcPct val="20000"/>
              </a:spcBef>
              <a:defRPr sz="3200">
                <a:solidFill>
                  <a:schemeClr val="tx1"/>
                </a:solidFill>
                <a:latin typeface="Arial" panose="020B0604020202020204" pitchFamily="34" charset="0"/>
              </a:defRPr>
            </a:lvl2pPr>
            <a:lvl3pPr marL="1143000" indent="-228600">
              <a:spcBef>
                <a:spcPct val="20000"/>
              </a:spcBef>
              <a:defRPr sz="3200">
                <a:solidFill>
                  <a:schemeClr val="tx1"/>
                </a:solidFill>
                <a:latin typeface="Arial" panose="020B0604020202020204" pitchFamily="34" charset="0"/>
              </a:defRPr>
            </a:lvl3pPr>
            <a:lvl4pPr marL="1600200" indent="-228600">
              <a:spcBef>
                <a:spcPct val="20000"/>
              </a:spcBef>
              <a:defRPr sz="3200">
                <a:solidFill>
                  <a:schemeClr val="tx1"/>
                </a:solidFill>
                <a:latin typeface="Arial" panose="020B0604020202020204" pitchFamily="34" charset="0"/>
              </a:defRPr>
            </a:lvl4pPr>
            <a:lvl5pPr marL="2057400" indent="-228600">
              <a:spcBef>
                <a:spcPct val="20000"/>
              </a:spcBef>
              <a:defRPr sz="3200">
                <a:solidFill>
                  <a:schemeClr val="tx1"/>
                </a:solidFill>
                <a:latin typeface="Arial" panose="020B0604020202020204" pitchFamily="34" charset="0"/>
              </a:defRPr>
            </a:lvl5pPr>
            <a:lvl6pPr marL="2514600" indent="-228600" eaLnBrk="0" fontAlgn="base" hangingPunct="0">
              <a:spcBef>
                <a:spcPct val="20000"/>
              </a:spcBef>
              <a:spcAft>
                <a:spcPct val="0"/>
              </a:spcAft>
              <a:defRPr sz="3200">
                <a:solidFill>
                  <a:schemeClr val="tx1"/>
                </a:solidFill>
                <a:latin typeface="Arial" panose="020B0604020202020204" pitchFamily="34" charset="0"/>
              </a:defRPr>
            </a:lvl6pPr>
            <a:lvl7pPr marL="2971800" indent="-228600" eaLnBrk="0" fontAlgn="base" hangingPunct="0">
              <a:spcBef>
                <a:spcPct val="20000"/>
              </a:spcBef>
              <a:spcAft>
                <a:spcPct val="0"/>
              </a:spcAft>
              <a:defRPr sz="3200">
                <a:solidFill>
                  <a:schemeClr val="tx1"/>
                </a:solidFill>
                <a:latin typeface="Arial" panose="020B0604020202020204" pitchFamily="34" charset="0"/>
              </a:defRPr>
            </a:lvl7pPr>
            <a:lvl8pPr marL="3429000" indent="-228600" eaLnBrk="0" fontAlgn="base" hangingPunct="0">
              <a:spcBef>
                <a:spcPct val="20000"/>
              </a:spcBef>
              <a:spcAft>
                <a:spcPct val="0"/>
              </a:spcAft>
              <a:defRPr sz="3200">
                <a:solidFill>
                  <a:schemeClr val="tx1"/>
                </a:solidFill>
                <a:latin typeface="Arial" panose="020B0604020202020204" pitchFamily="34" charset="0"/>
              </a:defRPr>
            </a:lvl8pPr>
            <a:lvl9pPr marL="3886200" indent="-228600"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GB" altLang="en-US" sz="2400" dirty="0"/>
          </a:p>
        </p:txBody>
      </p:sp>
    </p:spTree>
    <p:extLst>
      <p:ext uri="{BB962C8B-B14F-4D97-AF65-F5344CB8AC3E}">
        <p14:creationId xmlns:p14="http://schemas.microsoft.com/office/powerpoint/2010/main" val="14482543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peaker Introduction ">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1E44C23-F770-4711-9BB5-3048332CFEEC}"/>
              </a:ext>
            </a:extLst>
          </p:cNvPr>
          <p:cNvCxnSpPr/>
          <p:nvPr/>
        </p:nvCxnSpPr>
        <p:spPr>
          <a:xfrm>
            <a:off x="6868585" y="4354513"/>
            <a:ext cx="4504267" cy="0"/>
          </a:xfrm>
          <a:prstGeom prst="line">
            <a:avLst/>
          </a:prstGeom>
          <a:ln>
            <a:solidFill>
              <a:srgbClr val="95BE3D"/>
            </a:solidFill>
          </a:ln>
          <a:effectLst/>
        </p:spPr>
        <p:style>
          <a:lnRef idx="2">
            <a:schemeClr val="accent6"/>
          </a:lnRef>
          <a:fillRef idx="0">
            <a:schemeClr val="accent6"/>
          </a:fillRef>
          <a:effectRef idx="1">
            <a:schemeClr val="accent6"/>
          </a:effectRef>
          <a:fontRef idx="minor">
            <a:schemeClr val="tx1"/>
          </a:fontRef>
        </p:style>
      </p:cxnSp>
      <p:cxnSp>
        <p:nvCxnSpPr>
          <p:cNvPr id="7" name="Straight Connector 6">
            <a:extLst>
              <a:ext uri="{FF2B5EF4-FFF2-40B4-BE49-F238E27FC236}">
                <a16:creationId xmlns:a16="http://schemas.microsoft.com/office/drawing/2014/main" id="{4B7EC0CF-C68A-4DEC-A1D5-3686E50A0527}"/>
              </a:ext>
            </a:extLst>
          </p:cNvPr>
          <p:cNvCxnSpPr/>
          <p:nvPr userDrawn="1"/>
        </p:nvCxnSpPr>
        <p:spPr>
          <a:xfrm>
            <a:off x="6832601" y="1882775"/>
            <a:ext cx="4504267" cy="0"/>
          </a:xfrm>
          <a:prstGeom prst="line">
            <a:avLst/>
          </a:prstGeom>
          <a:ln>
            <a:solidFill>
              <a:srgbClr val="EDCD1A"/>
            </a:solidFill>
          </a:ln>
          <a:effectLst/>
        </p:spPr>
        <p:style>
          <a:lnRef idx="2">
            <a:schemeClr val="accent6"/>
          </a:lnRef>
          <a:fillRef idx="0">
            <a:schemeClr val="accent6"/>
          </a:fillRef>
          <a:effectRef idx="1">
            <a:schemeClr val="accent6"/>
          </a:effectRef>
          <a:fontRef idx="minor">
            <a:schemeClr val="tx1"/>
          </a:fontRef>
        </p:style>
      </p:cxnSp>
      <p:sp>
        <p:nvSpPr>
          <p:cNvPr id="10" name="Text Placeholder 9"/>
          <p:cNvSpPr>
            <a:spLocks noGrp="1"/>
          </p:cNvSpPr>
          <p:nvPr>
            <p:ph type="body" sz="quarter" idx="11"/>
          </p:nvPr>
        </p:nvSpPr>
        <p:spPr>
          <a:xfrm>
            <a:off x="6831593" y="4532747"/>
            <a:ext cx="4637617" cy="1892300"/>
          </a:xfrm>
        </p:spPr>
        <p:txBody>
          <a:bodyPr>
            <a:normAutofit/>
          </a:bodyPr>
          <a:lstStyle>
            <a:lvl1pPr marL="0" indent="0">
              <a:buNone/>
              <a:defRPr sz="1238" baseline="0">
                <a:solidFill>
                  <a:srgbClr val="FFFFFF"/>
                </a:solidFill>
              </a:defRPr>
            </a:lvl1pPr>
          </a:lstStyle>
          <a:p>
            <a:pPr lvl="0"/>
            <a:r>
              <a:rPr lang="en-US"/>
              <a:t>Edit Master text styles</a:t>
            </a:r>
          </a:p>
        </p:txBody>
      </p:sp>
      <p:sp>
        <p:nvSpPr>
          <p:cNvPr id="16" name="Picture Placeholder 15"/>
          <p:cNvSpPr>
            <a:spLocks noGrp="1"/>
          </p:cNvSpPr>
          <p:nvPr>
            <p:ph type="pic" sz="quarter" idx="12"/>
          </p:nvPr>
        </p:nvSpPr>
        <p:spPr>
          <a:xfrm>
            <a:off x="5" y="0"/>
            <a:ext cx="6253145" cy="6858000"/>
          </a:xfrm>
          <a:noFill/>
          <a:ln w="57150" cmpd="sng">
            <a:noFill/>
          </a:ln>
        </p:spPr>
        <p:txBody>
          <a:bodyPr rtlCol="0">
            <a:normAutofit/>
          </a:bodyPr>
          <a:lstStyle>
            <a:lvl1pPr marL="0" marR="0" indent="0" algn="l" defTabSz="257175" rtl="0" eaLnBrk="1" fontAlgn="auto" latinLnBrk="0" hangingPunct="1">
              <a:lnSpc>
                <a:spcPct val="100000"/>
              </a:lnSpc>
              <a:spcBef>
                <a:spcPct val="20000"/>
              </a:spcBef>
              <a:spcAft>
                <a:spcPts val="0"/>
              </a:spcAft>
              <a:buClr>
                <a:schemeClr val="bg1"/>
              </a:buClr>
              <a:buSzTx/>
              <a:buFont typeface="Arial"/>
              <a:buNone/>
              <a:tabLst/>
              <a:defRPr sz="1238" baseline="0">
                <a:solidFill>
                  <a:schemeClr val="bg1"/>
                </a:solidFill>
                <a:sym typeface="Wingdings"/>
              </a:defRPr>
            </a:lvl1pPr>
          </a:lstStyle>
          <a:p>
            <a:pPr lvl="0"/>
            <a:r>
              <a:rPr lang="en-US" noProof="0" dirty="0">
                <a:sym typeface="Wingdings"/>
              </a:rPr>
              <a:t>Click icon to add picture</a:t>
            </a:r>
          </a:p>
        </p:txBody>
      </p:sp>
      <p:sp>
        <p:nvSpPr>
          <p:cNvPr id="3" name="Text Placeholder 2"/>
          <p:cNvSpPr>
            <a:spLocks noGrp="1"/>
          </p:cNvSpPr>
          <p:nvPr>
            <p:ph type="body" sz="quarter" idx="13"/>
          </p:nvPr>
        </p:nvSpPr>
        <p:spPr>
          <a:xfrm>
            <a:off x="6832605" y="2154767"/>
            <a:ext cx="4637617" cy="1781064"/>
          </a:xfrm>
        </p:spPr>
        <p:txBody>
          <a:bodyPr>
            <a:normAutofit/>
          </a:bodyPr>
          <a:lstStyle>
            <a:lvl1pPr marL="0" indent="0">
              <a:buNone/>
              <a:defRPr sz="1238" baseline="0">
                <a:solidFill>
                  <a:srgbClr val="FFFFFF"/>
                </a:solidFill>
              </a:defRPr>
            </a:lvl1pPr>
          </a:lstStyle>
          <a:p>
            <a:pPr lvl="0"/>
            <a:r>
              <a:rPr lang="en-US"/>
              <a:t>Edit Master text styles</a:t>
            </a:r>
          </a:p>
          <a:p>
            <a:pPr lvl="1"/>
            <a:r>
              <a:rPr lang="en-US"/>
              <a:t>Second level</a:t>
            </a:r>
          </a:p>
        </p:txBody>
      </p:sp>
      <p:sp>
        <p:nvSpPr>
          <p:cNvPr id="11" name="Text Placeholder 20"/>
          <p:cNvSpPr>
            <a:spLocks noGrp="1"/>
          </p:cNvSpPr>
          <p:nvPr>
            <p:ph type="body" sz="quarter" idx="14"/>
          </p:nvPr>
        </p:nvSpPr>
        <p:spPr>
          <a:xfrm>
            <a:off x="6831588" y="949575"/>
            <a:ext cx="4755048" cy="623568"/>
          </a:xfrm>
        </p:spPr>
        <p:txBody>
          <a:bodyPr>
            <a:no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2250" b="0" i="0" baseline="0">
                <a:solidFill>
                  <a:srgbClr val="4AC4F1"/>
                </a:solidFill>
                <a:latin typeface="Lovelo"/>
                <a:cs typeface="Lovelo"/>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p:txBody>
      </p:sp>
    </p:spTree>
    <p:extLst>
      <p:ext uri="{BB962C8B-B14F-4D97-AF65-F5344CB8AC3E}">
        <p14:creationId xmlns:p14="http://schemas.microsoft.com/office/powerpoint/2010/main" val="40543918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3" name="Picture 3" descr="Blue-Jewel.png">
            <a:extLst>
              <a:ext uri="{FF2B5EF4-FFF2-40B4-BE49-F238E27FC236}">
                <a16:creationId xmlns:a16="http://schemas.microsoft.com/office/drawing/2014/main" id="{315068BD-4F67-4DFF-834F-86AAC4F5BED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80584" y="-741362"/>
            <a:ext cx="14753168" cy="84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4380744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3"/>
            <a:ext cx="10972800" cy="4525963"/>
          </a:xfrm>
        </p:spPr>
        <p:txBody>
          <a:bodyPr/>
          <a:lstStyle/>
          <a:p>
            <a:pPr lvl="0"/>
            <a:endParaRPr lang="en-GB" noProof="0"/>
          </a:p>
        </p:txBody>
      </p:sp>
      <p:sp>
        <p:nvSpPr>
          <p:cNvPr id="4" name="Date Placeholder 3"/>
          <p:cNvSpPr>
            <a:spLocks noGrp="1"/>
          </p:cNvSpPr>
          <p:nvPr>
            <p:ph type="dt" sz="half" idx="10"/>
          </p:nvPr>
        </p:nvSpPr>
        <p:spPr/>
        <p:txBody>
          <a:bodyPr/>
          <a:lstStyle>
            <a:lvl1pPr>
              <a:defRPr/>
            </a:lvl1pPr>
          </a:lstStyle>
          <a:p>
            <a:pPr>
              <a:defRPr/>
            </a:pPr>
            <a:endParaRPr lang="nl-NL"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pPr>
              <a:defRPr/>
            </a:pPr>
            <a:fld id="{F0A30E42-F4D6-4049-AF20-E6D615D1DCDA}" type="slidenum">
              <a:rPr lang="nl-NL" altLang="en-US"/>
              <a:pPr>
                <a:defRPr/>
              </a:pPr>
              <a:t>‹#›</a:t>
            </a:fld>
            <a:endParaRPr lang="nl-NL" altLang="en-US"/>
          </a:p>
        </p:txBody>
      </p:sp>
    </p:spTree>
    <p:extLst>
      <p:ext uri="{BB962C8B-B14F-4D97-AF65-F5344CB8AC3E}">
        <p14:creationId xmlns:p14="http://schemas.microsoft.com/office/powerpoint/2010/main" val="64340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B9CD52-641E-46AD-B23F-448B6E8605F0}" type="datetimeFigureOut">
              <a:rPr lang="en-GB" smtClean="0"/>
              <a:t>14/04/2021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CF3CD5-206C-44D8-A271-6A024BDAF256}" type="slidenum">
              <a:rPr lang="en-GB" smtClean="0"/>
              <a:t>‹#›</a:t>
            </a:fld>
            <a:endParaRPr lang="en-GB"/>
          </a:p>
        </p:txBody>
      </p:sp>
    </p:spTree>
    <p:extLst>
      <p:ext uri="{BB962C8B-B14F-4D97-AF65-F5344CB8AC3E}">
        <p14:creationId xmlns:p14="http://schemas.microsoft.com/office/powerpoint/2010/main" val="3336862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9CD52-641E-46AD-B23F-448B6E8605F0}" type="datetimeFigureOut">
              <a:rPr lang="en-GB" smtClean="0"/>
              <a:t>14/04/2021</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FCF3CD5-206C-44D8-A271-6A024BDAF256}" type="slidenum">
              <a:rPr lang="en-GB" smtClean="0"/>
              <a:t>‹#›</a:t>
            </a:fld>
            <a:endParaRPr lang="en-GB"/>
          </a:p>
        </p:txBody>
      </p:sp>
    </p:spTree>
    <p:extLst>
      <p:ext uri="{BB962C8B-B14F-4D97-AF65-F5344CB8AC3E}">
        <p14:creationId xmlns:p14="http://schemas.microsoft.com/office/powerpoint/2010/main" val="3225018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B9CD52-641E-46AD-B23F-448B6E8605F0}" type="datetimeFigureOut">
              <a:rPr lang="en-GB" smtClean="0"/>
              <a:t>14/04/2021</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FCF3CD5-206C-44D8-A271-6A024BDAF256}" type="slidenum">
              <a:rPr lang="en-GB" smtClean="0"/>
              <a:t>‹#›</a:t>
            </a:fld>
            <a:endParaRPr lang="en-GB"/>
          </a:p>
        </p:txBody>
      </p:sp>
    </p:spTree>
    <p:extLst>
      <p:ext uri="{BB962C8B-B14F-4D97-AF65-F5344CB8AC3E}">
        <p14:creationId xmlns:p14="http://schemas.microsoft.com/office/powerpoint/2010/main" val="3214928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B9CD52-641E-46AD-B23F-448B6E8605F0}" type="datetimeFigureOut">
              <a:rPr lang="en-GB" smtClean="0"/>
              <a:t>14/04/2021</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FCF3CD5-206C-44D8-A271-6A024BDAF256}" type="slidenum">
              <a:rPr lang="en-GB" smtClean="0"/>
              <a:t>‹#›</a:t>
            </a:fld>
            <a:endParaRPr lang="en-GB"/>
          </a:p>
        </p:txBody>
      </p:sp>
    </p:spTree>
    <p:extLst>
      <p:ext uri="{BB962C8B-B14F-4D97-AF65-F5344CB8AC3E}">
        <p14:creationId xmlns:p14="http://schemas.microsoft.com/office/powerpoint/2010/main" val="2213701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image" Target="../media/image1.jpeg"/><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5">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DB9CD52-641E-46AD-B23F-448B6E8605F0}" type="datetimeFigureOut">
              <a:rPr lang="en-GB" smtClean="0"/>
              <a:t>14/04/2021</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FCF3CD5-206C-44D8-A271-6A024BDAF256}" type="slidenum">
              <a:rPr lang="en-GB" smtClean="0"/>
              <a:t>‹#›</a:t>
            </a:fld>
            <a:endParaRPr lang="en-GB"/>
          </a:p>
        </p:txBody>
      </p:sp>
    </p:spTree>
    <p:extLst>
      <p:ext uri="{BB962C8B-B14F-4D97-AF65-F5344CB8AC3E}">
        <p14:creationId xmlns:p14="http://schemas.microsoft.com/office/powerpoint/2010/main" val="404417472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695" r:id="rId18"/>
    <p:sldLayoutId id="2147483709" r:id="rId19"/>
    <p:sldLayoutId id="2147483713" r:id="rId20"/>
    <p:sldLayoutId id="2147483714" r:id="rId21"/>
    <p:sldLayoutId id="2147483718" r:id="rId22"/>
    <p:sldLayoutId id="2147483719" r:id="rId23"/>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E86FBA-D247-4250-A57C-8C080E87CD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ABE1E5-45D9-404A-9053-E253BB457A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826987-A798-4DB3-AF39-EC86224510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B93E0-CD4A-4D41-9521-8F24C6E24947}" type="datetimeFigureOut">
              <a:rPr lang="en-GB" smtClean="0"/>
              <a:t>14/04/2021</a:t>
            </a:fld>
            <a:endParaRPr lang="en-GB" dirty="0"/>
          </a:p>
        </p:txBody>
      </p:sp>
      <p:sp>
        <p:nvSpPr>
          <p:cNvPr id="5" name="Footer Placeholder 4">
            <a:extLst>
              <a:ext uri="{FF2B5EF4-FFF2-40B4-BE49-F238E27FC236}">
                <a16:creationId xmlns:a16="http://schemas.microsoft.com/office/drawing/2014/main" id="{945F018D-149E-4D4F-9686-992CAB93EE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511FF2B-ED68-45A6-B46E-5C3781BAB5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EBD78-5C76-46AB-8AC5-E19F6D34B1DC}" type="slidenum">
              <a:rPr lang="en-GB" smtClean="0"/>
              <a:t>‹#›</a:t>
            </a:fld>
            <a:endParaRPr lang="en-GB" dirty="0"/>
          </a:p>
        </p:txBody>
      </p:sp>
    </p:spTree>
    <p:extLst>
      <p:ext uri="{BB962C8B-B14F-4D97-AF65-F5344CB8AC3E}">
        <p14:creationId xmlns:p14="http://schemas.microsoft.com/office/powerpoint/2010/main" val="56964001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5" y="973668"/>
            <a:ext cx="8761413" cy="70696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154955"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6" y="6391840"/>
            <a:ext cx="990599" cy="304799"/>
          </a:xfrm>
          <a:prstGeom prst="rect">
            <a:avLst/>
          </a:prstGeom>
        </p:spPr>
        <p:txBody>
          <a:bodyPr vert="horz" lIns="91440" tIns="45720" rIns="91440" bIns="45720" rtlCol="0" anchor="ctr"/>
          <a:lstStyle>
            <a:lvl1pPr algn="r">
              <a:defRPr sz="750" b="1" i="0">
                <a:solidFill>
                  <a:schemeClr val="accent1"/>
                </a:solidFill>
              </a:defRPr>
            </a:lvl1pPr>
          </a:lstStyle>
          <a:p>
            <a:fld id="{2BE451C3-0FF4-47C4-B829-773ADF60F88C}" type="datetimeFigureOut">
              <a:rPr lang="en-US" dirty="0"/>
              <a:t>4/14/2021</a:t>
            </a:fld>
            <a:endParaRPr lang="en-US" dirty="0"/>
          </a:p>
        </p:txBody>
      </p:sp>
      <p:sp>
        <p:nvSpPr>
          <p:cNvPr id="5" name="Footer Placeholder 4"/>
          <p:cNvSpPr>
            <a:spLocks noGrp="1"/>
          </p:cNvSpPr>
          <p:nvPr>
            <p:ph type="ftr" sz="quarter" idx="3"/>
          </p:nvPr>
        </p:nvSpPr>
        <p:spPr>
          <a:xfrm>
            <a:off x="561111" y="6391840"/>
            <a:ext cx="3859795" cy="304801"/>
          </a:xfrm>
          <a:prstGeom prst="rect">
            <a:avLst/>
          </a:prstGeom>
        </p:spPr>
        <p:txBody>
          <a:bodyPr vert="horz" lIns="91440" tIns="45720" rIns="91440" bIns="45720" rtlCol="0" anchor="ctr"/>
          <a:lstStyle>
            <a:lvl1pPr algn="l">
              <a:defRPr sz="75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2" y="295731"/>
            <a:ext cx="838199" cy="767687"/>
          </a:xfrm>
          <a:prstGeom prst="rect">
            <a:avLst/>
          </a:prstGeom>
        </p:spPr>
        <p:txBody>
          <a:bodyPr vert="horz" lIns="91440" tIns="45720" rIns="91440" bIns="45720" rtlCol="0" anchor="b"/>
          <a:lstStyle>
            <a:lvl1pPr algn="ctr">
              <a:defRPr sz="21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1142701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Lst>
  <p:hf sldNum="0"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eg"/><Relationship Id="rId7" Type="http://schemas.openxmlformats.org/officeDocument/2006/relationships/diagramColors" Target="../diagrams/colors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companieshouse.gov.uk/"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youtube.com/watch?v=q4BmXeoU_7M" TargetMode="Externa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aTo0qtdVMpM" TargetMode="External"/><Relationship Id="rId2" Type="http://schemas.openxmlformats.org/officeDocument/2006/relationships/hyperlink" Target="https://www.youtube.com/watch?v=c4QS6KS_BsI"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png"/><Relationship Id="rId1" Type="http://schemas.openxmlformats.org/officeDocument/2006/relationships/slideLayout" Target="../slideLayouts/slideLayout25.xml"/><Relationship Id="rId5" Type="http://schemas.openxmlformats.org/officeDocument/2006/relationships/image" Target="../media/image46.gif"/><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hyperlink" Target="http://www.startupdonut.co.uk/startup/tax/bookkeeping-for-beginners" TargetMode="Externa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0.xml.rels><?xml version="1.0" encoding="UTF-8" standalone="yes"?>
<Relationships xmlns="http://schemas.openxmlformats.org/package/2006/relationships"><Relationship Id="rId3" Type="http://schemas.openxmlformats.org/officeDocument/2006/relationships/hyperlink" Target="http://www.bpp.com/bpp-university/l/probono-advice" TargetMode="External"/><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www.lac.qmul.ac.uk/"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taxaid.org.uk/"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lawsociety.org.uk/lfyb/"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hyperlink" Target="http://www.simply-docs.co.uk/" TargetMode="External"/><Relationship Id="rId4" Type="http://schemas.openxmlformats.org/officeDocument/2006/relationships/hyperlink" Target="http://www.clickdocs.co.uk/"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hyperlink" Target="http://www.startupdonut.co.uk/startup/tax/bookkeeping-for-beginners" TargetMode="Externa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jpeg"/><Relationship Id="rId7" Type="http://schemas.openxmlformats.org/officeDocument/2006/relationships/diagramColors" Target="../diagrams/colors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busineslink.gov.uk/"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tartupdonut.co.uk/startup/set-up-a-business/setting-up-a-limited-compan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www.startupdonut.co.uk/startup/set-up-a-business/registering-as-a-sole-trader" TargetMode="External"/><Relationship Id="rId4" Type="http://schemas.openxmlformats.org/officeDocument/2006/relationships/hyperlink" Target="http://www.taxdonut.co.uk/tax/corporation-ta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759" y="2166364"/>
            <a:ext cx="11471565" cy="1739347"/>
          </a:xfrm>
        </p:spPr>
        <p:txBody>
          <a:bodyPr vert="horz" lIns="91440" tIns="45720" rIns="91440" bIns="45720" rtlCol="0" anchor="ctr">
            <a:normAutofit/>
          </a:bodyPr>
          <a:lstStyle/>
          <a:p>
            <a:pPr algn="ctr">
              <a:lnSpc>
                <a:spcPct val="80000"/>
              </a:lnSpc>
            </a:pPr>
            <a:r>
              <a:rPr lang="en-US" sz="6000" spc="150">
                <a:solidFill>
                  <a:schemeClr val="bg1"/>
                </a:solidFill>
              </a:rPr>
              <a:t>Small business &amp; Tax</a:t>
            </a:r>
            <a:br>
              <a:rPr lang="en-US" sz="6000" spc="150">
                <a:solidFill>
                  <a:schemeClr val="bg1"/>
                </a:solidFill>
              </a:rPr>
            </a:br>
            <a:r>
              <a:rPr lang="en-US" sz="6000" spc="150">
                <a:solidFill>
                  <a:schemeClr val="bg1"/>
                </a:solidFill>
              </a:rPr>
              <a:t>Your Questions answered</a:t>
            </a:r>
          </a:p>
        </p:txBody>
      </p:sp>
      <p:pic>
        <p:nvPicPr>
          <p:cNvPr id="4" name="Content Placeholder 3" descr="A stack of flyers on a table&#10;&#10;Description generated with high confidence"/>
          <p:cNvPicPr>
            <a:picLocks noGrp="1" noChangeAspect="1"/>
          </p:cNvPicPr>
          <p:nvPr>
            <p:ph idx="1"/>
          </p:nvPr>
        </p:nvPicPr>
        <p:blipFill rotWithShape="1">
          <a:blip r:embed="rId2"/>
          <a:srcRect t="3561" b="4226"/>
          <a:stretch/>
        </p:blipFill>
        <p:spPr>
          <a:xfrm>
            <a:off x="20" y="10"/>
            <a:ext cx="12191980" cy="6857990"/>
          </a:xfrm>
          <a:prstGeom prst="rect">
            <a:avLst/>
          </a:prstGeom>
        </p:spPr>
      </p:pic>
    </p:spTree>
    <p:extLst>
      <p:ext uri="{BB962C8B-B14F-4D97-AF65-F5344CB8AC3E}">
        <p14:creationId xmlns:p14="http://schemas.microsoft.com/office/powerpoint/2010/main" val="143641110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3B12F68C-8D23-4BD8-AE9D-03079B63F264}"/>
              </a:ext>
            </a:extLst>
          </p:cNvPr>
          <p:cNvSpPr>
            <a:spLocks noGrp="1"/>
          </p:cNvSpPr>
          <p:nvPr>
            <p:ph type="title"/>
          </p:nvPr>
        </p:nvSpPr>
        <p:spPr/>
        <p:txBody>
          <a:bodyPr/>
          <a:lstStyle/>
          <a:p>
            <a:endParaRPr lang="en-US" altLang="en-US"/>
          </a:p>
        </p:txBody>
      </p:sp>
      <p:sp>
        <p:nvSpPr>
          <p:cNvPr id="60419" name="Content Placeholder 2">
            <a:extLst>
              <a:ext uri="{FF2B5EF4-FFF2-40B4-BE49-F238E27FC236}">
                <a16:creationId xmlns:a16="http://schemas.microsoft.com/office/drawing/2014/main" id="{31FA3E0C-7C49-49B6-A144-30146067C7D9}"/>
              </a:ext>
            </a:extLst>
          </p:cNvPr>
          <p:cNvSpPr>
            <a:spLocks noGrp="1"/>
          </p:cNvSpPr>
          <p:nvPr>
            <p:ph idx="1"/>
          </p:nvPr>
        </p:nvSpPr>
        <p:spPr/>
        <p:txBody>
          <a:bodyPr/>
          <a:lstStyle/>
          <a:p>
            <a:r>
              <a:rPr lang="en-US" altLang="en-US"/>
              <a:t>There are other types of business structures available such as community interest companies and limited liability partnerships.</a:t>
            </a:r>
          </a:p>
          <a:p>
            <a:endParaRPr lang="en-GB" altLang="en-US"/>
          </a:p>
        </p:txBody>
      </p:sp>
      <p:sp>
        <p:nvSpPr>
          <p:cNvPr id="60420" name="Slide Number Placeholder 3">
            <a:extLst>
              <a:ext uri="{FF2B5EF4-FFF2-40B4-BE49-F238E27FC236}">
                <a16:creationId xmlns:a16="http://schemas.microsoft.com/office/drawing/2014/main" id="{0B8DF8D8-20BC-40C1-961D-864CEE06CD9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rgbClr val="CC0066"/>
              </a:buClr>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CC0066"/>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a:solidFill>
                  <a:srgbClr val="CC0066"/>
                </a:solidFill>
              </a:rPr>
              <a:t>be inspired</a:t>
            </a:r>
            <a:endParaRPr lang="en-GB" altLang="en-US" sz="1400"/>
          </a:p>
        </p:txBody>
      </p:sp>
    </p:spTree>
    <p:extLst>
      <p:ext uri="{BB962C8B-B14F-4D97-AF65-F5344CB8AC3E}">
        <p14:creationId xmlns:p14="http://schemas.microsoft.com/office/powerpoint/2010/main" val="3906720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3" name="Rectangle 2">
            <a:extLst>
              <a:ext uri="{FF2B5EF4-FFF2-40B4-BE49-F238E27FC236}">
                <a16:creationId xmlns:a16="http://schemas.microsoft.com/office/drawing/2014/main" id="{D7D83D10-E124-4AA6-AD16-6D0BF9BE649B}"/>
              </a:ext>
            </a:extLst>
          </p:cNvPr>
          <p:cNvSpPr>
            <a:spLocks noGrp="1" noChangeArrowheads="1"/>
          </p:cNvSpPr>
          <p:nvPr>
            <p:ph type="title"/>
          </p:nvPr>
        </p:nvSpPr>
        <p:spPr>
          <a:xfrm>
            <a:off x="1154954" y="973668"/>
            <a:ext cx="8761413" cy="706964"/>
          </a:xfrm>
        </p:spPr>
        <p:txBody>
          <a:bodyPr>
            <a:normAutofit/>
          </a:bodyPr>
          <a:lstStyle/>
          <a:p>
            <a:r>
              <a:rPr lang="en-GB" altLang="en-US"/>
              <a:t>Sole Trader</a:t>
            </a:r>
          </a:p>
        </p:txBody>
      </p:sp>
      <p:pic>
        <p:nvPicPr>
          <p:cNvPr id="2" name="Picture 1">
            <a:extLst>
              <a:ext uri="{FF2B5EF4-FFF2-40B4-BE49-F238E27FC236}">
                <a16:creationId xmlns:a16="http://schemas.microsoft.com/office/drawing/2014/main" id="{63A4DD31-2C90-4731-91B4-F3BE4618CDB2}"/>
              </a:ext>
            </a:extLst>
          </p:cNvPr>
          <p:cNvPicPr>
            <a:picLocks noChangeAspect="1"/>
          </p:cNvPicPr>
          <p:nvPr/>
        </p:nvPicPr>
        <p:blipFill rotWithShape="1">
          <a:blip r:embed="rId2"/>
          <a:srcRect r="2" b="7352"/>
          <a:stretch/>
        </p:blipFill>
        <p:spPr>
          <a:xfrm>
            <a:off x="1151467" y="2775951"/>
            <a:ext cx="4345024" cy="3067163"/>
          </a:xfrm>
          <a:prstGeom prst="roundRect">
            <a:avLst>
              <a:gd name="adj" fmla="val 1858"/>
            </a:avLst>
          </a:prstGeom>
          <a:effectLst>
            <a:outerShdw blurRad="50800" dist="50800" dir="5400000" algn="tl" rotWithShape="0">
              <a:srgbClr val="000000">
                <a:alpha val="43000"/>
              </a:srgbClr>
            </a:outerShdw>
          </a:effectLst>
        </p:spPr>
      </p:pic>
      <p:sp>
        <p:nvSpPr>
          <p:cNvPr id="61444" name="Rectangle 3">
            <a:extLst>
              <a:ext uri="{FF2B5EF4-FFF2-40B4-BE49-F238E27FC236}">
                <a16:creationId xmlns:a16="http://schemas.microsoft.com/office/drawing/2014/main" id="{5C98DAEE-A4C6-4D59-9888-FF6B92C19795}"/>
              </a:ext>
            </a:extLst>
          </p:cNvPr>
          <p:cNvSpPr>
            <a:spLocks noGrp="1" noChangeArrowheads="1"/>
          </p:cNvSpPr>
          <p:nvPr>
            <p:ph idx="1"/>
          </p:nvPr>
        </p:nvSpPr>
        <p:spPr>
          <a:xfrm>
            <a:off x="5980954" y="2603500"/>
            <a:ext cx="5211979" cy="3416300"/>
          </a:xfrm>
        </p:spPr>
        <p:txBody>
          <a:bodyPr anchor="ctr">
            <a:normAutofit lnSpcReduction="10000"/>
          </a:bodyPr>
          <a:lstStyle/>
          <a:p>
            <a:pPr>
              <a:lnSpc>
                <a:spcPct val="90000"/>
              </a:lnSpc>
              <a:buFontTx/>
              <a:buNone/>
            </a:pPr>
            <a:r>
              <a:rPr lang="en-GB" altLang="en-US" sz="1700"/>
              <a:t>Easy to start trading</a:t>
            </a:r>
          </a:p>
          <a:p>
            <a:pPr>
              <a:lnSpc>
                <a:spcPct val="90000"/>
              </a:lnSpc>
              <a:buFontTx/>
              <a:buNone/>
            </a:pPr>
            <a:r>
              <a:rPr lang="en-GB" altLang="en-US" sz="1700"/>
              <a:t>Inform the HMRC that you are self employed</a:t>
            </a:r>
          </a:p>
          <a:p>
            <a:pPr>
              <a:lnSpc>
                <a:spcPct val="90000"/>
              </a:lnSpc>
              <a:buFontTx/>
              <a:buNone/>
            </a:pPr>
            <a:r>
              <a:rPr lang="en-GB" altLang="en-US" sz="1700"/>
              <a:t>If you are trading under a name other than your own name, you need to include your name and address on any official correspondence:</a:t>
            </a:r>
          </a:p>
          <a:p>
            <a:pPr lvl="1">
              <a:lnSpc>
                <a:spcPct val="90000"/>
              </a:lnSpc>
            </a:pPr>
            <a:r>
              <a:rPr lang="en-GB" altLang="en-US" sz="1700"/>
              <a:t>Letterhead</a:t>
            </a:r>
          </a:p>
          <a:p>
            <a:pPr lvl="1">
              <a:lnSpc>
                <a:spcPct val="90000"/>
              </a:lnSpc>
            </a:pPr>
            <a:r>
              <a:rPr lang="en-GB" altLang="en-US" sz="1700"/>
              <a:t>Invoices</a:t>
            </a:r>
          </a:p>
          <a:p>
            <a:pPr lvl="1">
              <a:lnSpc>
                <a:spcPct val="90000"/>
              </a:lnSpc>
            </a:pPr>
            <a:r>
              <a:rPr lang="en-GB" altLang="en-US" sz="1700"/>
              <a:t>Quotes</a:t>
            </a:r>
          </a:p>
          <a:p>
            <a:pPr lvl="1">
              <a:lnSpc>
                <a:spcPct val="90000"/>
              </a:lnSpc>
            </a:pPr>
            <a:r>
              <a:rPr lang="en-GB" altLang="en-US" sz="1700"/>
              <a:t>Terms &amp; Conditions</a:t>
            </a:r>
          </a:p>
          <a:p>
            <a:pPr lvl="1">
              <a:lnSpc>
                <a:spcPct val="90000"/>
              </a:lnSpc>
            </a:pPr>
            <a:r>
              <a:rPr lang="en-GB" altLang="en-US" sz="1700"/>
              <a:t>Contracts</a:t>
            </a:r>
          </a:p>
        </p:txBody>
      </p:sp>
      <p:sp>
        <p:nvSpPr>
          <p:cNvPr id="61442" name="Date Placeholder 3">
            <a:extLst>
              <a:ext uri="{FF2B5EF4-FFF2-40B4-BE49-F238E27FC236}">
                <a16:creationId xmlns:a16="http://schemas.microsoft.com/office/drawing/2014/main" id="{EB7F9CE8-B7C5-4F83-B0F2-03845F551F76}"/>
              </a:ext>
            </a:extLst>
          </p:cNvPr>
          <p:cNvSpPr>
            <a:spLocks noGrp="1"/>
          </p:cNvSpPr>
          <p:nvPr>
            <p:ph type="dt" sz="half" idx="10"/>
          </p:nvPr>
        </p:nvSpPr>
        <p:spPr>
          <a:xfrm>
            <a:off x="10653104" y="6391838"/>
            <a:ext cx="99059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rgbClr val="CC0066"/>
              </a:buClr>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CC0066"/>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a:p>
        </p:txBody>
      </p:sp>
    </p:spTree>
    <p:extLst>
      <p:ext uri="{BB962C8B-B14F-4D97-AF65-F5344CB8AC3E}">
        <p14:creationId xmlns:p14="http://schemas.microsoft.com/office/powerpoint/2010/main" val="2520319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7" name="Rectangle 2">
            <a:extLst>
              <a:ext uri="{FF2B5EF4-FFF2-40B4-BE49-F238E27FC236}">
                <a16:creationId xmlns:a16="http://schemas.microsoft.com/office/drawing/2014/main" id="{58AF4DC2-EDEE-4B6B-8D9B-4A727E87492B}"/>
              </a:ext>
            </a:extLst>
          </p:cNvPr>
          <p:cNvSpPr>
            <a:spLocks noGrp="1" noChangeArrowheads="1"/>
          </p:cNvSpPr>
          <p:nvPr>
            <p:ph type="title"/>
          </p:nvPr>
        </p:nvSpPr>
        <p:spPr>
          <a:xfrm>
            <a:off x="1154954" y="973668"/>
            <a:ext cx="8761413" cy="706964"/>
          </a:xfrm>
        </p:spPr>
        <p:txBody>
          <a:bodyPr>
            <a:normAutofit/>
          </a:bodyPr>
          <a:lstStyle/>
          <a:p>
            <a:r>
              <a:rPr lang="en-GB" altLang="en-US">
                <a:solidFill>
                  <a:srgbClr val="EBEBEB"/>
                </a:solidFill>
              </a:rPr>
              <a:t>Sole Trader</a:t>
            </a:r>
          </a:p>
        </p:txBody>
      </p:sp>
      <p:sp>
        <p:nvSpPr>
          <p:cNvPr id="62466" name="Date Placeholder 3">
            <a:extLst>
              <a:ext uri="{FF2B5EF4-FFF2-40B4-BE49-F238E27FC236}">
                <a16:creationId xmlns:a16="http://schemas.microsoft.com/office/drawing/2014/main" id="{A5CFDD41-D01F-4BF3-ADDE-A5DBDFEFFD90}"/>
              </a:ext>
            </a:extLst>
          </p:cNvPr>
          <p:cNvSpPr>
            <a:spLocks noGrp="1"/>
          </p:cNvSpPr>
          <p:nvPr>
            <p:ph type="dt" sz="half" idx="10"/>
          </p:nvPr>
        </p:nvSpPr>
        <p:spPr>
          <a:xfrm>
            <a:off x="10653104" y="6391838"/>
            <a:ext cx="99059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rgbClr val="CC0066"/>
              </a:buClr>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CC0066"/>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a:p>
        </p:txBody>
      </p:sp>
      <p:graphicFrame>
        <p:nvGraphicFramePr>
          <p:cNvPr id="62470" name="Rectangle 3">
            <a:extLst>
              <a:ext uri="{FF2B5EF4-FFF2-40B4-BE49-F238E27FC236}">
                <a16:creationId xmlns:a16="http://schemas.microsoft.com/office/drawing/2014/main" id="{96BC6B08-DD68-4EDD-BE7F-EB9DE24942E4}"/>
              </a:ext>
            </a:extLst>
          </p:cNvPr>
          <p:cNvGraphicFramePr>
            <a:graphicFrameLocks noGrp="1"/>
          </p:cNvGraphicFramePr>
          <p:nvPr>
            <p:ph idx="1"/>
            <p:extLst>
              <p:ext uri="{D42A27DB-BD31-4B8C-83A1-F6EECF244321}">
                <p14:modId xmlns:p14="http://schemas.microsoft.com/office/powerpoint/2010/main" val="806414357"/>
              </p:ext>
            </p:extLst>
          </p:nvPr>
        </p:nvGraphicFramePr>
        <p:xfrm>
          <a:off x="1286934" y="2925232"/>
          <a:ext cx="9625383" cy="3086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1878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5" name="Freeform: Shape 74">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77"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63491" name="Rectangle 2">
            <a:extLst>
              <a:ext uri="{FF2B5EF4-FFF2-40B4-BE49-F238E27FC236}">
                <a16:creationId xmlns:a16="http://schemas.microsoft.com/office/drawing/2014/main" id="{5A0E6BD1-F8F7-44AA-A111-A169C0971F3A}"/>
              </a:ext>
            </a:extLst>
          </p:cNvPr>
          <p:cNvSpPr>
            <a:spLocks noGrp="1" noChangeArrowheads="1"/>
          </p:cNvSpPr>
          <p:nvPr>
            <p:ph type="title"/>
          </p:nvPr>
        </p:nvSpPr>
        <p:spPr>
          <a:xfrm>
            <a:off x="1154955" y="973668"/>
            <a:ext cx="2942210" cy="1020232"/>
          </a:xfrm>
        </p:spPr>
        <p:txBody>
          <a:bodyPr>
            <a:normAutofit/>
          </a:bodyPr>
          <a:lstStyle/>
          <a:p>
            <a:r>
              <a:rPr lang="en-GB" altLang="en-US">
                <a:solidFill>
                  <a:schemeClr val="tx1"/>
                </a:solidFill>
              </a:rPr>
              <a:t>Sole Trader</a:t>
            </a:r>
          </a:p>
        </p:txBody>
      </p:sp>
      <p:pic>
        <p:nvPicPr>
          <p:cNvPr id="4" name="Picture 3">
            <a:extLst>
              <a:ext uri="{FF2B5EF4-FFF2-40B4-BE49-F238E27FC236}">
                <a16:creationId xmlns:a16="http://schemas.microsoft.com/office/drawing/2014/main" id="{E6C7F6F4-16D3-4AE3-9D92-DA7C961DE274}"/>
              </a:ext>
            </a:extLst>
          </p:cNvPr>
          <p:cNvPicPr>
            <a:picLocks noChangeAspect="1"/>
          </p:cNvPicPr>
          <p:nvPr/>
        </p:nvPicPr>
        <p:blipFill rotWithShape="1">
          <a:blip r:embed="rId2"/>
          <a:srcRect l="12407" r="6585" b="-1"/>
          <a:stretch/>
        </p:blipFill>
        <p:spPr>
          <a:xfrm>
            <a:off x="5194607" y="803751"/>
            <a:ext cx="6391533" cy="5250498"/>
          </a:xfrm>
          <a:prstGeom prst="rect">
            <a:avLst/>
          </a:prstGeom>
        </p:spPr>
      </p:pic>
      <p:sp>
        <p:nvSpPr>
          <p:cNvPr id="79" name="Rectangle 78">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3" name="Oval 82">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3492" name="Rectangle 3">
            <a:extLst>
              <a:ext uri="{FF2B5EF4-FFF2-40B4-BE49-F238E27FC236}">
                <a16:creationId xmlns:a16="http://schemas.microsoft.com/office/drawing/2014/main" id="{BDBC5FBE-FEF4-4486-BB01-49EF98FE5AB0}"/>
              </a:ext>
            </a:extLst>
          </p:cNvPr>
          <p:cNvSpPr>
            <a:spLocks noGrp="1" noChangeArrowheads="1"/>
          </p:cNvSpPr>
          <p:nvPr>
            <p:ph idx="1"/>
          </p:nvPr>
        </p:nvSpPr>
        <p:spPr>
          <a:xfrm>
            <a:off x="1154955" y="2120900"/>
            <a:ext cx="3133726" cy="3898900"/>
          </a:xfrm>
        </p:spPr>
        <p:txBody>
          <a:bodyPr>
            <a:normAutofit/>
          </a:bodyPr>
          <a:lstStyle/>
          <a:p>
            <a:pPr>
              <a:buFontTx/>
              <a:buNone/>
            </a:pPr>
            <a:r>
              <a:rPr lang="en-GB" altLang="en-US" dirty="0">
                <a:solidFill>
                  <a:schemeClr val="tx1"/>
                </a:solidFill>
              </a:rPr>
              <a:t>You will need to</a:t>
            </a:r>
          </a:p>
          <a:p>
            <a:pPr>
              <a:buFontTx/>
              <a:buNone/>
            </a:pPr>
            <a:r>
              <a:rPr lang="en-GB" altLang="en-US" dirty="0">
                <a:solidFill>
                  <a:schemeClr val="tx1"/>
                </a:solidFill>
              </a:rPr>
              <a:t>complete  a self </a:t>
            </a:r>
          </a:p>
          <a:p>
            <a:pPr>
              <a:buFontTx/>
              <a:buNone/>
            </a:pPr>
            <a:r>
              <a:rPr lang="en-GB" altLang="en-US" dirty="0">
                <a:solidFill>
                  <a:schemeClr val="tx1"/>
                </a:solidFill>
              </a:rPr>
              <a:t>assessment for tax </a:t>
            </a:r>
          </a:p>
          <a:p>
            <a:pPr>
              <a:buFontTx/>
              <a:buNone/>
            </a:pPr>
            <a:r>
              <a:rPr lang="en-GB" altLang="en-US" dirty="0">
                <a:solidFill>
                  <a:schemeClr val="tx1"/>
                </a:solidFill>
              </a:rPr>
              <a:t>purposes if your </a:t>
            </a:r>
          </a:p>
          <a:p>
            <a:pPr>
              <a:buFontTx/>
              <a:buNone/>
            </a:pPr>
            <a:r>
              <a:rPr lang="en-GB" altLang="en-US" dirty="0">
                <a:solidFill>
                  <a:schemeClr val="tx1"/>
                </a:solidFill>
              </a:rPr>
              <a:t>turnover is more</a:t>
            </a:r>
          </a:p>
          <a:p>
            <a:pPr>
              <a:buFontTx/>
              <a:buNone/>
            </a:pPr>
            <a:r>
              <a:rPr lang="en-GB" altLang="en-US" dirty="0">
                <a:solidFill>
                  <a:schemeClr val="tx1"/>
                </a:solidFill>
              </a:rPr>
              <a:t>than £1,000 in the</a:t>
            </a:r>
          </a:p>
          <a:p>
            <a:pPr>
              <a:buFontTx/>
              <a:buNone/>
            </a:pPr>
            <a:r>
              <a:rPr lang="en-GB" altLang="en-US" dirty="0">
                <a:solidFill>
                  <a:schemeClr val="tx1"/>
                </a:solidFill>
              </a:rPr>
              <a:t>tax year.</a:t>
            </a:r>
          </a:p>
        </p:txBody>
      </p:sp>
      <p:sp>
        <p:nvSpPr>
          <p:cNvPr id="85"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195397424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a:extLst>
              <a:ext uri="{FF2B5EF4-FFF2-40B4-BE49-F238E27FC236}">
                <a16:creationId xmlns:a16="http://schemas.microsoft.com/office/drawing/2014/main" id="{3D1154C2-F1C4-4AEF-9039-BBB639BDCF08}"/>
              </a:ext>
            </a:extLst>
          </p:cNvPr>
          <p:cNvSpPr>
            <a:spLocks noGrp="1" noChangeArrowheads="1"/>
          </p:cNvSpPr>
          <p:nvPr>
            <p:ph type="title"/>
          </p:nvPr>
        </p:nvSpPr>
        <p:spPr/>
        <p:txBody>
          <a:bodyPr/>
          <a:lstStyle/>
          <a:p>
            <a:r>
              <a:rPr lang="en-GB" altLang="en-US"/>
              <a:t>Advantages</a:t>
            </a:r>
          </a:p>
        </p:txBody>
      </p:sp>
      <p:sp>
        <p:nvSpPr>
          <p:cNvPr id="64516" name="Rectangle 3">
            <a:extLst>
              <a:ext uri="{FF2B5EF4-FFF2-40B4-BE49-F238E27FC236}">
                <a16:creationId xmlns:a16="http://schemas.microsoft.com/office/drawing/2014/main" id="{442BD9F4-3842-4416-8D9B-80C2FED84B64}"/>
              </a:ext>
            </a:extLst>
          </p:cNvPr>
          <p:cNvSpPr>
            <a:spLocks noGrp="1" noChangeArrowheads="1"/>
          </p:cNvSpPr>
          <p:nvPr>
            <p:ph idx="1"/>
          </p:nvPr>
        </p:nvSpPr>
        <p:spPr/>
        <p:txBody>
          <a:bodyPr/>
          <a:lstStyle/>
          <a:p>
            <a:pPr>
              <a:buFontTx/>
              <a:buNone/>
            </a:pPr>
            <a:endParaRPr lang="en-GB" altLang="en-US"/>
          </a:p>
          <a:p>
            <a:pPr>
              <a:buFontTx/>
              <a:buNone/>
            </a:pPr>
            <a:endParaRPr lang="en-GB" altLang="en-US"/>
          </a:p>
          <a:p>
            <a:pPr>
              <a:buFontTx/>
              <a:buNone/>
            </a:pPr>
            <a:r>
              <a:rPr lang="en-GB" altLang="en-US"/>
              <a:t>You have full autonomy over all business decisions</a:t>
            </a:r>
          </a:p>
          <a:p>
            <a:pPr>
              <a:buFontTx/>
              <a:buNone/>
            </a:pPr>
            <a:endParaRPr lang="en-GB" altLang="en-US"/>
          </a:p>
        </p:txBody>
      </p:sp>
    </p:spTree>
    <p:extLst>
      <p:ext uri="{BB962C8B-B14F-4D97-AF65-F5344CB8AC3E}">
        <p14:creationId xmlns:p14="http://schemas.microsoft.com/office/powerpoint/2010/main" val="2820756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9" name="Rectangle 2">
            <a:extLst>
              <a:ext uri="{FF2B5EF4-FFF2-40B4-BE49-F238E27FC236}">
                <a16:creationId xmlns:a16="http://schemas.microsoft.com/office/drawing/2014/main" id="{985DA7E8-8462-442A-A75A-B73C7B96772C}"/>
              </a:ext>
            </a:extLst>
          </p:cNvPr>
          <p:cNvSpPr>
            <a:spLocks noGrp="1" noChangeArrowheads="1"/>
          </p:cNvSpPr>
          <p:nvPr>
            <p:ph type="title"/>
          </p:nvPr>
        </p:nvSpPr>
        <p:spPr>
          <a:xfrm>
            <a:off x="1154954" y="973668"/>
            <a:ext cx="8761413" cy="706964"/>
          </a:xfrm>
        </p:spPr>
        <p:txBody>
          <a:bodyPr>
            <a:normAutofit/>
          </a:bodyPr>
          <a:lstStyle/>
          <a:p>
            <a:r>
              <a:rPr lang="en-GB" altLang="en-US">
                <a:solidFill>
                  <a:srgbClr val="EBEBEB"/>
                </a:solidFill>
              </a:rPr>
              <a:t>Disadvantages</a:t>
            </a:r>
          </a:p>
        </p:txBody>
      </p:sp>
      <p:sp>
        <p:nvSpPr>
          <p:cNvPr id="65538" name="Date Placeholder 3">
            <a:extLst>
              <a:ext uri="{FF2B5EF4-FFF2-40B4-BE49-F238E27FC236}">
                <a16:creationId xmlns:a16="http://schemas.microsoft.com/office/drawing/2014/main" id="{3937395C-1F5B-47A2-8192-B02DAB6F2801}"/>
              </a:ext>
            </a:extLst>
          </p:cNvPr>
          <p:cNvSpPr>
            <a:spLocks noGrp="1"/>
          </p:cNvSpPr>
          <p:nvPr>
            <p:ph type="dt" sz="half" idx="10"/>
          </p:nvPr>
        </p:nvSpPr>
        <p:spPr>
          <a:xfrm>
            <a:off x="10653104" y="6391838"/>
            <a:ext cx="99059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rgbClr val="CC0066"/>
              </a:buClr>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CC0066"/>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a:p>
        </p:txBody>
      </p:sp>
      <p:graphicFrame>
        <p:nvGraphicFramePr>
          <p:cNvPr id="65542" name="Rectangle 3">
            <a:extLst>
              <a:ext uri="{FF2B5EF4-FFF2-40B4-BE49-F238E27FC236}">
                <a16:creationId xmlns:a16="http://schemas.microsoft.com/office/drawing/2014/main" id="{78B6B860-C2F9-4FBA-B64C-BDEED7F1B2D2}"/>
              </a:ext>
            </a:extLst>
          </p:cNvPr>
          <p:cNvGraphicFramePr>
            <a:graphicFrameLocks noGrp="1"/>
          </p:cNvGraphicFramePr>
          <p:nvPr>
            <p:ph idx="1"/>
            <p:extLst>
              <p:ext uri="{D42A27DB-BD31-4B8C-83A1-F6EECF244321}">
                <p14:modId xmlns:p14="http://schemas.microsoft.com/office/powerpoint/2010/main" val="1218235510"/>
              </p:ext>
            </p:extLst>
          </p:nvPr>
        </p:nvGraphicFramePr>
        <p:xfrm>
          <a:off x="1286934" y="2925232"/>
          <a:ext cx="9625383" cy="3086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124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77" name="Group 76">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78" name="Rectangle 77">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66563" name="Rectangle 1026">
            <a:extLst>
              <a:ext uri="{FF2B5EF4-FFF2-40B4-BE49-F238E27FC236}">
                <a16:creationId xmlns:a16="http://schemas.microsoft.com/office/drawing/2014/main" id="{8E8B1510-630F-4388-BD67-54DCA0BEA68B}"/>
              </a:ext>
            </a:extLst>
          </p:cNvPr>
          <p:cNvSpPr>
            <a:spLocks noGrp="1" noChangeArrowheads="1"/>
          </p:cNvSpPr>
          <p:nvPr>
            <p:ph type="title"/>
          </p:nvPr>
        </p:nvSpPr>
        <p:spPr>
          <a:xfrm>
            <a:off x="1000372" y="1209957"/>
            <a:ext cx="3034580" cy="4438087"/>
          </a:xfrm>
        </p:spPr>
        <p:txBody>
          <a:bodyPr anchor="ctr">
            <a:normAutofit/>
          </a:bodyPr>
          <a:lstStyle/>
          <a:p>
            <a:pPr algn="r"/>
            <a:r>
              <a:rPr lang="en-GB" altLang="en-US" sz="3000">
                <a:solidFill>
                  <a:schemeClr val="tx1"/>
                </a:solidFill>
              </a:rPr>
              <a:t>Disadvantages</a:t>
            </a:r>
          </a:p>
        </p:txBody>
      </p:sp>
      <p:cxnSp>
        <p:nvCxnSpPr>
          <p:cNvPr id="81" name="Straight Connector 80">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6564" name="Rectangle 1027">
            <a:extLst>
              <a:ext uri="{FF2B5EF4-FFF2-40B4-BE49-F238E27FC236}">
                <a16:creationId xmlns:a16="http://schemas.microsoft.com/office/drawing/2014/main" id="{3EAD6FCE-357D-48A5-AB3D-D60F1B095D1E}"/>
              </a:ext>
            </a:extLst>
          </p:cNvPr>
          <p:cNvSpPr>
            <a:spLocks noGrp="1" noChangeArrowheads="1"/>
          </p:cNvSpPr>
          <p:nvPr>
            <p:ph idx="1"/>
          </p:nvPr>
        </p:nvSpPr>
        <p:spPr>
          <a:xfrm>
            <a:off x="4678424" y="1059025"/>
            <a:ext cx="5302189" cy="4739950"/>
          </a:xfrm>
        </p:spPr>
        <p:txBody>
          <a:bodyPr anchor="ctr">
            <a:normAutofit/>
          </a:bodyPr>
          <a:lstStyle/>
          <a:p>
            <a:pPr>
              <a:buFontTx/>
              <a:buNone/>
            </a:pPr>
            <a:r>
              <a:rPr lang="en-GB" altLang="en-US">
                <a:solidFill>
                  <a:schemeClr val="tx1"/>
                </a:solidFill>
              </a:rPr>
              <a:t>Dependant on one person</a:t>
            </a:r>
          </a:p>
          <a:p>
            <a:pPr>
              <a:buFontTx/>
              <a:buNone/>
            </a:pPr>
            <a:endParaRPr lang="en-GB" altLang="en-US">
              <a:solidFill>
                <a:schemeClr val="tx1"/>
              </a:solidFill>
            </a:endParaRPr>
          </a:p>
          <a:p>
            <a:pPr>
              <a:buFontTx/>
              <a:buNone/>
            </a:pPr>
            <a:r>
              <a:rPr lang="en-GB" altLang="en-US">
                <a:solidFill>
                  <a:schemeClr val="tx1"/>
                </a:solidFill>
              </a:rPr>
              <a:t>Growth of the business can be limited as it relies on one person’s capacity</a:t>
            </a:r>
          </a:p>
          <a:p>
            <a:pPr>
              <a:buFontTx/>
              <a:buNone/>
            </a:pPr>
            <a:endParaRPr lang="en-GB" altLang="en-US">
              <a:solidFill>
                <a:schemeClr val="tx1"/>
              </a:solidFill>
            </a:endParaRPr>
          </a:p>
          <a:p>
            <a:pPr>
              <a:buFontTx/>
              <a:buNone/>
            </a:pPr>
            <a:r>
              <a:rPr lang="en-GB" altLang="en-US">
                <a:solidFill>
                  <a:schemeClr val="tx1"/>
                </a:solidFill>
              </a:rPr>
              <a:t>As a sole trader you are entitled to fewer social security benefits than an employee</a:t>
            </a:r>
          </a:p>
        </p:txBody>
      </p:sp>
      <p:sp>
        <p:nvSpPr>
          <p:cNvPr id="66562" name="Date Placeholder 3">
            <a:extLst>
              <a:ext uri="{FF2B5EF4-FFF2-40B4-BE49-F238E27FC236}">
                <a16:creationId xmlns:a16="http://schemas.microsoft.com/office/drawing/2014/main" id="{2C3E8519-EDD0-4B99-A396-1AFB2AE800F7}"/>
              </a:ext>
            </a:extLst>
          </p:cNvPr>
          <p:cNvSpPr>
            <a:spLocks noGrp="1"/>
          </p:cNvSpPr>
          <p:nvPr>
            <p:ph type="dt" sz="half" idx="10"/>
          </p:nvPr>
        </p:nvSpPr>
        <p:spPr>
          <a:xfrm rot="5400000">
            <a:off x="9629271" y="2819140"/>
            <a:ext cx="3188485"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rmAutofit fontScale="47500" lnSpcReduction="20000"/>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rgbClr val="CC0066"/>
              </a:buClr>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CC0066"/>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endParaRPr lang="en-GB" altLang="en-US">
              <a:solidFill>
                <a:srgbClr val="FFFFFF"/>
              </a:solidFill>
            </a:endParaRPr>
          </a:p>
        </p:txBody>
      </p:sp>
    </p:spTree>
    <p:extLst>
      <p:ext uri="{BB962C8B-B14F-4D97-AF65-F5344CB8AC3E}">
        <p14:creationId xmlns:p14="http://schemas.microsoft.com/office/powerpoint/2010/main" val="1171761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5" name="Rectangle 74">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Oval 75">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67587" name="Rectangle 2">
            <a:extLst>
              <a:ext uri="{FF2B5EF4-FFF2-40B4-BE49-F238E27FC236}">
                <a16:creationId xmlns:a16="http://schemas.microsoft.com/office/drawing/2014/main" id="{DD22CC35-4A55-4A4B-A798-650266B17050}"/>
              </a:ext>
            </a:extLst>
          </p:cNvPr>
          <p:cNvSpPr>
            <a:spLocks noGrp="1" noChangeArrowheads="1"/>
          </p:cNvSpPr>
          <p:nvPr>
            <p:ph type="title"/>
          </p:nvPr>
        </p:nvSpPr>
        <p:spPr>
          <a:xfrm>
            <a:off x="1154955" y="973667"/>
            <a:ext cx="2942210" cy="4833745"/>
          </a:xfrm>
        </p:spPr>
        <p:txBody>
          <a:bodyPr>
            <a:normAutofit/>
          </a:bodyPr>
          <a:lstStyle/>
          <a:p>
            <a:r>
              <a:rPr lang="en-GB" altLang="en-US">
                <a:solidFill>
                  <a:srgbClr val="EBEBEB"/>
                </a:solidFill>
              </a:rPr>
              <a:t>Partnership</a:t>
            </a:r>
          </a:p>
        </p:txBody>
      </p:sp>
      <p:sp>
        <p:nvSpPr>
          <p:cNvPr id="83" name="Rectangle 82">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7586" name="Date Placeholder 3">
            <a:extLst>
              <a:ext uri="{FF2B5EF4-FFF2-40B4-BE49-F238E27FC236}">
                <a16:creationId xmlns:a16="http://schemas.microsoft.com/office/drawing/2014/main" id="{3F6E739E-F0B0-4FE2-A2BF-3613A61D7AED}"/>
              </a:ext>
            </a:extLst>
          </p:cNvPr>
          <p:cNvSpPr>
            <a:spLocks noGrp="1"/>
          </p:cNvSpPr>
          <p:nvPr>
            <p:ph type="dt" sz="half" idx="10"/>
          </p:nvPr>
        </p:nvSpPr>
        <p:spPr>
          <a:xfrm>
            <a:off x="10653104" y="6391838"/>
            <a:ext cx="99059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rgbClr val="CC0066"/>
              </a:buClr>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CC0066"/>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a:p>
        </p:txBody>
      </p:sp>
      <p:graphicFrame>
        <p:nvGraphicFramePr>
          <p:cNvPr id="67590" name="Rectangle 3">
            <a:extLst>
              <a:ext uri="{FF2B5EF4-FFF2-40B4-BE49-F238E27FC236}">
                <a16:creationId xmlns:a16="http://schemas.microsoft.com/office/drawing/2014/main" id="{466575ED-A6F5-4528-9B45-EFACCF21B4C0}"/>
              </a:ext>
            </a:extLst>
          </p:cNvPr>
          <p:cNvGraphicFramePr>
            <a:graphicFrameLocks noGrp="1"/>
          </p:cNvGraphicFramePr>
          <p:nvPr>
            <p:ph idx="1"/>
            <p:extLst>
              <p:ext uri="{D42A27DB-BD31-4B8C-83A1-F6EECF244321}">
                <p14:modId xmlns:p14="http://schemas.microsoft.com/office/powerpoint/2010/main" val="736773131"/>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9356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1" name="Rectangle 2">
            <a:extLst>
              <a:ext uri="{FF2B5EF4-FFF2-40B4-BE49-F238E27FC236}">
                <a16:creationId xmlns:a16="http://schemas.microsoft.com/office/drawing/2014/main" id="{9A51CC3D-43C3-4E5B-BFC6-680205AF2E9C}"/>
              </a:ext>
            </a:extLst>
          </p:cNvPr>
          <p:cNvSpPr>
            <a:spLocks noGrp="1" noChangeArrowheads="1"/>
          </p:cNvSpPr>
          <p:nvPr>
            <p:ph type="title"/>
          </p:nvPr>
        </p:nvSpPr>
        <p:spPr>
          <a:xfrm>
            <a:off x="1154954" y="973668"/>
            <a:ext cx="8761413" cy="706964"/>
          </a:xfrm>
        </p:spPr>
        <p:txBody>
          <a:bodyPr>
            <a:normAutofit/>
          </a:bodyPr>
          <a:lstStyle/>
          <a:p>
            <a:r>
              <a:rPr lang="en-GB" altLang="en-US"/>
              <a:t>Partnership</a:t>
            </a:r>
          </a:p>
        </p:txBody>
      </p:sp>
      <p:pic>
        <p:nvPicPr>
          <p:cNvPr id="2" name="Picture 1">
            <a:extLst>
              <a:ext uri="{FF2B5EF4-FFF2-40B4-BE49-F238E27FC236}">
                <a16:creationId xmlns:a16="http://schemas.microsoft.com/office/drawing/2014/main" id="{85F82CCF-4024-468E-9706-8C7CC43474EF}"/>
              </a:ext>
            </a:extLst>
          </p:cNvPr>
          <p:cNvPicPr>
            <a:picLocks noChangeAspect="1"/>
          </p:cNvPicPr>
          <p:nvPr/>
        </p:nvPicPr>
        <p:blipFill rotWithShape="1">
          <a:blip r:embed="rId2"/>
          <a:srcRect l="74" r="1" b="1"/>
          <a:stretch/>
        </p:blipFill>
        <p:spPr>
          <a:xfrm>
            <a:off x="1151467" y="2775951"/>
            <a:ext cx="4345024" cy="3067163"/>
          </a:xfrm>
          <a:prstGeom prst="roundRect">
            <a:avLst>
              <a:gd name="adj" fmla="val 1858"/>
            </a:avLst>
          </a:prstGeom>
          <a:effectLst>
            <a:outerShdw blurRad="50800" dist="50800" dir="5400000" algn="tl" rotWithShape="0">
              <a:srgbClr val="000000">
                <a:alpha val="43000"/>
              </a:srgbClr>
            </a:outerShdw>
          </a:effectLst>
        </p:spPr>
      </p:pic>
      <p:sp>
        <p:nvSpPr>
          <p:cNvPr id="68610" name="Date Placeholder 3">
            <a:extLst>
              <a:ext uri="{FF2B5EF4-FFF2-40B4-BE49-F238E27FC236}">
                <a16:creationId xmlns:a16="http://schemas.microsoft.com/office/drawing/2014/main" id="{6E47EA07-FAD5-4E51-9ED7-3B92F217DA21}"/>
              </a:ext>
            </a:extLst>
          </p:cNvPr>
          <p:cNvSpPr>
            <a:spLocks noGrp="1"/>
          </p:cNvSpPr>
          <p:nvPr>
            <p:ph type="dt" sz="half" idx="10"/>
          </p:nvPr>
        </p:nvSpPr>
        <p:spPr>
          <a:xfrm>
            <a:off x="10653104" y="6391838"/>
            <a:ext cx="99059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rgbClr val="CC0066"/>
              </a:buClr>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CC0066"/>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a:p>
        </p:txBody>
      </p:sp>
      <p:graphicFrame>
        <p:nvGraphicFramePr>
          <p:cNvPr id="68614" name="Rectangle 3">
            <a:extLst>
              <a:ext uri="{FF2B5EF4-FFF2-40B4-BE49-F238E27FC236}">
                <a16:creationId xmlns:a16="http://schemas.microsoft.com/office/drawing/2014/main" id="{8FCA0191-3A61-4489-B781-77F755A2EC0F}"/>
              </a:ext>
            </a:extLst>
          </p:cNvPr>
          <p:cNvGraphicFramePr>
            <a:graphicFrameLocks noGrp="1"/>
          </p:cNvGraphicFramePr>
          <p:nvPr>
            <p:ph idx="1"/>
            <p:extLst>
              <p:ext uri="{D42A27DB-BD31-4B8C-83A1-F6EECF244321}">
                <p14:modId xmlns:p14="http://schemas.microsoft.com/office/powerpoint/2010/main" val="961541238"/>
              </p:ext>
            </p:extLst>
          </p:nvPr>
        </p:nvGraphicFramePr>
        <p:xfrm>
          <a:off x="5980954" y="2603500"/>
          <a:ext cx="5211979" cy="341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1300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5" name="Rectangle 74">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Oval 75">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69635" name="Rectangle 2">
            <a:extLst>
              <a:ext uri="{FF2B5EF4-FFF2-40B4-BE49-F238E27FC236}">
                <a16:creationId xmlns:a16="http://schemas.microsoft.com/office/drawing/2014/main" id="{C2FBF876-CC3E-46B4-8B30-DE24B07D28C7}"/>
              </a:ext>
            </a:extLst>
          </p:cNvPr>
          <p:cNvSpPr>
            <a:spLocks noGrp="1" noChangeArrowheads="1"/>
          </p:cNvSpPr>
          <p:nvPr>
            <p:ph type="title"/>
          </p:nvPr>
        </p:nvSpPr>
        <p:spPr>
          <a:xfrm>
            <a:off x="1154955" y="973667"/>
            <a:ext cx="2942210" cy="4833745"/>
          </a:xfrm>
        </p:spPr>
        <p:txBody>
          <a:bodyPr>
            <a:normAutofit/>
          </a:bodyPr>
          <a:lstStyle/>
          <a:p>
            <a:r>
              <a:rPr lang="en-GB" altLang="en-US">
                <a:solidFill>
                  <a:srgbClr val="EBEBEB"/>
                </a:solidFill>
              </a:rPr>
              <a:t>Advantages</a:t>
            </a:r>
          </a:p>
        </p:txBody>
      </p:sp>
      <p:sp>
        <p:nvSpPr>
          <p:cNvPr id="83" name="Rectangle 82">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9634" name="Date Placeholder 3">
            <a:extLst>
              <a:ext uri="{FF2B5EF4-FFF2-40B4-BE49-F238E27FC236}">
                <a16:creationId xmlns:a16="http://schemas.microsoft.com/office/drawing/2014/main" id="{4887CD35-8B1D-4EBD-AE9E-BA90305F1230}"/>
              </a:ext>
            </a:extLst>
          </p:cNvPr>
          <p:cNvSpPr>
            <a:spLocks noGrp="1"/>
          </p:cNvSpPr>
          <p:nvPr>
            <p:ph type="dt" sz="half" idx="10"/>
          </p:nvPr>
        </p:nvSpPr>
        <p:spPr>
          <a:xfrm>
            <a:off x="10653104" y="6391838"/>
            <a:ext cx="99059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rgbClr val="CC0066"/>
              </a:buClr>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CC0066"/>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a:p>
        </p:txBody>
      </p:sp>
      <p:graphicFrame>
        <p:nvGraphicFramePr>
          <p:cNvPr id="69638" name="Rectangle 3">
            <a:extLst>
              <a:ext uri="{FF2B5EF4-FFF2-40B4-BE49-F238E27FC236}">
                <a16:creationId xmlns:a16="http://schemas.microsoft.com/office/drawing/2014/main" id="{16D22F16-C3BF-43D0-8701-ED1A3EC2419C}"/>
              </a:ext>
            </a:extLst>
          </p:cNvPr>
          <p:cNvGraphicFramePr>
            <a:graphicFrameLocks noGrp="1"/>
          </p:cNvGraphicFramePr>
          <p:nvPr>
            <p:ph idx="1"/>
            <p:extLst>
              <p:ext uri="{D42A27DB-BD31-4B8C-83A1-F6EECF244321}">
                <p14:modId xmlns:p14="http://schemas.microsoft.com/office/powerpoint/2010/main" val="1696562996"/>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6284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BA24DA-2758-4069-8484-E1A24789C919}"/>
              </a:ext>
            </a:extLst>
          </p:cNvPr>
          <p:cNvSpPr>
            <a:spLocks noGrp="1"/>
          </p:cNvSpPr>
          <p:nvPr>
            <p:ph idx="1"/>
          </p:nvPr>
        </p:nvSpPr>
        <p:spPr/>
        <p:txBody>
          <a:bodyPr/>
          <a:lstStyle/>
          <a:p>
            <a:pPr marL="0" indent="0">
              <a:buNone/>
            </a:pPr>
            <a:endParaRPr lang="en-GB" dirty="0"/>
          </a:p>
        </p:txBody>
      </p:sp>
      <p:sp>
        <p:nvSpPr>
          <p:cNvPr id="5" name="Title 4">
            <a:extLst>
              <a:ext uri="{FF2B5EF4-FFF2-40B4-BE49-F238E27FC236}">
                <a16:creationId xmlns:a16="http://schemas.microsoft.com/office/drawing/2014/main" id="{E3619AF7-6D42-484F-BED6-ED6686DFAF5C}"/>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693471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5" name="Rectangle 74">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Oval 75">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0659" name="Rectangle 2">
            <a:extLst>
              <a:ext uri="{FF2B5EF4-FFF2-40B4-BE49-F238E27FC236}">
                <a16:creationId xmlns:a16="http://schemas.microsoft.com/office/drawing/2014/main" id="{74154C41-78E3-497F-80F8-F730A1BBB9E0}"/>
              </a:ext>
            </a:extLst>
          </p:cNvPr>
          <p:cNvSpPr>
            <a:spLocks noGrp="1" noChangeArrowheads="1"/>
          </p:cNvSpPr>
          <p:nvPr>
            <p:ph type="title"/>
          </p:nvPr>
        </p:nvSpPr>
        <p:spPr>
          <a:xfrm>
            <a:off x="1154955" y="973667"/>
            <a:ext cx="2942210" cy="4833745"/>
          </a:xfrm>
        </p:spPr>
        <p:txBody>
          <a:bodyPr>
            <a:normAutofit/>
          </a:bodyPr>
          <a:lstStyle/>
          <a:p>
            <a:r>
              <a:rPr lang="en-US" altLang="en-US">
                <a:solidFill>
                  <a:srgbClr val="EBEBEB"/>
                </a:solidFill>
              </a:rPr>
              <a:t>Deed of Partnership</a:t>
            </a:r>
          </a:p>
        </p:txBody>
      </p:sp>
      <p:sp>
        <p:nvSpPr>
          <p:cNvPr id="83" name="Rectangle 82">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0658" name="Date Placeholder 3">
            <a:extLst>
              <a:ext uri="{FF2B5EF4-FFF2-40B4-BE49-F238E27FC236}">
                <a16:creationId xmlns:a16="http://schemas.microsoft.com/office/drawing/2014/main" id="{4C4FBCC6-90A8-4738-A8E3-A4B8E26A4024}"/>
              </a:ext>
            </a:extLst>
          </p:cNvPr>
          <p:cNvSpPr>
            <a:spLocks noGrp="1"/>
          </p:cNvSpPr>
          <p:nvPr>
            <p:ph type="dt" sz="half" idx="10"/>
          </p:nvPr>
        </p:nvSpPr>
        <p:spPr>
          <a:xfrm>
            <a:off x="10653104" y="6391838"/>
            <a:ext cx="99059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rgbClr val="CC0066"/>
              </a:buClr>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CC0066"/>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a:p>
        </p:txBody>
      </p:sp>
      <p:graphicFrame>
        <p:nvGraphicFramePr>
          <p:cNvPr id="70662" name="Rectangle 3">
            <a:extLst>
              <a:ext uri="{FF2B5EF4-FFF2-40B4-BE49-F238E27FC236}">
                <a16:creationId xmlns:a16="http://schemas.microsoft.com/office/drawing/2014/main" id="{70B44E84-AB98-4151-9E88-9FFDC580C51D}"/>
              </a:ext>
            </a:extLst>
          </p:cNvPr>
          <p:cNvGraphicFramePr>
            <a:graphicFrameLocks noGrp="1"/>
          </p:cNvGraphicFramePr>
          <p:nvPr>
            <p:ph idx="1"/>
            <p:extLst>
              <p:ext uri="{D42A27DB-BD31-4B8C-83A1-F6EECF244321}">
                <p14:modId xmlns:p14="http://schemas.microsoft.com/office/powerpoint/2010/main" val="1252260654"/>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16732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5" name="Rectangle 74">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Oval 75">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2707" name="Rectangle 2">
            <a:extLst>
              <a:ext uri="{FF2B5EF4-FFF2-40B4-BE49-F238E27FC236}">
                <a16:creationId xmlns:a16="http://schemas.microsoft.com/office/drawing/2014/main" id="{59ED8CC1-E060-43EA-B90E-B8FC0ACC0F4C}"/>
              </a:ext>
            </a:extLst>
          </p:cNvPr>
          <p:cNvSpPr>
            <a:spLocks noGrp="1" noChangeArrowheads="1"/>
          </p:cNvSpPr>
          <p:nvPr>
            <p:ph type="title"/>
          </p:nvPr>
        </p:nvSpPr>
        <p:spPr>
          <a:xfrm>
            <a:off x="1154955" y="973667"/>
            <a:ext cx="2942210" cy="4833745"/>
          </a:xfrm>
        </p:spPr>
        <p:txBody>
          <a:bodyPr>
            <a:normAutofit/>
          </a:bodyPr>
          <a:lstStyle/>
          <a:p>
            <a:endParaRPr lang="en-GB" altLang="en-US">
              <a:solidFill>
                <a:srgbClr val="EBEBEB"/>
              </a:solidFill>
            </a:endParaRPr>
          </a:p>
        </p:txBody>
      </p:sp>
      <p:sp>
        <p:nvSpPr>
          <p:cNvPr id="83" name="Rectangle 82">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2706" name="Date Placeholder 3">
            <a:extLst>
              <a:ext uri="{FF2B5EF4-FFF2-40B4-BE49-F238E27FC236}">
                <a16:creationId xmlns:a16="http://schemas.microsoft.com/office/drawing/2014/main" id="{65C488BE-C4C4-43B5-A5EA-FBB8B91DBB3B}"/>
              </a:ext>
            </a:extLst>
          </p:cNvPr>
          <p:cNvSpPr>
            <a:spLocks noGrp="1"/>
          </p:cNvSpPr>
          <p:nvPr>
            <p:ph type="dt" sz="half" idx="10"/>
          </p:nvPr>
        </p:nvSpPr>
        <p:spPr>
          <a:xfrm>
            <a:off x="10653104" y="6391838"/>
            <a:ext cx="99059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rgbClr val="CC0066"/>
              </a:buClr>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CC0066"/>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a:p>
        </p:txBody>
      </p:sp>
      <p:graphicFrame>
        <p:nvGraphicFramePr>
          <p:cNvPr id="72712" name="Rectangle 3">
            <a:extLst>
              <a:ext uri="{FF2B5EF4-FFF2-40B4-BE49-F238E27FC236}">
                <a16:creationId xmlns:a16="http://schemas.microsoft.com/office/drawing/2014/main" id="{051F58B0-A049-43EB-9CBF-89856952B849}"/>
              </a:ext>
            </a:extLst>
          </p:cNvPr>
          <p:cNvGraphicFramePr>
            <a:graphicFrameLocks noGrp="1"/>
          </p:cNvGraphicFramePr>
          <p:nvPr>
            <p:ph idx="1"/>
            <p:extLst>
              <p:ext uri="{D42A27DB-BD31-4B8C-83A1-F6EECF244321}">
                <p14:modId xmlns:p14="http://schemas.microsoft.com/office/powerpoint/2010/main" val="597116320"/>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7675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734" name="Rectangle 72">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35" name="Rectangle 74">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77" name="Group 76">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78" name="Rectangle 77">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73736"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73731" name="Rectangle 2">
            <a:extLst>
              <a:ext uri="{FF2B5EF4-FFF2-40B4-BE49-F238E27FC236}">
                <a16:creationId xmlns:a16="http://schemas.microsoft.com/office/drawing/2014/main" id="{5C276CB7-2E92-4B49-9781-4D2C3AAE531F}"/>
              </a:ext>
            </a:extLst>
          </p:cNvPr>
          <p:cNvSpPr>
            <a:spLocks noGrp="1" noChangeArrowheads="1"/>
          </p:cNvSpPr>
          <p:nvPr>
            <p:ph type="title"/>
          </p:nvPr>
        </p:nvSpPr>
        <p:spPr>
          <a:xfrm>
            <a:off x="1000372" y="1209957"/>
            <a:ext cx="3034580" cy="4438087"/>
          </a:xfrm>
        </p:spPr>
        <p:txBody>
          <a:bodyPr anchor="ctr">
            <a:normAutofit/>
          </a:bodyPr>
          <a:lstStyle/>
          <a:p>
            <a:pPr algn="r"/>
            <a:r>
              <a:rPr lang="en-GB" altLang="en-US" sz="3000">
                <a:solidFill>
                  <a:schemeClr val="tx1"/>
                </a:solidFill>
              </a:rPr>
              <a:t>Disadvantages</a:t>
            </a:r>
          </a:p>
        </p:txBody>
      </p:sp>
      <p:cxnSp>
        <p:nvCxnSpPr>
          <p:cNvPr id="81" name="Straight Connector 80">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73732" name="Rectangle 3">
            <a:extLst>
              <a:ext uri="{FF2B5EF4-FFF2-40B4-BE49-F238E27FC236}">
                <a16:creationId xmlns:a16="http://schemas.microsoft.com/office/drawing/2014/main" id="{F6ACC4BC-6994-48D4-B6A8-C7E7BF41AD31}"/>
              </a:ext>
            </a:extLst>
          </p:cNvPr>
          <p:cNvSpPr>
            <a:spLocks noGrp="1" noChangeArrowheads="1"/>
          </p:cNvSpPr>
          <p:nvPr>
            <p:ph idx="1"/>
          </p:nvPr>
        </p:nvSpPr>
        <p:spPr>
          <a:xfrm>
            <a:off x="4678424" y="1059025"/>
            <a:ext cx="5302189" cy="4739950"/>
          </a:xfrm>
        </p:spPr>
        <p:txBody>
          <a:bodyPr anchor="ctr">
            <a:normAutofit fontScale="92500" lnSpcReduction="20000"/>
          </a:bodyPr>
          <a:lstStyle/>
          <a:p>
            <a:pPr>
              <a:buFontTx/>
              <a:buNone/>
            </a:pPr>
            <a:r>
              <a:rPr lang="en-GB" altLang="en-US" dirty="0">
                <a:solidFill>
                  <a:schemeClr val="tx1"/>
                </a:solidFill>
              </a:rPr>
              <a:t>Unlimited liability for business debts</a:t>
            </a:r>
          </a:p>
          <a:p>
            <a:pPr>
              <a:buFontTx/>
              <a:buNone/>
            </a:pPr>
            <a:endParaRPr lang="en-GB" altLang="en-US" dirty="0">
              <a:solidFill>
                <a:schemeClr val="tx1"/>
              </a:solidFill>
            </a:endParaRPr>
          </a:p>
          <a:p>
            <a:pPr>
              <a:buFontTx/>
              <a:buNone/>
            </a:pPr>
            <a:r>
              <a:rPr lang="en-GB" altLang="en-US" dirty="0">
                <a:solidFill>
                  <a:schemeClr val="tx1"/>
                </a:solidFill>
              </a:rPr>
              <a:t>Disagreements between partners can lead to</a:t>
            </a:r>
          </a:p>
          <a:p>
            <a:pPr>
              <a:buFontTx/>
              <a:buNone/>
            </a:pPr>
            <a:r>
              <a:rPr lang="en-GB" altLang="en-US" dirty="0">
                <a:solidFill>
                  <a:schemeClr val="tx1"/>
                </a:solidFill>
              </a:rPr>
              <a:t>dissolution of the partnership</a:t>
            </a:r>
          </a:p>
          <a:p>
            <a:pPr>
              <a:buFontTx/>
              <a:buNone/>
            </a:pPr>
            <a:endParaRPr lang="en-GB" altLang="en-US" dirty="0">
              <a:solidFill>
                <a:schemeClr val="tx1"/>
              </a:solidFill>
            </a:endParaRPr>
          </a:p>
          <a:p>
            <a:pPr>
              <a:buFontTx/>
              <a:buNone/>
            </a:pPr>
            <a:r>
              <a:rPr lang="en-GB" altLang="en-US" dirty="0">
                <a:solidFill>
                  <a:schemeClr val="tx1"/>
                </a:solidFill>
              </a:rPr>
              <a:t> A partnership relies on the legal concept ‘the</a:t>
            </a:r>
          </a:p>
          <a:p>
            <a:pPr>
              <a:buFontTx/>
              <a:buNone/>
            </a:pPr>
            <a:r>
              <a:rPr lang="en-GB" altLang="en-US" dirty="0">
                <a:solidFill>
                  <a:schemeClr val="tx1"/>
                </a:solidFill>
              </a:rPr>
              <a:t>utmost’ good faith, If one partner is dishonest</a:t>
            </a:r>
          </a:p>
          <a:p>
            <a:pPr>
              <a:buFontTx/>
              <a:buNone/>
            </a:pPr>
            <a:r>
              <a:rPr lang="en-GB" altLang="en-US" dirty="0">
                <a:solidFill>
                  <a:schemeClr val="tx1"/>
                </a:solidFill>
              </a:rPr>
              <a:t>it may cause the others financial difficulty, all </a:t>
            </a:r>
          </a:p>
          <a:p>
            <a:pPr>
              <a:buFontTx/>
              <a:buNone/>
            </a:pPr>
            <a:r>
              <a:rPr lang="en-GB" altLang="en-US" dirty="0">
                <a:solidFill>
                  <a:schemeClr val="tx1"/>
                </a:solidFill>
              </a:rPr>
              <a:t>partners are jointly liable for the debt</a:t>
            </a:r>
          </a:p>
        </p:txBody>
      </p:sp>
      <p:sp>
        <p:nvSpPr>
          <p:cNvPr id="73730" name="Date Placeholder 3">
            <a:extLst>
              <a:ext uri="{FF2B5EF4-FFF2-40B4-BE49-F238E27FC236}">
                <a16:creationId xmlns:a16="http://schemas.microsoft.com/office/drawing/2014/main" id="{E4544E29-7F1F-4549-9973-B23A75ABED80}"/>
              </a:ext>
            </a:extLst>
          </p:cNvPr>
          <p:cNvSpPr>
            <a:spLocks noGrp="1"/>
          </p:cNvSpPr>
          <p:nvPr>
            <p:ph type="dt" sz="half" idx="10"/>
          </p:nvPr>
        </p:nvSpPr>
        <p:spPr>
          <a:xfrm rot="5400000">
            <a:off x="9629271" y="2819140"/>
            <a:ext cx="3188485"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rmAutofit fontScale="47500" lnSpcReduction="20000"/>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rgbClr val="CC0066"/>
              </a:buClr>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CC0066"/>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endParaRPr lang="en-GB" altLang="en-US">
              <a:solidFill>
                <a:srgbClr val="FFFFFF"/>
              </a:solidFill>
            </a:endParaRPr>
          </a:p>
        </p:txBody>
      </p:sp>
    </p:spTree>
    <p:extLst>
      <p:ext uri="{BB962C8B-B14F-4D97-AF65-F5344CB8AC3E}">
        <p14:creationId xmlns:p14="http://schemas.microsoft.com/office/powerpoint/2010/main" val="1595294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a:extLst>
              <a:ext uri="{FF2B5EF4-FFF2-40B4-BE49-F238E27FC236}">
                <a16:creationId xmlns:a16="http://schemas.microsoft.com/office/drawing/2014/main" id="{D084B849-04B2-4F3B-9D79-C5DE633596C5}"/>
              </a:ext>
            </a:extLst>
          </p:cNvPr>
          <p:cNvSpPr>
            <a:spLocks noGrp="1" noChangeArrowheads="1"/>
          </p:cNvSpPr>
          <p:nvPr>
            <p:ph type="title"/>
          </p:nvPr>
        </p:nvSpPr>
        <p:spPr/>
        <p:txBody>
          <a:bodyPr/>
          <a:lstStyle/>
          <a:p>
            <a:endParaRPr lang="en-GB" altLang="en-US"/>
          </a:p>
        </p:txBody>
      </p:sp>
      <p:sp>
        <p:nvSpPr>
          <p:cNvPr id="74756" name="Rectangle 3">
            <a:extLst>
              <a:ext uri="{FF2B5EF4-FFF2-40B4-BE49-F238E27FC236}">
                <a16:creationId xmlns:a16="http://schemas.microsoft.com/office/drawing/2014/main" id="{10225077-BA63-4C9B-899D-CBEA1F703CC8}"/>
              </a:ext>
            </a:extLst>
          </p:cNvPr>
          <p:cNvSpPr>
            <a:spLocks noGrp="1" noChangeArrowheads="1"/>
          </p:cNvSpPr>
          <p:nvPr>
            <p:ph idx="1"/>
          </p:nvPr>
        </p:nvSpPr>
        <p:spPr/>
        <p:txBody>
          <a:bodyPr/>
          <a:lstStyle/>
          <a:p>
            <a:pPr>
              <a:buFontTx/>
              <a:buNone/>
            </a:pPr>
            <a:r>
              <a:rPr lang="en-GB" altLang="en-US"/>
              <a:t>The partnership has no legal existence of its own and is simply a collection of individuals.  If a partner resigns, dies or goes bankrupt, the partnership can be dissolved.</a:t>
            </a:r>
          </a:p>
        </p:txBody>
      </p:sp>
      <p:sp>
        <p:nvSpPr>
          <p:cNvPr id="74754" name="Date Placeholder 3">
            <a:extLst>
              <a:ext uri="{FF2B5EF4-FFF2-40B4-BE49-F238E27FC236}">
                <a16:creationId xmlns:a16="http://schemas.microsoft.com/office/drawing/2014/main" id="{61D72F9A-C2D0-47B9-8E3F-04E868186462}"/>
              </a:ext>
            </a:extLst>
          </p:cNvPr>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rgbClr val="CC0066"/>
              </a:buClr>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CC0066"/>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400"/>
          </a:p>
        </p:txBody>
      </p:sp>
    </p:spTree>
    <p:extLst>
      <p:ext uri="{BB962C8B-B14F-4D97-AF65-F5344CB8AC3E}">
        <p14:creationId xmlns:p14="http://schemas.microsoft.com/office/powerpoint/2010/main" val="3603874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D1DE3271-DD99-4DEF-AF9F-84397884C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5" name="Freeform: Shape 74">
            <a:extLst>
              <a:ext uri="{FF2B5EF4-FFF2-40B4-BE49-F238E27FC236}">
                <a16:creationId xmlns:a16="http://schemas.microsoft.com/office/drawing/2014/main" id="{E06A31CE-F9B6-4BA2-8685-60F3524D0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77" name="Freeform 5">
            <a:extLst>
              <a:ext uri="{FF2B5EF4-FFF2-40B4-BE49-F238E27FC236}">
                <a16:creationId xmlns:a16="http://schemas.microsoft.com/office/drawing/2014/main" id="{8ADF14A3-1454-4B74-8B4A-CB197D7A7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79" name="Freeform 5">
            <a:extLst>
              <a:ext uri="{FF2B5EF4-FFF2-40B4-BE49-F238E27FC236}">
                <a16:creationId xmlns:a16="http://schemas.microsoft.com/office/drawing/2014/main" id="{EC19D556-0251-4E87-AE24-890965BAD5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5779" name="Rectangle 2">
            <a:extLst>
              <a:ext uri="{FF2B5EF4-FFF2-40B4-BE49-F238E27FC236}">
                <a16:creationId xmlns:a16="http://schemas.microsoft.com/office/drawing/2014/main" id="{4210C24B-BBC0-4946-9E84-65D659946D19}"/>
              </a:ext>
            </a:extLst>
          </p:cNvPr>
          <p:cNvSpPr>
            <a:spLocks noGrp="1" noChangeArrowheads="1"/>
          </p:cNvSpPr>
          <p:nvPr>
            <p:ph type="title"/>
          </p:nvPr>
        </p:nvSpPr>
        <p:spPr>
          <a:xfrm>
            <a:off x="639098" y="629265"/>
            <a:ext cx="5132438" cy="1622322"/>
          </a:xfrm>
        </p:spPr>
        <p:txBody>
          <a:bodyPr>
            <a:normAutofit/>
          </a:bodyPr>
          <a:lstStyle/>
          <a:p>
            <a:r>
              <a:rPr lang="en-GB" altLang="en-US">
                <a:solidFill>
                  <a:schemeClr val="tx1"/>
                </a:solidFill>
              </a:rPr>
              <a:t>Limited Company</a:t>
            </a:r>
          </a:p>
        </p:txBody>
      </p:sp>
      <p:sp>
        <p:nvSpPr>
          <p:cNvPr id="81" name="Rectangle 80">
            <a:extLst>
              <a:ext uri="{FF2B5EF4-FFF2-40B4-BE49-F238E27FC236}">
                <a16:creationId xmlns:a16="http://schemas.microsoft.com/office/drawing/2014/main" id="{CBC3C8C6-98E2-45EF-AEFC-30C0DBA0E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5780" name="Rectangle 3">
            <a:extLst>
              <a:ext uri="{FF2B5EF4-FFF2-40B4-BE49-F238E27FC236}">
                <a16:creationId xmlns:a16="http://schemas.microsoft.com/office/drawing/2014/main" id="{3D15E1FD-44F2-44F7-998F-117279354CE6}"/>
              </a:ext>
            </a:extLst>
          </p:cNvPr>
          <p:cNvSpPr>
            <a:spLocks noGrp="1" noChangeArrowheads="1"/>
          </p:cNvSpPr>
          <p:nvPr>
            <p:ph idx="1"/>
          </p:nvPr>
        </p:nvSpPr>
        <p:spPr>
          <a:xfrm>
            <a:off x="639098" y="2418735"/>
            <a:ext cx="5132439" cy="3811742"/>
          </a:xfrm>
        </p:spPr>
        <p:txBody>
          <a:bodyPr anchor="ctr">
            <a:normAutofit fontScale="85000" lnSpcReduction="20000"/>
          </a:bodyPr>
          <a:lstStyle/>
          <a:p>
            <a:r>
              <a:rPr lang="en-GB" altLang="en-US">
                <a:solidFill>
                  <a:schemeClr val="tx1"/>
                </a:solidFill>
              </a:rPr>
              <a:t>The business is a separate entity from its owners, with its own legal existence</a:t>
            </a:r>
          </a:p>
          <a:p>
            <a:endParaRPr lang="en-GB" altLang="en-US">
              <a:solidFill>
                <a:schemeClr val="tx1"/>
              </a:solidFill>
            </a:endParaRPr>
          </a:p>
          <a:p>
            <a:r>
              <a:rPr lang="en-GB" altLang="en-US">
                <a:solidFill>
                  <a:schemeClr val="tx1"/>
                </a:solidFill>
              </a:rPr>
              <a:t>Finances are separate and distinct from the personal finances of the owners</a:t>
            </a:r>
          </a:p>
          <a:p>
            <a:endParaRPr lang="en-GB" altLang="en-US">
              <a:solidFill>
                <a:schemeClr val="tx1"/>
              </a:solidFill>
            </a:endParaRPr>
          </a:p>
          <a:p>
            <a:r>
              <a:rPr lang="en-GB" altLang="en-US">
                <a:solidFill>
                  <a:schemeClr val="tx1"/>
                </a:solidFill>
              </a:rPr>
              <a:t>You do not have to appoint a Company Secretary</a:t>
            </a:r>
          </a:p>
          <a:p>
            <a:pPr>
              <a:buFontTx/>
              <a:buNone/>
            </a:pPr>
            <a:endParaRPr lang="en-GB" altLang="en-US">
              <a:solidFill>
                <a:schemeClr val="tx1"/>
              </a:solidFill>
            </a:endParaRPr>
          </a:p>
          <a:p>
            <a:pPr>
              <a:buFontTx/>
              <a:buNone/>
            </a:pPr>
            <a:r>
              <a:rPr lang="en-GB" altLang="en-US">
                <a:solidFill>
                  <a:schemeClr val="tx1"/>
                </a:solidFill>
              </a:rPr>
              <a:t>Visit: </a:t>
            </a:r>
            <a:r>
              <a:rPr lang="en-GB" altLang="en-US">
                <a:solidFill>
                  <a:schemeClr val="tx1"/>
                </a:solidFill>
                <a:hlinkClick r:id="rId2"/>
              </a:rPr>
              <a:t>www.companieshouse.gov.uk</a:t>
            </a:r>
            <a:endParaRPr lang="en-GB" altLang="en-US">
              <a:solidFill>
                <a:schemeClr val="tx1"/>
              </a:solidFill>
            </a:endParaRPr>
          </a:p>
          <a:p>
            <a:pPr>
              <a:buFontTx/>
              <a:buNone/>
            </a:pPr>
            <a:endParaRPr lang="en-GB" altLang="en-US">
              <a:solidFill>
                <a:schemeClr val="tx1"/>
              </a:solidFill>
            </a:endParaRPr>
          </a:p>
        </p:txBody>
      </p:sp>
      <p:pic>
        <p:nvPicPr>
          <p:cNvPr id="2" name="Picture 1">
            <a:extLst>
              <a:ext uri="{FF2B5EF4-FFF2-40B4-BE49-F238E27FC236}">
                <a16:creationId xmlns:a16="http://schemas.microsoft.com/office/drawing/2014/main" id="{6B7901EA-1753-4425-8036-C7458E383B9F}"/>
              </a:ext>
            </a:extLst>
          </p:cNvPr>
          <p:cNvPicPr>
            <a:picLocks noChangeAspect="1"/>
          </p:cNvPicPr>
          <p:nvPr/>
        </p:nvPicPr>
        <p:blipFill>
          <a:blip r:embed="rId3"/>
          <a:stretch>
            <a:fillRect/>
          </a:stretch>
        </p:blipFill>
        <p:spPr>
          <a:xfrm>
            <a:off x="6714836" y="1221672"/>
            <a:ext cx="4828707" cy="1557257"/>
          </a:xfrm>
          <a:prstGeom prst="rect">
            <a:avLst/>
          </a:prstGeom>
        </p:spPr>
      </p:pic>
      <p:pic>
        <p:nvPicPr>
          <p:cNvPr id="3" name="Picture 2">
            <a:extLst>
              <a:ext uri="{FF2B5EF4-FFF2-40B4-BE49-F238E27FC236}">
                <a16:creationId xmlns:a16="http://schemas.microsoft.com/office/drawing/2014/main" id="{DC0490D2-F41E-4B57-9C7B-2584C8EC7776}"/>
              </a:ext>
            </a:extLst>
          </p:cNvPr>
          <p:cNvPicPr>
            <a:picLocks noChangeAspect="1"/>
          </p:cNvPicPr>
          <p:nvPr/>
        </p:nvPicPr>
        <p:blipFill>
          <a:blip r:embed="rId4"/>
          <a:stretch>
            <a:fillRect/>
          </a:stretch>
        </p:blipFill>
        <p:spPr>
          <a:xfrm>
            <a:off x="6712909" y="3885869"/>
            <a:ext cx="4828707" cy="1978823"/>
          </a:xfrm>
          <a:prstGeom prst="rect">
            <a:avLst/>
          </a:prstGeom>
        </p:spPr>
      </p:pic>
      <p:sp>
        <p:nvSpPr>
          <p:cNvPr id="75778" name="Date Placeholder 3">
            <a:extLst>
              <a:ext uri="{FF2B5EF4-FFF2-40B4-BE49-F238E27FC236}">
                <a16:creationId xmlns:a16="http://schemas.microsoft.com/office/drawing/2014/main" id="{B93DB2DF-FEED-4201-8131-589D46DE8280}"/>
              </a:ext>
            </a:extLst>
          </p:cNvPr>
          <p:cNvSpPr>
            <a:spLocks noGrp="1"/>
          </p:cNvSpPr>
          <p:nvPr>
            <p:ph type="dt" sz="half" idx="10"/>
          </p:nvPr>
        </p:nvSpPr>
        <p:spPr>
          <a:xfrm>
            <a:off x="10653104" y="6391838"/>
            <a:ext cx="99059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rgbClr val="CC0066"/>
              </a:buClr>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CC0066"/>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a:p>
        </p:txBody>
      </p:sp>
    </p:spTree>
    <p:extLst>
      <p:ext uri="{BB962C8B-B14F-4D97-AF65-F5344CB8AC3E}">
        <p14:creationId xmlns:p14="http://schemas.microsoft.com/office/powerpoint/2010/main" val="1675148497"/>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6811" name="Group 73">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5" name="Rectangle 74">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Oval 75">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812" name="Rectangle 77">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6803" name="Rectangle 2">
            <a:extLst>
              <a:ext uri="{FF2B5EF4-FFF2-40B4-BE49-F238E27FC236}">
                <a16:creationId xmlns:a16="http://schemas.microsoft.com/office/drawing/2014/main" id="{C5609343-AB9F-472F-9201-0CE6360ECCEE}"/>
              </a:ext>
            </a:extLst>
          </p:cNvPr>
          <p:cNvSpPr>
            <a:spLocks noGrp="1" noChangeArrowheads="1"/>
          </p:cNvSpPr>
          <p:nvPr>
            <p:ph type="title"/>
          </p:nvPr>
        </p:nvSpPr>
        <p:spPr>
          <a:xfrm>
            <a:off x="1154955" y="973667"/>
            <a:ext cx="2942210" cy="4833745"/>
          </a:xfrm>
        </p:spPr>
        <p:txBody>
          <a:bodyPr>
            <a:normAutofit/>
          </a:bodyPr>
          <a:lstStyle/>
          <a:p>
            <a:r>
              <a:rPr lang="en-GB" altLang="en-US">
                <a:solidFill>
                  <a:srgbClr val="EBEBEB"/>
                </a:solidFill>
              </a:rPr>
              <a:t>Advantages</a:t>
            </a:r>
          </a:p>
        </p:txBody>
      </p:sp>
      <p:sp>
        <p:nvSpPr>
          <p:cNvPr id="76813" name="Rectangle 82">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6802" name="Date Placeholder 3">
            <a:extLst>
              <a:ext uri="{FF2B5EF4-FFF2-40B4-BE49-F238E27FC236}">
                <a16:creationId xmlns:a16="http://schemas.microsoft.com/office/drawing/2014/main" id="{2C41DA9E-1D99-4D16-9FD4-4B501D40C61E}"/>
              </a:ext>
            </a:extLst>
          </p:cNvPr>
          <p:cNvSpPr>
            <a:spLocks noGrp="1"/>
          </p:cNvSpPr>
          <p:nvPr>
            <p:ph type="dt" sz="half" idx="10"/>
          </p:nvPr>
        </p:nvSpPr>
        <p:spPr>
          <a:xfrm>
            <a:off x="10653104" y="6391838"/>
            <a:ext cx="99059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rgbClr val="CC0066"/>
              </a:buClr>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CC0066"/>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a:p>
        </p:txBody>
      </p:sp>
      <p:graphicFrame>
        <p:nvGraphicFramePr>
          <p:cNvPr id="76814" name="Rectangle 3">
            <a:extLst>
              <a:ext uri="{FF2B5EF4-FFF2-40B4-BE49-F238E27FC236}">
                <a16:creationId xmlns:a16="http://schemas.microsoft.com/office/drawing/2014/main" id="{8C67EEC0-A01B-4381-813A-7D9BD2DB38BF}"/>
              </a:ext>
            </a:extLst>
          </p:cNvPr>
          <p:cNvGraphicFramePr>
            <a:graphicFrameLocks noGrp="1"/>
          </p:cNvGraphicFramePr>
          <p:nvPr>
            <p:ph idx="1"/>
            <p:extLst>
              <p:ext uri="{D42A27DB-BD31-4B8C-83A1-F6EECF244321}">
                <p14:modId xmlns:p14="http://schemas.microsoft.com/office/powerpoint/2010/main" val="227633246"/>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7675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id="{6DFBE54E-A701-4039-AC57-CF06B37CC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6" name="Freeform 5">
            <a:extLst>
              <a:ext uri="{FF2B5EF4-FFF2-40B4-BE49-F238E27FC236}">
                <a16:creationId xmlns:a16="http://schemas.microsoft.com/office/drawing/2014/main" id="{D33A9890-FE1F-4F08-8EF4-FD2B43954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7827" name="Rectangle 2">
            <a:extLst>
              <a:ext uri="{FF2B5EF4-FFF2-40B4-BE49-F238E27FC236}">
                <a16:creationId xmlns:a16="http://schemas.microsoft.com/office/drawing/2014/main" id="{46DD44E1-E860-4A8E-B398-ABA866ED5ED7}"/>
              </a:ext>
            </a:extLst>
          </p:cNvPr>
          <p:cNvSpPr>
            <a:spLocks noGrp="1" noChangeArrowheads="1"/>
          </p:cNvSpPr>
          <p:nvPr>
            <p:ph type="title"/>
          </p:nvPr>
        </p:nvSpPr>
        <p:spPr>
          <a:xfrm>
            <a:off x="1154954" y="973668"/>
            <a:ext cx="8761413" cy="706964"/>
          </a:xfrm>
        </p:spPr>
        <p:txBody>
          <a:bodyPr>
            <a:normAutofit/>
          </a:bodyPr>
          <a:lstStyle/>
          <a:p>
            <a:endParaRPr lang="en-GB" altLang="en-US">
              <a:solidFill>
                <a:srgbClr val="FFFFFF"/>
              </a:solidFill>
            </a:endParaRPr>
          </a:p>
        </p:txBody>
      </p:sp>
      <p:sp>
        <p:nvSpPr>
          <p:cNvPr id="158" name="Rectangle 157">
            <a:extLst>
              <a:ext uri="{FF2B5EF4-FFF2-40B4-BE49-F238E27FC236}">
                <a16:creationId xmlns:a16="http://schemas.microsoft.com/office/drawing/2014/main" id="{92515798-C8A3-40E7-A830-82681C81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7826" name="Date Placeholder 3">
            <a:extLst>
              <a:ext uri="{FF2B5EF4-FFF2-40B4-BE49-F238E27FC236}">
                <a16:creationId xmlns:a16="http://schemas.microsoft.com/office/drawing/2014/main" id="{5FE9F0B9-37CD-4CD2-94A4-5822F2B6CF2C}"/>
              </a:ext>
            </a:extLst>
          </p:cNvPr>
          <p:cNvSpPr>
            <a:spLocks noGrp="1"/>
          </p:cNvSpPr>
          <p:nvPr>
            <p:ph type="dt" sz="half" idx="10"/>
          </p:nvPr>
        </p:nvSpPr>
        <p:spPr>
          <a:xfrm>
            <a:off x="10653104" y="6391838"/>
            <a:ext cx="99059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rgbClr val="CC0066"/>
              </a:buClr>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CC0066"/>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a:p>
        </p:txBody>
      </p:sp>
      <p:graphicFrame>
        <p:nvGraphicFramePr>
          <p:cNvPr id="77845" name="Rectangle 3">
            <a:extLst>
              <a:ext uri="{FF2B5EF4-FFF2-40B4-BE49-F238E27FC236}">
                <a16:creationId xmlns:a16="http://schemas.microsoft.com/office/drawing/2014/main" id="{9A243041-9564-475A-807D-2773331F1860}"/>
              </a:ext>
            </a:extLst>
          </p:cNvPr>
          <p:cNvGraphicFramePr>
            <a:graphicFrameLocks noGrp="1"/>
          </p:cNvGraphicFramePr>
          <p:nvPr>
            <p:ph idx="1"/>
            <p:extLst>
              <p:ext uri="{D42A27DB-BD31-4B8C-83A1-F6EECF244321}">
                <p14:modId xmlns:p14="http://schemas.microsoft.com/office/powerpoint/2010/main" val="1782946104"/>
              </p:ext>
            </p:extLst>
          </p:nvPr>
        </p:nvGraphicFramePr>
        <p:xfrm>
          <a:off x="1154954" y="1820333"/>
          <a:ext cx="8825659" cy="4199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5428973"/>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1" name="Rectangle 2">
            <a:extLst>
              <a:ext uri="{FF2B5EF4-FFF2-40B4-BE49-F238E27FC236}">
                <a16:creationId xmlns:a16="http://schemas.microsoft.com/office/drawing/2014/main" id="{41F512F0-8C7A-4868-91D6-577CC2613C29}"/>
              </a:ext>
            </a:extLst>
          </p:cNvPr>
          <p:cNvSpPr>
            <a:spLocks noGrp="1" noChangeArrowheads="1"/>
          </p:cNvSpPr>
          <p:nvPr>
            <p:ph type="title"/>
          </p:nvPr>
        </p:nvSpPr>
        <p:spPr>
          <a:xfrm>
            <a:off x="1154954" y="973668"/>
            <a:ext cx="8761413" cy="706964"/>
          </a:xfrm>
        </p:spPr>
        <p:txBody>
          <a:bodyPr>
            <a:normAutofit/>
          </a:bodyPr>
          <a:lstStyle/>
          <a:p>
            <a:endParaRPr lang="en-GB" altLang="en-US"/>
          </a:p>
        </p:txBody>
      </p:sp>
      <p:pic>
        <p:nvPicPr>
          <p:cNvPr id="2" name="Picture 1">
            <a:extLst>
              <a:ext uri="{FF2B5EF4-FFF2-40B4-BE49-F238E27FC236}">
                <a16:creationId xmlns:a16="http://schemas.microsoft.com/office/drawing/2014/main" id="{FC6B4FEC-A7D0-44FA-8227-45713C5F868B}"/>
              </a:ext>
            </a:extLst>
          </p:cNvPr>
          <p:cNvPicPr>
            <a:picLocks noChangeAspect="1"/>
          </p:cNvPicPr>
          <p:nvPr/>
        </p:nvPicPr>
        <p:blipFill rotWithShape="1">
          <a:blip r:embed="rId2"/>
          <a:srcRect l="6251" r="5462" b="2"/>
          <a:stretch/>
        </p:blipFill>
        <p:spPr>
          <a:xfrm>
            <a:off x="1151467" y="2775951"/>
            <a:ext cx="4345024" cy="3067163"/>
          </a:xfrm>
          <a:prstGeom prst="roundRect">
            <a:avLst>
              <a:gd name="adj" fmla="val 1858"/>
            </a:avLst>
          </a:prstGeom>
          <a:effectLst>
            <a:outerShdw blurRad="50800" dist="50800" dir="5400000" algn="tl" rotWithShape="0">
              <a:srgbClr val="000000">
                <a:alpha val="43000"/>
              </a:srgbClr>
            </a:outerShdw>
          </a:effectLst>
        </p:spPr>
      </p:pic>
      <p:sp>
        <p:nvSpPr>
          <p:cNvPr id="78852" name="Rectangle 3">
            <a:extLst>
              <a:ext uri="{FF2B5EF4-FFF2-40B4-BE49-F238E27FC236}">
                <a16:creationId xmlns:a16="http://schemas.microsoft.com/office/drawing/2014/main" id="{0BE414B6-A07F-4B10-B0AB-52292F16E341}"/>
              </a:ext>
            </a:extLst>
          </p:cNvPr>
          <p:cNvSpPr>
            <a:spLocks noGrp="1" noChangeArrowheads="1"/>
          </p:cNvSpPr>
          <p:nvPr>
            <p:ph idx="1"/>
          </p:nvPr>
        </p:nvSpPr>
        <p:spPr>
          <a:xfrm>
            <a:off x="6268598" y="2544896"/>
            <a:ext cx="4924335" cy="4010140"/>
          </a:xfrm>
        </p:spPr>
        <p:txBody>
          <a:bodyPr anchor="ctr">
            <a:normAutofit fontScale="92500" lnSpcReduction="10000"/>
          </a:bodyPr>
          <a:lstStyle/>
          <a:p>
            <a:pPr>
              <a:buFontTx/>
              <a:buNone/>
            </a:pPr>
            <a:endParaRPr lang="en-GB" altLang="en-US"/>
          </a:p>
          <a:p>
            <a:pPr>
              <a:buFontTx/>
              <a:buNone/>
            </a:pPr>
            <a:r>
              <a:rPr lang="en-GB" altLang="en-US" sz="2400"/>
              <a:t>Shareholders or members of the </a:t>
            </a:r>
          </a:p>
          <a:p>
            <a:pPr>
              <a:buFontTx/>
              <a:buNone/>
            </a:pPr>
            <a:r>
              <a:rPr lang="en-GB" altLang="en-US" sz="2400"/>
              <a:t>company can be individuals or </a:t>
            </a:r>
          </a:p>
          <a:p>
            <a:pPr>
              <a:buFontTx/>
              <a:buNone/>
            </a:pPr>
            <a:r>
              <a:rPr lang="en-GB" altLang="en-US" sz="2400"/>
              <a:t>companies.  </a:t>
            </a:r>
          </a:p>
          <a:p>
            <a:pPr>
              <a:buFontTx/>
              <a:buNone/>
            </a:pPr>
            <a:endParaRPr lang="en-GB" altLang="en-US" sz="2400"/>
          </a:p>
          <a:p>
            <a:pPr>
              <a:buFontTx/>
              <a:buNone/>
            </a:pPr>
            <a:r>
              <a:rPr lang="en-GB" altLang="en-US" sz="2400"/>
              <a:t>They are not liable for the debts </a:t>
            </a:r>
          </a:p>
          <a:p>
            <a:pPr>
              <a:buFontTx/>
              <a:buNone/>
            </a:pPr>
            <a:r>
              <a:rPr lang="en-GB" altLang="en-US" sz="2400"/>
              <a:t>of the company unless they </a:t>
            </a:r>
          </a:p>
          <a:p>
            <a:pPr>
              <a:buFontTx/>
              <a:buNone/>
            </a:pPr>
            <a:r>
              <a:rPr lang="en-GB" altLang="en-US" sz="2400"/>
              <a:t>have given a personal </a:t>
            </a:r>
          </a:p>
          <a:p>
            <a:pPr>
              <a:buFontTx/>
              <a:buNone/>
            </a:pPr>
            <a:r>
              <a:rPr lang="en-GB" altLang="en-US" sz="2400"/>
              <a:t>guarantee</a:t>
            </a:r>
            <a:endParaRPr lang="en-GB" altLang="en-US" sz="2400" dirty="0"/>
          </a:p>
        </p:txBody>
      </p:sp>
      <p:sp>
        <p:nvSpPr>
          <p:cNvPr id="78850" name="Date Placeholder 3">
            <a:extLst>
              <a:ext uri="{FF2B5EF4-FFF2-40B4-BE49-F238E27FC236}">
                <a16:creationId xmlns:a16="http://schemas.microsoft.com/office/drawing/2014/main" id="{1C7F1D94-68D9-4015-927B-5725BF8FB762}"/>
              </a:ext>
            </a:extLst>
          </p:cNvPr>
          <p:cNvSpPr>
            <a:spLocks noGrp="1"/>
          </p:cNvSpPr>
          <p:nvPr>
            <p:ph type="dt" sz="half" idx="10"/>
          </p:nvPr>
        </p:nvSpPr>
        <p:spPr>
          <a:xfrm>
            <a:off x="10653104" y="6391838"/>
            <a:ext cx="99059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rgbClr val="CC0066"/>
              </a:buClr>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CC0066"/>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a:p>
        </p:txBody>
      </p:sp>
    </p:spTree>
    <p:extLst>
      <p:ext uri="{BB962C8B-B14F-4D97-AF65-F5344CB8AC3E}">
        <p14:creationId xmlns:p14="http://schemas.microsoft.com/office/powerpoint/2010/main" val="3664223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000" y="0"/>
            <a:ext cx="9144000" cy="6858000"/>
            <a:chOff x="0" y="0"/>
            <a:chExt cx="12192000" cy="6858000"/>
          </a:xfrm>
        </p:grpSpPr>
        <p:sp>
          <p:nvSpPr>
            <p:cNvPr id="9" name="Rectangle 8">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52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000" y="0"/>
            <a:ext cx="9144000" cy="6858000"/>
            <a:chOff x="0" y="0"/>
            <a:chExt cx="12192000" cy="6858000"/>
          </a:xfrm>
        </p:grpSpPr>
        <p:sp useBgFill="1">
          <p:nvSpPr>
            <p:cNvPr id="15" name="Rectangle 14">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708D8479-224D-463D-82BD-9F064BCA08DA}"/>
              </a:ext>
            </a:extLst>
          </p:cNvPr>
          <p:cNvSpPr>
            <a:spLocks noGrp="1"/>
          </p:cNvSpPr>
          <p:nvPr>
            <p:ph type="title"/>
          </p:nvPr>
        </p:nvSpPr>
        <p:spPr>
          <a:xfrm>
            <a:off x="5032815" y="1370143"/>
            <a:ext cx="4793452" cy="4157446"/>
          </a:xfrm>
        </p:spPr>
        <p:txBody>
          <a:bodyPr vert="horz" lIns="91440" tIns="45720" rIns="91440" bIns="45720" rtlCol="0" anchor="ctr">
            <a:normAutofit/>
          </a:bodyPr>
          <a:lstStyle/>
          <a:p>
            <a:pPr defTabSz="457200"/>
            <a:r>
              <a:rPr lang="en-US" sz="5700">
                <a:solidFill>
                  <a:schemeClr val="tx1"/>
                </a:solidFill>
              </a:rPr>
              <a:t>Excercise</a:t>
            </a:r>
          </a:p>
        </p:txBody>
      </p:sp>
      <p:cxnSp>
        <p:nvCxnSpPr>
          <p:cNvPr id="18" name="Straight Connector 17">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91515"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160055"/>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868A93B3-6E84-491F-81D3-9D08D68FD65B}"/>
              </a:ext>
            </a:extLst>
          </p:cNvPr>
          <p:cNvSpPr>
            <a:spLocks noGrp="1"/>
          </p:cNvSpPr>
          <p:nvPr>
            <p:ph type="title"/>
          </p:nvPr>
        </p:nvSpPr>
        <p:spPr>
          <a:xfrm>
            <a:off x="1154954" y="973668"/>
            <a:ext cx="8761413" cy="706964"/>
          </a:xfrm>
        </p:spPr>
        <p:txBody>
          <a:bodyPr>
            <a:normAutofit/>
          </a:bodyPr>
          <a:lstStyle/>
          <a:p>
            <a:r>
              <a:rPr lang="en-GB" altLang="en-US"/>
              <a:t>Disadvantages</a:t>
            </a:r>
          </a:p>
        </p:txBody>
      </p:sp>
      <p:sp>
        <p:nvSpPr>
          <p:cNvPr id="79876" name="Slide Number Placeholder 3">
            <a:extLst>
              <a:ext uri="{FF2B5EF4-FFF2-40B4-BE49-F238E27FC236}">
                <a16:creationId xmlns:a16="http://schemas.microsoft.com/office/drawing/2014/main" id="{D673DDF5-BECD-4269-8962-8298124EEAD2}"/>
              </a:ext>
            </a:extLst>
          </p:cNvPr>
          <p:cNvSpPr>
            <a:spLocks noGrp="1"/>
          </p:cNvSpPr>
          <p:nvPr>
            <p:ph type="sldNum" sz="quarter" idx="12"/>
          </p:nvPr>
        </p:nvSpPr>
        <p:spPr>
          <a:xfrm>
            <a:off x="10352540" y="295729"/>
            <a:ext cx="838199" cy="7676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spcAft>
                <a:spcPts val="600"/>
              </a:spcAft>
            </a:pPr>
            <a:r>
              <a:rPr lang="en-GB" altLang="en-US" sz="1500"/>
              <a:t>be inspired</a:t>
            </a:r>
          </a:p>
        </p:txBody>
      </p:sp>
      <p:sp>
        <p:nvSpPr>
          <p:cNvPr id="79875" name="Content Placeholder 2">
            <a:extLst>
              <a:ext uri="{FF2B5EF4-FFF2-40B4-BE49-F238E27FC236}">
                <a16:creationId xmlns:a16="http://schemas.microsoft.com/office/drawing/2014/main" id="{4A203F6D-6880-449C-9ADA-EC9D92E0E02B}"/>
              </a:ext>
            </a:extLst>
          </p:cNvPr>
          <p:cNvSpPr>
            <a:spLocks noGrp="1"/>
          </p:cNvSpPr>
          <p:nvPr>
            <p:ph idx="1"/>
          </p:nvPr>
        </p:nvSpPr>
        <p:spPr>
          <a:xfrm>
            <a:off x="1154954" y="2511847"/>
            <a:ext cx="5211979" cy="4153358"/>
          </a:xfrm>
        </p:spPr>
        <p:txBody>
          <a:bodyPr anchor="ctr">
            <a:normAutofit fontScale="92500" lnSpcReduction="10000"/>
          </a:bodyPr>
          <a:lstStyle/>
          <a:p>
            <a:pPr>
              <a:lnSpc>
                <a:spcPct val="90000"/>
              </a:lnSpc>
              <a:buFontTx/>
              <a:buNone/>
            </a:pPr>
            <a:r>
              <a:rPr lang="en-GB" altLang="en-US" sz="2000" dirty="0"/>
              <a:t>Costs to set up are higher</a:t>
            </a:r>
          </a:p>
          <a:p>
            <a:pPr>
              <a:lnSpc>
                <a:spcPct val="90000"/>
              </a:lnSpc>
              <a:buFontTx/>
              <a:buNone/>
            </a:pPr>
            <a:endParaRPr lang="en-GB" altLang="en-US" sz="2000" dirty="0"/>
          </a:p>
          <a:p>
            <a:pPr>
              <a:lnSpc>
                <a:spcPct val="90000"/>
              </a:lnSpc>
              <a:buFontTx/>
              <a:buNone/>
            </a:pPr>
            <a:r>
              <a:rPr lang="en-GB" altLang="en-US" sz="2000" dirty="0"/>
              <a:t>You need to draw up a Memorandum </a:t>
            </a:r>
          </a:p>
          <a:p>
            <a:pPr>
              <a:lnSpc>
                <a:spcPct val="90000"/>
              </a:lnSpc>
              <a:buFontTx/>
              <a:buNone/>
            </a:pPr>
            <a:r>
              <a:rPr lang="en-GB" altLang="en-US" sz="2000" dirty="0"/>
              <a:t>and Articles of Association</a:t>
            </a:r>
          </a:p>
          <a:p>
            <a:pPr>
              <a:lnSpc>
                <a:spcPct val="90000"/>
              </a:lnSpc>
              <a:buFontTx/>
              <a:buNone/>
            </a:pPr>
            <a:endParaRPr lang="en-GB" altLang="en-US" sz="2000" dirty="0"/>
          </a:p>
          <a:p>
            <a:pPr>
              <a:lnSpc>
                <a:spcPct val="90000"/>
              </a:lnSpc>
              <a:buFontTx/>
              <a:buNone/>
            </a:pPr>
            <a:r>
              <a:rPr lang="en-GB" altLang="en-US" sz="2000" dirty="0"/>
              <a:t>You must register with the Registrar of</a:t>
            </a:r>
          </a:p>
          <a:p>
            <a:pPr>
              <a:lnSpc>
                <a:spcPct val="90000"/>
              </a:lnSpc>
              <a:buFontTx/>
              <a:buNone/>
            </a:pPr>
            <a:r>
              <a:rPr lang="en-GB" altLang="en-US" sz="2000" dirty="0"/>
              <a:t>Companies at Companies House</a:t>
            </a:r>
          </a:p>
          <a:p>
            <a:pPr>
              <a:lnSpc>
                <a:spcPct val="90000"/>
              </a:lnSpc>
              <a:buFontTx/>
              <a:buNone/>
            </a:pPr>
            <a:endParaRPr lang="en-GB" altLang="en-US" sz="2000" dirty="0"/>
          </a:p>
          <a:p>
            <a:pPr>
              <a:lnSpc>
                <a:spcPct val="90000"/>
              </a:lnSpc>
              <a:buFontTx/>
              <a:buNone/>
            </a:pPr>
            <a:r>
              <a:rPr lang="en-GB" altLang="en-US" sz="2000" dirty="0"/>
              <a:t>Accounts must be kept and filed, in</a:t>
            </a:r>
          </a:p>
          <a:p>
            <a:pPr>
              <a:lnSpc>
                <a:spcPct val="90000"/>
              </a:lnSpc>
              <a:buFontTx/>
              <a:buNone/>
            </a:pPr>
            <a:r>
              <a:rPr lang="en-GB" altLang="en-US" sz="2000" dirty="0"/>
              <a:t>addition to filing a confirmation</a:t>
            </a:r>
          </a:p>
          <a:p>
            <a:pPr>
              <a:lnSpc>
                <a:spcPct val="90000"/>
              </a:lnSpc>
              <a:buFontTx/>
              <a:buNone/>
            </a:pPr>
            <a:r>
              <a:rPr lang="en-GB" altLang="en-US" sz="2000" dirty="0"/>
              <a:t>statement</a:t>
            </a:r>
          </a:p>
          <a:p>
            <a:pPr>
              <a:lnSpc>
                <a:spcPct val="90000"/>
              </a:lnSpc>
              <a:buFontTx/>
              <a:buNone/>
            </a:pPr>
            <a:endParaRPr lang="en-GB" altLang="en-US" sz="1500" dirty="0"/>
          </a:p>
          <a:p>
            <a:pPr>
              <a:lnSpc>
                <a:spcPct val="90000"/>
              </a:lnSpc>
            </a:pPr>
            <a:endParaRPr lang="en-GB" altLang="en-US" sz="1500" dirty="0"/>
          </a:p>
        </p:txBody>
      </p:sp>
      <p:pic>
        <p:nvPicPr>
          <p:cNvPr id="2" name="Picture 1">
            <a:extLst>
              <a:ext uri="{FF2B5EF4-FFF2-40B4-BE49-F238E27FC236}">
                <a16:creationId xmlns:a16="http://schemas.microsoft.com/office/drawing/2014/main" id="{F01149A0-BCF5-497A-968C-04C2E09985A5}"/>
              </a:ext>
            </a:extLst>
          </p:cNvPr>
          <p:cNvPicPr>
            <a:picLocks noChangeAspect="1"/>
          </p:cNvPicPr>
          <p:nvPr/>
        </p:nvPicPr>
        <p:blipFill rotWithShape="1">
          <a:blip r:embed="rId2"/>
          <a:srcRect t="2430" r="-3" b="-3"/>
          <a:stretch/>
        </p:blipFill>
        <p:spPr>
          <a:xfrm>
            <a:off x="6798733" y="2775951"/>
            <a:ext cx="4345024"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982839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6" name="Rectangle 25">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9" name="Rectangle 28">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1" name="Group 30">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32" name="Rectangle 31">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3"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277DE7E6-C198-445C-830D-4750C9B97119}"/>
              </a:ext>
            </a:extLst>
          </p:cNvPr>
          <p:cNvSpPr>
            <a:spLocks noGrp="1"/>
          </p:cNvSpPr>
          <p:nvPr>
            <p:ph type="title"/>
          </p:nvPr>
        </p:nvSpPr>
        <p:spPr>
          <a:xfrm>
            <a:off x="4678420" y="1370143"/>
            <a:ext cx="6391270" cy="4157446"/>
          </a:xfrm>
        </p:spPr>
        <p:txBody>
          <a:bodyPr vert="horz" lIns="91440" tIns="45720" rIns="91440" bIns="45720" rtlCol="0" anchor="ctr">
            <a:normAutofit/>
          </a:bodyPr>
          <a:lstStyle/>
          <a:p>
            <a:pPr defTabSz="457200"/>
            <a:r>
              <a:rPr lang="en-US" sz="6600">
                <a:solidFill>
                  <a:schemeClr val="tx1"/>
                </a:solidFill>
              </a:rPr>
              <a:t>Part One</a:t>
            </a:r>
          </a:p>
        </p:txBody>
      </p:sp>
      <p:cxnSp>
        <p:nvCxnSpPr>
          <p:cNvPr id="35" name="Straight Connector 34">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391788"/>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a:extLst>
              <a:ext uri="{FF2B5EF4-FFF2-40B4-BE49-F238E27FC236}">
                <a16:creationId xmlns:a16="http://schemas.microsoft.com/office/drawing/2014/main" id="{E96F492C-15A1-4453-B5B3-8EBF184EC478}"/>
              </a:ext>
            </a:extLst>
          </p:cNvPr>
          <p:cNvSpPr>
            <a:spLocks noGrp="1" noChangeArrowheads="1"/>
          </p:cNvSpPr>
          <p:nvPr>
            <p:ph type="title"/>
          </p:nvPr>
        </p:nvSpPr>
        <p:spPr/>
        <p:txBody>
          <a:bodyPr/>
          <a:lstStyle/>
          <a:p>
            <a:r>
              <a:rPr lang="en-GB" altLang="en-US"/>
              <a:t>Limited Liability Partnership</a:t>
            </a:r>
          </a:p>
        </p:txBody>
      </p:sp>
      <p:sp>
        <p:nvSpPr>
          <p:cNvPr id="80900" name="Rectangle 3">
            <a:extLst>
              <a:ext uri="{FF2B5EF4-FFF2-40B4-BE49-F238E27FC236}">
                <a16:creationId xmlns:a16="http://schemas.microsoft.com/office/drawing/2014/main" id="{8E968D75-927E-4FA5-B21C-316D92F78404}"/>
              </a:ext>
            </a:extLst>
          </p:cNvPr>
          <p:cNvSpPr>
            <a:spLocks noGrp="1" noChangeArrowheads="1"/>
          </p:cNvSpPr>
          <p:nvPr>
            <p:ph idx="1"/>
          </p:nvPr>
        </p:nvSpPr>
        <p:spPr/>
        <p:txBody>
          <a:bodyPr>
            <a:normAutofit lnSpcReduction="10000"/>
          </a:bodyPr>
          <a:lstStyle/>
          <a:p>
            <a:pPr>
              <a:buFontTx/>
              <a:buNone/>
            </a:pPr>
            <a:r>
              <a:rPr lang="en-GB" altLang="en-US"/>
              <a:t>Each partner’s liability is limited to the money they have invested and the amount of personal guarantees they have given to raise finance</a:t>
            </a:r>
          </a:p>
          <a:p>
            <a:pPr>
              <a:buFontTx/>
              <a:buNone/>
            </a:pPr>
            <a:endParaRPr lang="en-GB" altLang="en-US"/>
          </a:p>
          <a:p>
            <a:pPr>
              <a:buFontTx/>
              <a:buNone/>
            </a:pPr>
            <a:r>
              <a:rPr lang="en-GB" altLang="en-US"/>
              <a:t>At least 2 of the partners must be ‘designated members’, which brings extra responsibilities</a:t>
            </a:r>
          </a:p>
          <a:p>
            <a:pPr lvl="1"/>
            <a:r>
              <a:rPr lang="en-GB" altLang="en-US"/>
              <a:t>Must register at Companies House</a:t>
            </a:r>
          </a:p>
          <a:p>
            <a:pPr lvl="1"/>
            <a:r>
              <a:rPr lang="en-GB" altLang="en-US"/>
              <a:t>Must file annual returns</a:t>
            </a:r>
          </a:p>
        </p:txBody>
      </p:sp>
      <p:sp>
        <p:nvSpPr>
          <p:cNvPr id="80898" name="Date Placeholder 3">
            <a:extLst>
              <a:ext uri="{FF2B5EF4-FFF2-40B4-BE49-F238E27FC236}">
                <a16:creationId xmlns:a16="http://schemas.microsoft.com/office/drawing/2014/main" id="{C518F4A6-04E1-4194-AA2E-0BFC32D15665}"/>
              </a:ext>
            </a:extLst>
          </p:cNvPr>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rgbClr val="CC0066"/>
              </a:buClr>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CC0066"/>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400"/>
          </a:p>
        </p:txBody>
      </p:sp>
    </p:spTree>
    <p:extLst>
      <p:ext uri="{BB962C8B-B14F-4D97-AF65-F5344CB8AC3E}">
        <p14:creationId xmlns:p14="http://schemas.microsoft.com/office/powerpoint/2010/main" val="3302519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3" name="Rectangle 2">
            <a:extLst>
              <a:ext uri="{FF2B5EF4-FFF2-40B4-BE49-F238E27FC236}">
                <a16:creationId xmlns:a16="http://schemas.microsoft.com/office/drawing/2014/main" id="{44EF900B-9CDE-4224-9475-55F084E7617C}"/>
              </a:ext>
            </a:extLst>
          </p:cNvPr>
          <p:cNvSpPr>
            <a:spLocks noGrp="1" noChangeArrowheads="1"/>
          </p:cNvSpPr>
          <p:nvPr>
            <p:ph type="title"/>
          </p:nvPr>
        </p:nvSpPr>
        <p:spPr>
          <a:xfrm>
            <a:off x="1154954" y="973668"/>
            <a:ext cx="8761413" cy="706964"/>
          </a:xfrm>
        </p:spPr>
        <p:txBody>
          <a:bodyPr>
            <a:normAutofit/>
          </a:bodyPr>
          <a:lstStyle/>
          <a:p>
            <a:r>
              <a:rPr lang="en-GB" altLang="en-US"/>
              <a:t>Social Enterprise</a:t>
            </a:r>
          </a:p>
        </p:txBody>
      </p:sp>
      <p:sp>
        <p:nvSpPr>
          <p:cNvPr id="81924" name="Rectangle 3">
            <a:extLst>
              <a:ext uri="{FF2B5EF4-FFF2-40B4-BE49-F238E27FC236}">
                <a16:creationId xmlns:a16="http://schemas.microsoft.com/office/drawing/2014/main" id="{77637DCA-A383-463F-8002-65626B26CBF4}"/>
              </a:ext>
            </a:extLst>
          </p:cNvPr>
          <p:cNvSpPr>
            <a:spLocks noGrp="1" noChangeArrowheads="1"/>
          </p:cNvSpPr>
          <p:nvPr>
            <p:ph idx="1"/>
          </p:nvPr>
        </p:nvSpPr>
        <p:spPr>
          <a:xfrm>
            <a:off x="1154955" y="2603500"/>
            <a:ext cx="3481054" cy="3416300"/>
          </a:xfrm>
        </p:spPr>
        <p:txBody>
          <a:bodyPr anchor="ctr">
            <a:normAutofit/>
          </a:bodyPr>
          <a:lstStyle/>
          <a:p>
            <a:pPr>
              <a:buFontTx/>
              <a:buNone/>
            </a:pPr>
            <a:endParaRPr lang="en-GB" altLang="en-US" sz="1600" b="1" i="1"/>
          </a:p>
          <a:p>
            <a:pPr>
              <a:buFontTx/>
              <a:buNone/>
            </a:pPr>
            <a:r>
              <a:rPr lang="en-GB" altLang="en-US" sz="1600" b="1" i="1"/>
              <a:t>'a social enterprise is a business with primarily social objectives whose surpluses are principally reinvested for that purpose in the business or in the community, rather than being driven by the need to maximise profit for shareholders and owners.‘</a:t>
            </a:r>
          </a:p>
          <a:p>
            <a:pPr>
              <a:buFontTx/>
              <a:buNone/>
            </a:pPr>
            <a:endParaRPr lang="en-GB" altLang="en-US" sz="1600" i="1"/>
          </a:p>
          <a:p>
            <a:pPr>
              <a:buFontTx/>
              <a:buNone/>
            </a:pPr>
            <a:endParaRPr lang="en-GB" altLang="en-US" sz="1600" i="1"/>
          </a:p>
        </p:txBody>
      </p:sp>
      <p:pic>
        <p:nvPicPr>
          <p:cNvPr id="3" name="Picture 2">
            <a:extLst>
              <a:ext uri="{FF2B5EF4-FFF2-40B4-BE49-F238E27FC236}">
                <a16:creationId xmlns:a16="http://schemas.microsoft.com/office/drawing/2014/main" id="{2158E365-87F4-4801-800B-F323F9F2FDE4}"/>
              </a:ext>
            </a:extLst>
          </p:cNvPr>
          <p:cNvPicPr>
            <a:picLocks noChangeAspect="1"/>
          </p:cNvPicPr>
          <p:nvPr/>
        </p:nvPicPr>
        <p:blipFill rotWithShape="1">
          <a:blip r:embed="rId2"/>
          <a:srcRect r="30223"/>
          <a:stretch/>
        </p:blipFill>
        <p:spPr>
          <a:xfrm>
            <a:off x="4984956" y="2775951"/>
            <a:ext cx="6158802" cy="3067163"/>
          </a:xfrm>
          <a:prstGeom prst="roundRect">
            <a:avLst>
              <a:gd name="adj" fmla="val 1858"/>
            </a:avLst>
          </a:prstGeom>
          <a:effectLst>
            <a:outerShdw blurRad="50800" dist="50800" dir="5400000" algn="tl" rotWithShape="0">
              <a:srgbClr val="000000">
                <a:alpha val="43000"/>
              </a:srgbClr>
            </a:outerShdw>
          </a:effectLst>
        </p:spPr>
      </p:pic>
      <p:sp>
        <p:nvSpPr>
          <p:cNvPr id="81922" name="Date Placeholder 3">
            <a:extLst>
              <a:ext uri="{FF2B5EF4-FFF2-40B4-BE49-F238E27FC236}">
                <a16:creationId xmlns:a16="http://schemas.microsoft.com/office/drawing/2014/main" id="{FDFFE81F-3CF1-40B8-9AA0-353CA891C6E4}"/>
              </a:ext>
            </a:extLst>
          </p:cNvPr>
          <p:cNvSpPr>
            <a:spLocks noGrp="1"/>
          </p:cNvSpPr>
          <p:nvPr>
            <p:ph type="dt" sz="half" idx="10"/>
          </p:nvPr>
        </p:nvSpPr>
        <p:spPr>
          <a:xfrm>
            <a:off x="10653104" y="6391838"/>
            <a:ext cx="99059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rgbClr val="CC0066"/>
              </a:buClr>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CC0066"/>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a:p>
        </p:txBody>
      </p:sp>
    </p:spTree>
    <p:extLst>
      <p:ext uri="{BB962C8B-B14F-4D97-AF65-F5344CB8AC3E}">
        <p14:creationId xmlns:p14="http://schemas.microsoft.com/office/powerpoint/2010/main" val="625992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5" name="Rectangle 74">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Oval 75">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2947" name="Rectangle 2">
            <a:extLst>
              <a:ext uri="{FF2B5EF4-FFF2-40B4-BE49-F238E27FC236}">
                <a16:creationId xmlns:a16="http://schemas.microsoft.com/office/drawing/2014/main" id="{436EBDF6-3784-4A6E-8E5C-A9841B225D05}"/>
              </a:ext>
            </a:extLst>
          </p:cNvPr>
          <p:cNvSpPr>
            <a:spLocks noGrp="1" noChangeArrowheads="1"/>
          </p:cNvSpPr>
          <p:nvPr>
            <p:ph type="title"/>
          </p:nvPr>
        </p:nvSpPr>
        <p:spPr>
          <a:xfrm>
            <a:off x="1154955" y="973667"/>
            <a:ext cx="2942210" cy="4833745"/>
          </a:xfrm>
        </p:spPr>
        <p:txBody>
          <a:bodyPr>
            <a:normAutofit/>
          </a:bodyPr>
          <a:lstStyle/>
          <a:p>
            <a:endParaRPr lang="en-GB" altLang="en-US">
              <a:solidFill>
                <a:srgbClr val="EBEBEB"/>
              </a:solidFill>
            </a:endParaRPr>
          </a:p>
        </p:txBody>
      </p:sp>
      <p:sp>
        <p:nvSpPr>
          <p:cNvPr id="83" name="Rectangle 82">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2946" name="Date Placeholder 3">
            <a:extLst>
              <a:ext uri="{FF2B5EF4-FFF2-40B4-BE49-F238E27FC236}">
                <a16:creationId xmlns:a16="http://schemas.microsoft.com/office/drawing/2014/main" id="{B3593A3B-26D1-425D-8E20-B8F00A92E014}"/>
              </a:ext>
            </a:extLst>
          </p:cNvPr>
          <p:cNvSpPr>
            <a:spLocks noGrp="1"/>
          </p:cNvSpPr>
          <p:nvPr>
            <p:ph type="dt" sz="half" idx="10"/>
          </p:nvPr>
        </p:nvSpPr>
        <p:spPr>
          <a:xfrm>
            <a:off x="10653104" y="6391838"/>
            <a:ext cx="99059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rgbClr val="CC0066"/>
              </a:buClr>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CC0066"/>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a:p>
        </p:txBody>
      </p:sp>
      <p:graphicFrame>
        <p:nvGraphicFramePr>
          <p:cNvPr id="82950" name="Rectangle 3">
            <a:extLst>
              <a:ext uri="{FF2B5EF4-FFF2-40B4-BE49-F238E27FC236}">
                <a16:creationId xmlns:a16="http://schemas.microsoft.com/office/drawing/2014/main" id="{142F6CF0-9219-4246-99F2-77DDFD51D567}"/>
              </a:ext>
            </a:extLst>
          </p:cNvPr>
          <p:cNvGraphicFramePr>
            <a:graphicFrameLocks noGrp="1"/>
          </p:cNvGraphicFramePr>
          <p:nvPr>
            <p:ph idx="1"/>
            <p:extLst>
              <p:ext uri="{D42A27DB-BD31-4B8C-83A1-F6EECF244321}">
                <p14:modId xmlns:p14="http://schemas.microsoft.com/office/powerpoint/2010/main" val="1440162868"/>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3831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a:extLst>
              <a:ext uri="{FF2B5EF4-FFF2-40B4-BE49-F238E27FC236}">
                <a16:creationId xmlns:a16="http://schemas.microsoft.com/office/drawing/2014/main" id="{28E30FB8-3919-4133-8E87-352F9C18BE96}"/>
              </a:ext>
            </a:extLst>
          </p:cNvPr>
          <p:cNvSpPr>
            <a:spLocks noGrp="1" noChangeArrowheads="1"/>
          </p:cNvSpPr>
          <p:nvPr>
            <p:ph type="title"/>
          </p:nvPr>
        </p:nvSpPr>
        <p:spPr/>
        <p:txBody>
          <a:bodyPr/>
          <a:lstStyle/>
          <a:p>
            <a:endParaRPr lang="en-GB" altLang="en-US"/>
          </a:p>
        </p:txBody>
      </p:sp>
      <p:sp>
        <p:nvSpPr>
          <p:cNvPr id="83972" name="Rectangle 3">
            <a:extLst>
              <a:ext uri="{FF2B5EF4-FFF2-40B4-BE49-F238E27FC236}">
                <a16:creationId xmlns:a16="http://schemas.microsoft.com/office/drawing/2014/main" id="{F8B728EE-454E-425F-9A14-F3C5B7DDFF47}"/>
              </a:ext>
            </a:extLst>
          </p:cNvPr>
          <p:cNvSpPr>
            <a:spLocks noGrp="1" noChangeArrowheads="1"/>
          </p:cNvSpPr>
          <p:nvPr>
            <p:ph idx="1"/>
          </p:nvPr>
        </p:nvSpPr>
        <p:spPr/>
        <p:txBody>
          <a:bodyPr/>
          <a:lstStyle/>
          <a:p>
            <a:pPr>
              <a:buFontTx/>
              <a:buNone/>
            </a:pPr>
            <a:r>
              <a:rPr lang="en-GB" altLang="en-US" sz="2400" dirty="0"/>
              <a:t>Social enterprises operate over many different industry </a:t>
            </a:r>
          </a:p>
          <a:p>
            <a:pPr>
              <a:buFontTx/>
              <a:buNone/>
            </a:pPr>
            <a:r>
              <a:rPr lang="en-GB" altLang="en-US" sz="2400" dirty="0"/>
              <a:t>sectors, including health and social care, arts and design, </a:t>
            </a:r>
          </a:p>
          <a:p>
            <a:pPr>
              <a:buFontTx/>
              <a:buNone/>
            </a:pPr>
            <a:r>
              <a:rPr lang="en-GB" altLang="en-US" sz="2400" dirty="0"/>
              <a:t>childcare, sport and leisure, finance and transport</a:t>
            </a:r>
          </a:p>
          <a:p>
            <a:pPr>
              <a:buFontTx/>
              <a:buNone/>
            </a:pPr>
            <a:endParaRPr lang="en-GB" altLang="en-US" dirty="0"/>
          </a:p>
          <a:p>
            <a:pPr>
              <a:buFontTx/>
              <a:buNone/>
            </a:pPr>
            <a:endParaRPr lang="en-GB" altLang="en-US" dirty="0"/>
          </a:p>
        </p:txBody>
      </p:sp>
      <p:sp>
        <p:nvSpPr>
          <p:cNvPr id="83970" name="Date Placeholder 3">
            <a:extLst>
              <a:ext uri="{FF2B5EF4-FFF2-40B4-BE49-F238E27FC236}">
                <a16:creationId xmlns:a16="http://schemas.microsoft.com/office/drawing/2014/main" id="{CFE0996A-DB76-49BA-9B90-3698D0C84918}"/>
              </a:ext>
            </a:extLst>
          </p:cNvPr>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rgbClr val="CC0066"/>
              </a:buClr>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CC0066"/>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400"/>
          </a:p>
        </p:txBody>
      </p:sp>
    </p:spTree>
    <p:extLst>
      <p:ext uri="{BB962C8B-B14F-4D97-AF65-F5344CB8AC3E}">
        <p14:creationId xmlns:p14="http://schemas.microsoft.com/office/powerpoint/2010/main" val="79175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1026">
            <a:extLst>
              <a:ext uri="{FF2B5EF4-FFF2-40B4-BE49-F238E27FC236}">
                <a16:creationId xmlns:a16="http://schemas.microsoft.com/office/drawing/2014/main" id="{611FCE10-7AC1-4E65-B1CC-F1F4374175B4}"/>
              </a:ext>
            </a:extLst>
          </p:cNvPr>
          <p:cNvSpPr>
            <a:spLocks noGrp="1" noChangeArrowheads="1"/>
          </p:cNvSpPr>
          <p:nvPr>
            <p:ph type="title"/>
          </p:nvPr>
        </p:nvSpPr>
        <p:spPr/>
        <p:txBody>
          <a:bodyPr/>
          <a:lstStyle/>
          <a:p>
            <a:r>
              <a:rPr lang="en-GB" altLang="en-US" sz="2800"/>
              <a:t>Examples of well known social enterprises based in London include:</a:t>
            </a:r>
          </a:p>
        </p:txBody>
      </p:sp>
      <p:sp>
        <p:nvSpPr>
          <p:cNvPr id="84996" name="Rectangle 1027">
            <a:extLst>
              <a:ext uri="{FF2B5EF4-FFF2-40B4-BE49-F238E27FC236}">
                <a16:creationId xmlns:a16="http://schemas.microsoft.com/office/drawing/2014/main" id="{25E6C5A8-A405-4A9D-A4DD-1B2BF5BD5A32}"/>
              </a:ext>
            </a:extLst>
          </p:cNvPr>
          <p:cNvSpPr>
            <a:spLocks noGrp="1" noChangeArrowheads="1"/>
          </p:cNvSpPr>
          <p:nvPr>
            <p:ph idx="1"/>
          </p:nvPr>
        </p:nvSpPr>
        <p:spPr>
          <a:xfrm>
            <a:off x="3129528" y="2171711"/>
            <a:ext cx="8825659" cy="3416300"/>
          </a:xfrm>
        </p:spPr>
        <p:txBody>
          <a:bodyPr>
            <a:normAutofit/>
          </a:bodyPr>
          <a:lstStyle/>
          <a:p>
            <a:pPr>
              <a:buFontTx/>
              <a:buNone/>
            </a:pPr>
            <a:endParaRPr lang="en-GB" altLang="en-US" sz="2400" dirty="0"/>
          </a:p>
          <a:p>
            <a:pPr>
              <a:buFontTx/>
              <a:buNone/>
            </a:pPr>
            <a:r>
              <a:rPr lang="en-GB" altLang="en-US" sz="2400" dirty="0"/>
              <a:t>Better is the customer-facing brand from GLL</a:t>
            </a:r>
          </a:p>
          <a:p>
            <a:pPr>
              <a:buFontTx/>
              <a:buNone/>
            </a:pPr>
            <a:r>
              <a:rPr lang="en-GB" altLang="en-US" sz="2400" dirty="0"/>
              <a:t>Jamie Oliver’s Fifteen restaurant </a:t>
            </a:r>
          </a:p>
          <a:p>
            <a:pPr>
              <a:buFontTx/>
              <a:buNone/>
            </a:pPr>
            <a:r>
              <a:rPr lang="en-GB" altLang="en-US" sz="2400" dirty="0"/>
              <a:t>The Big Issue </a:t>
            </a:r>
          </a:p>
          <a:p>
            <a:pPr>
              <a:buFontTx/>
              <a:buNone/>
            </a:pPr>
            <a:r>
              <a:rPr lang="en-GB" altLang="en-US" sz="2400" dirty="0"/>
              <a:t>Trading arms of charities are also social enterprises, so for example charity shops and Oxfam’s </a:t>
            </a:r>
            <a:r>
              <a:rPr lang="en-GB" altLang="en-US" sz="2400" i="1" dirty="0"/>
              <a:t>Unwrapped</a:t>
            </a:r>
            <a:r>
              <a:rPr lang="en-GB" altLang="en-US" sz="2400" dirty="0"/>
              <a:t> catalogue</a:t>
            </a:r>
          </a:p>
        </p:txBody>
      </p:sp>
      <p:sp>
        <p:nvSpPr>
          <p:cNvPr id="84994" name="Date Placeholder 3">
            <a:extLst>
              <a:ext uri="{FF2B5EF4-FFF2-40B4-BE49-F238E27FC236}">
                <a16:creationId xmlns:a16="http://schemas.microsoft.com/office/drawing/2014/main" id="{3AAF27A5-CD73-4451-908C-FEC8FBE012E6}"/>
              </a:ext>
            </a:extLst>
          </p:cNvPr>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rgbClr val="CC0066"/>
              </a:buClr>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CC0066"/>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400"/>
          </a:p>
        </p:txBody>
      </p:sp>
      <p:pic>
        <p:nvPicPr>
          <p:cNvPr id="2" name="Picture 1">
            <a:extLst>
              <a:ext uri="{FF2B5EF4-FFF2-40B4-BE49-F238E27FC236}">
                <a16:creationId xmlns:a16="http://schemas.microsoft.com/office/drawing/2014/main" id="{AF938E7F-13E4-4930-AAA9-6C6A6F5CE9DA}"/>
              </a:ext>
            </a:extLst>
          </p:cNvPr>
          <p:cNvPicPr>
            <a:picLocks noChangeAspect="1"/>
          </p:cNvPicPr>
          <p:nvPr/>
        </p:nvPicPr>
        <p:blipFill>
          <a:blip r:embed="rId2"/>
          <a:stretch>
            <a:fillRect/>
          </a:stretch>
        </p:blipFill>
        <p:spPr>
          <a:xfrm>
            <a:off x="356082" y="4721236"/>
            <a:ext cx="2628900" cy="1733550"/>
          </a:xfrm>
          <a:prstGeom prst="rect">
            <a:avLst/>
          </a:prstGeom>
        </p:spPr>
      </p:pic>
      <p:pic>
        <p:nvPicPr>
          <p:cNvPr id="3" name="Picture 2">
            <a:extLst>
              <a:ext uri="{FF2B5EF4-FFF2-40B4-BE49-F238E27FC236}">
                <a16:creationId xmlns:a16="http://schemas.microsoft.com/office/drawing/2014/main" id="{3700AAC7-2C19-4B67-A57F-5FF02D7FA486}"/>
              </a:ext>
            </a:extLst>
          </p:cNvPr>
          <p:cNvPicPr>
            <a:picLocks noChangeAspect="1"/>
          </p:cNvPicPr>
          <p:nvPr/>
        </p:nvPicPr>
        <p:blipFill>
          <a:blip r:embed="rId3"/>
          <a:stretch>
            <a:fillRect/>
          </a:stretch>
        </p:blipFill>
        <p:spPr>
          <a:xfrm>
            <a:off x="9864048" y="2484459"/>
            <a:ext cx="2235685" cy="1653208"/>
          </a:xfrm>
          <a:prstGeom prst="rect">
            <a:avLst/>
          </a:prstGeom>
        </p:spPr>
      </p:pic>
      <p:pic>
        <p:nvPicPr>
          <p:cNvPr id="4" name="Picture 3">
            <a:extLst>
              <a:ext uri="{FF2B5EF4-FFF2-40B4-BE49-F238E27FC236}">
                <a16:creationId xmlns:a16="http://schemas.microsoft.com/office/drawing/2014/main" id="{AA134019-BC29-4093-B87A-A8CFB63228C2}"/>
              </a:ext>
            </a:extLst>
          </p:cNvPr>
          <p:cNvPicPr>
            <a:picLocks noChangeAspect="1"/>
          </p:cNvPicPr>
          <p:nvPr/>
        </p:nvPicPr>
        <p:blipFill>
          <a:blip r:embed="rId4"/>
          <a:stretch>
            <a:fillRect/>
          </a:stretch>
        </p:blipFill>
        <p:spPr>
          <a:xfrm>
            <a:off x="495659" y="2136764"/>
            <a:ext cx="2514600" cy="1819275"/>
          </a:xfrm>
          <a:prstGeom prst="rect">
            <a:avLst/>
          </a:prstGeom>
        </p:spPr>
      </p:pic>
    </p:spTree>
    <p:extLst>
      <p:ext uri="{BB962C8B-B14F-4D97-AF65-F5344CB8AC3E}">
        <p14:creationId xmlns:p14="http://schemas.microsoft.com/office/powerpoint/2010/main" val="1289994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a:extLst>
              <a:ext uri="{FF2B5EF4-FFF2-40B4-BE49-F238E27FC236}">
                <a16:creationId xmlns:a16="http://schemas.microsoft.com/office/drawing/2014/main" id="{9D44904A-0ED5-4DEA-B781-FE6B73EA08FB}"/>
              </a:ext>
            </a:extLst>
          </p:cNvPr>
          <p:cNvSpPr>
            <a:spLocks noGrp="1" noChangeArrowheads="1"/>
          </p:cNvSpPr>
          <p:nvPr>
            <p:ph type="title"/>
          </p:nvPr>
        </p:nvSpPr>
        <p:spPr/>
        <p:txBody>
          <a:bodyPr/>
          <a:lstStyle/>
          <a:p>
            <a:r>
              <a:rPr lang="en-GB" altLang="en-US"/>
              <a:t>Limited by Guarantee</a:t>
            </a:r>
          </a:p>
        </p:txBody>
      </p:sp>
      <p:sp>
        <p:nvSpPr>
          <p:cNvPr id="86020" name="Rectangle 3">
            <a:extLst>
              <a:ext uri="{FF2B5EF4-FFF2-40B4-BE49-F238E27FC236}">
                <a16:creationId xmlns:a16="http://schemas.microsoft.com/office/drawing/2014/main" id="{6037010C-5A86-479A-81BF-B0395C2F6D0D}"/>
              </a:ext>
            </a:extLst>
          </p:cNvPr>
          <p:cNvSpPr>
            <a:spLocks noGrp="1" noChangeArrowheads="1"/>
          </p:cNvSpPr>
          <p:nvPr>
            <p:ph idx="1"/>
          </p:nvPr>
        </p:nvSpPr>
        <p:spPr/>
        <p:txBody>
          <a:bodyPr>
            <a:normAutofit/>
          </a:bodyPr>
          <a:lstStyle/>
          <a:p>
            <a:pPr>
              <a:lnSpc>
                <a:spcPct val="90000"/>
              </a:lnSpc>
              <a:buFontTx/>
              <a:buNone/>
            </a:pPr>
            <a:r>
              <a:rPr lang="en-GB" altLang="en-US" sz="2400" dirty="0"/>
              <a:t>Companies limited by guarantee </a:t>
            </a:r>
          </a:p>
          <a:p>
            <a:pPr>
              <a:lnSpc>
                <a:spcPct val="90000"/>
              </a:lnSpc>
              <a:buFontTx/>
              <a:buNone/>
            </a:pPr>
            <a:r>
              <a:rPr lang="en-GB" altLang="en-US" sz="2400" dirty="0"/>
              <a:t>The most common route for a not-for-profit organisation is to incorporate as a company limited by guarantee. This type of company does not have shares or shareholders - it has members instead. Members agree, in the event of liquidation, to provide a sum of money that may be required to meet the demands of any creditors. The amount is defined in the Memorandum of Association and is usually set at £10.</a:t>
            </a:r>
          </a:p>
        </p:txBody>
      </p:sp>
      <p:sp>
        <p:nvSpPr>
          <p:cNvPr id="86018" name="Date Placeholder 3">
            <a:extLst>
              <a:ext uri="{FF2B5EF4-FFF2-40B4-BE49-F238E27FC236}">
                <a16:creationId xmlns:a16="http://schemas.microsoft.com/office/drawing/2014/main" id="{713ECFC2-AB8B-48CB-A795-C2F3D44E4CE9}"/>
              </a:ext>
            </a:extLst>
          </p:cNvPr>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rgbClr val="CC0066"/>
              </a:buClr>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CC0066"/>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400"/>
          </a:p>
        </p:txBody>
      </p:sp>
    </p:spTree>
    <p:extLst>
      <p:ext uri="{BB962C8B-B14F-4D97-AF65-F5344CB8AC3E}">
        <p14:creationId xmlns:p14="http://schemas.microsoft.com/office/powerpoint/2010/main" val="1214200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a:extLst>
              <a:ext uri="{FF2B5EF4-FFF2-40B4-BE49-F238E27FC236}">
                <a16:creationId xmlns:a16="http://schemas.microsoft.com/office/drawing/2014/main" id="{27075E19-4246-4E2D-AAA6-2677EEB83EC2}"/>
              </a:ext>
            </a:extLst>
          </p:cNvPr>
          <p:cNvSpPr>
            <a:spLocks noGrp="1" noChangeArrowheads="1"/>
          </p:cNvSpPr>
          <p:nvPr>
            <p:ph type="title"/>
          </p:nvPr>
        </p:nvSpPr>
        <p:spPr/>
        <p:txBody>
          <a:bodyPr/>
          <a:lstStyle/>
          <a:p>
            <a:r>
              <a:rPr lang="en-GB" altLang="en-US"/>
              <a:t>Community Interest Company</a:t>
            </a:r>
          </a:p>
        </p:txBody>
      </p:sp>
      <p:sp>
        <p:nvSpPr>
          <p:cNvPr id="87044" name="Rectangle 3">
            <a:extLst>
              <a:ext uri="{FF2B5EF4-FFF2-40B4-BE49-F238E27FC236}">
                <a16:creationId xmlns:a16="http://schemas.microsoft.com/office/drawing/2014/main" id="{44161144-CC4A-4DA2-B313-9A4BBB0DD82E}"/>
              </a:ext>
            </a:extLst>
          </p:cNvPr>
          <p:cNvSpPr>
            <a:spLocks noGrp="1" noChangeArrowheads="1"/>
          </p:cNvSpPr>
          <p:nvPr>
            <p:ph idx="1"/>
          </p:nvPr>
        </p:nvSpPr>
        <p:spPr/>
        <p:txBody>
          <a:bodyPr/>
          <a:lstStyle/>
          <a:p>
            <a:pPr>
              <a:buFontTx/>
              <a:buNone/>
            </a:pPr>
            <a:endParaRPr lang="en-GB" altLang="en-US"/>
          </a:p>
          <a:p>
            <a:pPr>
              <a:buFontTx/>
              <a:buNone/>
            </a:pPr>
            <a:r>
              <a:rPr lang="en-GB" altLang="en-US"/>
              <a:t>The Community Interest Company (CIC) is a legal format designed for use by social enterprises. The CIC status can take the form of a private company limited by shares, a private company limited by guarantee or a public limited company.</a:t>
            </a:r>
          </a:p>
          <a:p>
            <a:pPr>
              <a:buFontTx/>
              <a:buNone/>
            </a:pPr>
            <a:endParaRPr lang="en-GB" altLang="en-US"/>
          </a:p>
        </p:txBody>
      </p:sp>
      <p:sp>
        <p:nvSpPr>
          <p:cNvPr id="87042" name="Date Placeholder 3">
            <a:extLst>
              <a:ext uri="{FF2B5EF4-FFF2-40B4-BE49-F238E27FC236}">
                <a16:creationId xmlns:a16="http://schemas.microsoft.com/office/drawing/2014/main" id="{C9CDA31A-E02B-4C99-8F4E-7CB990BB4D54}"/>
              </a:ext>
            </a:extLst>
          </p:cNvPr>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rgbClr val="CC0066"/>
              </a:buClr>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CC0066"/>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400"/>
          </a:p>
        </p:txBody>
      </p:sp>
    </p:spTree>
    <p:extLst>
      <p:ext uri="{BB962C8B-B14F-4D97-AF65-F5344CB8AC3E}">
        <p14:creationId xmlns:p14="http://schemas.microsoft.com/office/powerpoint/2010/main" val="436136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a:extLst>
              <a:ext uri="{FF2B5EF4-FFF2-40B4-BE49-F238E27FC236}">
                <a16:creationId xmlns:a16="http://schemas.microsoft.com/office/drawing/2014/main" id="{CFA15F8C-035F-4500-962E-B22C47A93F6D}"/>
              </a:ext>
            </a:extLst>
          </p:cNvPr>
          <p:cNvSpPr>
            <a:spLocks noGrp="1" noChangeArrowheads="1"/>
          </p:cNvSpPr>
          <p:nvPr>
            <p:ph type="title"/>
          </p:nvPr>
        </p:nvSpPr>
        <p:spPr/>
        <p:txBody>
          <a:bodyPr/>
          <a:lstStyle/>
          <a:p>
            <a:endParaRPr lang="en-GB" altLang="en-US"/>
          </a:p>
        </p:txBody>
      </p:sp>
      <p:sp>
        <p:nvSpPr>
          <p:cNvPr id="88068" name="Rectangle 3">
            <a:extLst>
              <a:ext uri="{FF2B5EF4-FFF2-40B4-BE49-F238E27FC236}">
                <a16:creationId xmlns:a16="http://schemas.microsoft.com/office/drawing/2014/main" id="{828FE7CF-A9AB-4EFE-8A88-3DF4C16F4E88}"/>
              </a:ext>
            </a:extLst>
          </p:cNvPr>
          <p:cNvSpPr>
            <a:spLocks noGrp="1" noChangeArrowheads="1"/>
          </p:cNvSpPr>
          <p:nvPr>
            <p:ph idx="1"/>
          </p:nvPr>
        </p:nvSpPr>
        <p:spPr/>
        <p:txBody>
          <a:bodyPr/>
          <a:lstStyle/>
          <a:p>
            <a:pPr>
              <a:buFontTx/>
              <a:buNone/>
            </a:pPr>
            <a:r>
              <a:rPr lang="en-GB" altLang="en-US"/>
              <a:t>To qualify as a CIC, an organisation's constitution must feature an 'asset lock', meaning that profits and assets must be employed in the community interest rather than distributed to company members. </a:t>
            </a:r>
          </a:p>
        </p:txBody>
      </p:sp>
      <p:sp>
        <p:nvSpPr>
          <p:cNvPr id="88066" name="Date Placeholder 3">
            <a:extLst>
              <a:ext uri="{FF2B5EF4-FFF2-40B4-BE49-F238E27FC236}">
                <a16:creationId xmlns:a16="http://schemas.microsoft.com/office/drawing/2014/main" id="{EF84E5EC-872C-4270-AB28-F393F83C7A71}"/>
              </a:ext>
            </a:extLst>
          </p:cNvPr>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rgbClr val="CC0066"/>
              </a:buClr>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CC0066"/>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400"/>
          </a:p>
        </p:txBody>
      </p:sp>
    </p:spTree>
    <p:extLst>
      <p:ext uri="{BB962C8B-B14F-4D97-AF65-F5344CB8AC3E}">
        <p14:creationId xmlns:p14="http://schemas.microsoft.com/office/powerpoint/2010/main" val="2065273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a:extLst>
              <a:ext uri="{FF2B5EF4-FFF2-40B4-BE49-F238E27FC236}">
                <a16:creationId xmlns:a16="http://schemas.microsoft.com/office/drawing/2014/main" id="{C1485CF8-C56F-4A3A-B0A7-1F139BBC94B2}"/>
              </a:ext>
            </a:extLst>
          </p:cNvPr>
          <p:cNvSpPr>
            <a:spLocks noGrp="1" noChangeArrowheads="1"/>
          </p:cNvSpPr>
          <p:nvPr>
            <p:ph type="title"/>
          </p:nvPr>
        </p:nvSpPr>
        <p:spPr/>
        <p:txBody>
          <a:bodyPr/>
          <a:lstStyle/>
          <a:p>
            <a:endParaRPr lang="en-GB" altLang="en-US"/>
          </a:p>
        </p:txBody>
      </p:sp>
      <p:sp>
        <p:nvSpPr>
          <p:cNvPr id="89092" name="Rectangle 3">
            <a:extLst>
              <a:ext uri="{FF2B5EF4-FFF2-40B4-BE49-F238E27FC236}">
                <a16:creationId xmlns:a16="http://schemas.microsoft.com/office/drawing/2014/main" id="{D8187A95-8404-4F01-A495-0EFA11BE5A81}"/>
              </a:ext>
            </a:extLst>
          </p:cNvPr>
          <p:cNvSpPr>
            <a:spLocks noGrp="1" noChangeArrowheads="1"/>
          </p:cNvSpPr>
          <p:nvPr>
            <p:ph idx="1"/>
          </p:nvPr>
        </p:nvSpPr>
        <p:spPr/>
        <p:txBody>
          <a:bodyPr/>
          <a:lstStyle/>
          <a:p>
            <a:pPr>
              <a:buFontTx/>
              <a:buNone/>
            </a:pPr>
            <a:r>
              <a:rPr lang="en-GB" altLang="en-US"/>
              <a:t>Its aims must also satisfy a community interest test, and must deliver an annual report to Companies House (or the Companies Registry in Northern Ireland) with its accounts. In order to encourage investment, CICs limited by shares are entitled to pay a dividend to investors.</a:t>
            </a:r>
          </a:p>
          <a:p>
            <a:pPr>
              <a:buFontTx/>
              <a:buNone/>
            </a:pPr>
            <a:endParaRPr lang="en-GB" altLang="en-US"/>
          </a:p>
        </p:txBody>
      </p:sp>
      <p:sp>
        <p:nvSpPr>
          <p:cNvPr id="89090" name="Date Placeholder 3">
            <a:extLst>
              <a:ext uri="{FF2B5EF4-FFF2-40B4-BE49-F238E27FC236}">
                <a16:creationId xmlns:a16="http://schemas.microsoft.com/office/drawing/2014/main" id="{7B8D88BB-2F9C-45EC-93B9-895621C22547}"/>
              </a:ext>
            </a:extLst>
          </p:cNvPr>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rgbClr val="CC0066"/>
              </a:buClr>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CC0066"/>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400"/>
          </a:p>
        </p:txBody>
      </p:sp>
    </p:spTree>
    <p:extLst>
      <p:ext uri="{BB962C8B-B14F-4D97-AF65-F5344CB8AC3E}">
        <p14:creationId xmlns:p14="http://schemas.microsoft.com/office/powerpoint/2010/main" val="4216249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CCDCD-DF7A-450A-8F2C-87E1044CEF4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FA59A88-481E-4F81-848A-4D774297214E}"/>
              </a:ext>
            </a:extLst>
          </p:cNvPr>
          <p:cNvSpPr>
            <a:spLocks noGrp="1"/>
          </p:cNvSpPr>
          <p:nvPr>
            <p:ph idx="1"/>
          </p:nvPr>
        </p:nvSpPr>
        <p:spPr>
          <a:xfrm>
            <a:off x="2789237" y="2468032"/>
            <a:ext cx="8825659" cy="3416300"/>
          </a:xfrm>
        </p:spPr>
        <p:txBody>
          <a:bodyPr/>
          <a:lstStyle/>
          <a:p>
            <a:pPr marL="0" indent="0">
              <a:buNone/>
            </a:pPr>
            <a:endParaRPr lang="en-GB" dirty="0">
              <a:hlinkClick r:id="rId2"/>
            </a:endParaRPr>
          </a:p>
          <a:p>
            <a:r>
              <a:rPr lang="en-GB" dirty="0">
                <a:hlinkClick r:id="rId2"/>
              </a:rPr>
              <a:t>https://www.youtube.com/watch?v=q4BmXeoU_7M</a:t>
            </a:r>
            <a:endParaRPr lang="en-GB" dirty="0"/>
          </a:p>
          <a:p>
            <a:endParaRPr lang="en-GB" dirty="0"/>
          </a:p>
        </p:txBody>
      </p:sp>
      <p:pic>
        <p:nvPicPr>
          <p:cNvPr id="4" name="Picture 3">
            <a:extLst>
              <a:ext uri="{FF2B5EF4-FFF2-40B4-BE49-F238E27FC236}">
                <a16:creationId xmlns:a16="http://schemas.microsoft.com/office/drawing/2014/main" id="{19E16FA9-70A1-4BEE-AE0E-8F91DB873A69}"/>
              </a:ext>
            </a:extLst>
          </p:cNvPr>
          <p:cNvPicPr>
            <a:picLocks noChangeAspect="1"/>
          </p:cNvPicPr>
          <p:nvPr/>
        </p:nvPicPr>
        <p:blipFill>
          <a:blip r:embed="rId3"/>
          <a:stretch>
            <a:fillRect/>
          </a:stretch>
        </p:blipFill>
        <p:spPr>
          <a:xfrm>
            <a:off x="3233530" y="4216864"/>
            <a:ext cx="3317311" cy="2207520"/>
          </a:xfrm>
          <a:prstGeom prst="rect">
            <a:avLst/>
          </a:prstGeom>
        </p:spPr>
      </p:pic>
      <p:pic>
        <p:nvPicPr>
          <p:cNvPr id="9" name="Picture 8">
            <a:extLst>
              <a:ext uri="{FF2B5EF4-FFF2-40B4-BE49-F238E27FC236}">
                <a16:creationId xmlns:a16="http://schemas.microsoft.com/office/drawing/2014/main" id="{662A5DD4-2280-437F-8FB3-6CD9446B5480}"/>
              </a:ext>
            </a:extLst>
          </p:cNvPr>
          <p:cNvPicPr>
            <a:picLocks noChangeAspect="1"/>
          </p:cNvPicPr>
          <p:nvPr/>
        </p:nvPicPr>
        <p:blipFill>
          <a:blip r:embed="rId4"/>
          <a:stretch>
            <a:fillRect/>
          </a:stretch>
        </p:blipFill>
        <p:spPr>
          <a:xfrm>
            <a:off x="730597" y="2428302"/>
            <a:ext cx="1905000" cy="1905000"/>
          </a:xfrm>
          <a:prstGeom prst="rect">
            <a:avLst/>
          </a:prstGeom>
        </p:spPr>
      </p:pic>
      <p:pic>
        <p:nvPicPr>
          <p:cNvPr id="10" name="Picture 9">
            <a:extLst>
              <a:ext uri="{FF2B5EF4-FFF2-40B4-BE49-F238E27FC236}">
                <a16:creationId xmlns:a16="http://schemas.microsoft.com/office/drawing/2014/main" id="{81883E16-91C3-44C0-BE51-8EDDB2591BF2}"/>
              </a:ext>
            </a:extLst>
          </p:cNvPr>
          <p:cNvPicPr>
            <a:picLocks noChangeAspect="1"/>
          </p:cNvPicPr>
          <p:nvPr/>
        </p:nvPicPr>
        <p:blipFill>
          <a:blip r:embed="rId5"/>
          <a:stretch>
            <a:fillRect/>
          </a:stretch>
        </p:blipFill>
        <p:spPr>
          <a:xfrm>
            <a:off x="8435229" y="4216864"/>
            <a:ext cx="2962275" cy="1543050"/>
          </a:xfrm>
          <a:prstGeom prst="rect">
            <a:avLst/>
          </a:prstGeom>
        </p:spPr>
      </p:pic>
    </p:spTree>
    <p:extLst>
      <p:ext uri="{BB962C8B-B14F-4D97-AF65-F5344CB8AC3E}">
        <p14:creationId xmlns:p14="http://schemas.microsoft.com/office/powerpoint/2010/main" val="4160468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D09C816-65B0-4EC5-A171-B813A9AFC62E}"/>
              </a:ext>
            </a:extLst>
          </p:cNvPr>
          <p:cNvSpPr>
            <a:spLocks noGrp="1"/>
          </p:cNvSpPr>
          <p:nvPr>
            <p:ph type="title"/>
          </p:nvPr>
        </p:nvSpPr>
        <p:spPr>
          <a:xfrm>
            <a:off x="1981199" y="274638"/>
            <a:ext cx="8633791" cy="1143000"/>
          </a:xfrm>
        </p:spPr>
        <p:txBody>
          <a:bodyPr/>
          <a:lstStyle/>
          <a:p>
            <a:pPr eaLnBrk="1" hangingPunct="1"/>
            <a:r>
              <a:rPr lang="en-GB" altLang="en-US" dirty="0"/>
              <a:t>Essential/Important/Optional</a:t>
            </a:r>
            <a:endParaRPr lang="en-US" altLang="en-US" dirty="0"/>
          </a:p>
        </p:txBody>
      </p:sp>
      <p:sp>
        <p:nvSpPr>
          <p:cNvPr id="26627" name="Content Placeholder 2">
            <a:extLst>
              <a:ext uri="{FF2B5EF4-FFF2-40B4-BE49-F238E27FC236}">
                <a16:creationId xmlns:a16="http://schemas.microsoft.com/office/drawing/2014/main" id="{C301D4CF-7AB6-46D1-9B6D-5641B2B7F673}"/>
              </a:ext>
            </a:extLst>
          </p:cNvPr>
          <p:cNvSpPr>
            <a:spLocks noGrp="1"/>
          </p:cNvSpPr>
          <p:nvPr>
            <p:ph idx="1"/>
          </p:nvPr>
        </p:nvSpPr>
        <p:spPr/>
        <p:txBody>
          <a:bodyPr/>
          <a:lstStyle/>
          <a:p>
            <a:pPr algn="ctr" eaLnBrk="1" hangingPunct="1"/>
            <a:r>
              <a:rPr lang="en-GB" altLang="en-US" b="1" u="sng"/>
              <a:t>Some of the information contained in the following slides is relevant, but not important at this stage</a:t>
            </a:r>
          </a:p>
          <a:p>
            <a:pPr algn="ctr" eaLnBrk="1" hangingPunct="1"/>
            <a:endParaRPr lang="en-GB" altLang="en-US" b="1" u="sng"/>
          </a:p>
          <a:p>
            <a:pPr eaLnBrk="1" hangingPunct="1"/>
            <a:r>
              <a:rPr lang="en-GB" altLang="en-US"/>
              <a:t>It is important you are aware of the information. Schedule some study/development time and watch the Youtube videos, webinars</a:t>
            </a:r>
          </a:p>
          <a:p>
            <a:pPr algn="ctr" eaLnBrk="1" hangingPunct="1"/>
            <a:r>
              <a:rPr lang="en-GB" altLang="en-US" b="1" u="sng"/>
              <a:t>Remember KIS!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97094-0940-4215-87C5-4378C49ABDE1}"/>
              </a:ext>
            </a:extLst>
          </p:cNvPr>
          <p:cNvSpPr>
            <a:spLocks noGrp="1"/>
          </p:cNvSpPr>
          <p:nvPr>
            <p:ph type="title"/>
          </p:nvPr>
        </p:nvSpPr>
        <p:spPr/>
        <p:txBody>
          <a:bodyPr/>
          <a:lstStyle/>
          <a:p>
            <a:r>
              <a:rPr lang="en-GB" dirty="0"/>
              <a:t>Legal Status</a:t>
            </a:r>
          </a:p>
        </p:txBody>
      </p:sp>
      <p:sp>
        <p:nvSpPr>
          <p:cNvPr id="3" name="Content Placeholder 2">
            <a:extLst>
              <a:ext uri="{FF2B5EF4-FFF2-40B4-BE49-F238E27FC236}">
                <a16:creationId xmlns:a16="http://schemas.microsoft.com/office/drawing/2014/main" id="{45B7EF95-6273-4AC3-867A-2681BA44BA3F}"/>
              </a:ext>
            </a:extLst>
          </p:cNvPr>
          <p:cNvSpPr>
            <a:spLocks noGrp="1"/>
          </p:cNvSpPr>
          <p:nvPr>
            <p:ph idx="1"/>
          </p:nvPr>
        </p:nvSpPr>
        <p:spPr/>
        <p:txBody>
          <a:bodyPr/>
          <a:lstStyle/>
          <a:p>
            <a:r>
              <a:rPr lang="en-GB" dirty="0">
                <a:hlinkClick r:id="rId2"/>
              </a:rPr>
              <a:t>https://www.youtube.com/watch?v=c4QS6KS_BsI</a:t>
            </a:r>
            <a:endParaRPr lang="en-GB" dirty="0"/>
          </a:p>
          <a:p>
            <a:r>
              <a:rPr lang="en-GB" b="1" dirty="0"/>
              <a:t>Social Enterprise</a:t>
            </a:r>
          </a:p>
          <a:p>
            <a:r>
              <a:rPr lang="en-GB" b="1" dirty="0">
                <a:hlinkClick r:id="rId3"/>
              </a:rPr>
              <a:t>https://www.youtube.com/watch?v=aTo0qtdVMpM</a:t>
            </a:r>
            <a:endParaRPr lang="en-GB" b="1"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278847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92321C61-6977-4CF8-ACD3-4FE64D53C24B}"/>
              </a:ext>
            </a:extLst>
          </p:cNvPr>
          <p:cNvSpPr>
            <a:spLocks noGrp="1"/>
          </p:cNvSpPr>
          <p:nvPr>
            <p:ph type="title"/>
          </p:nvPr>
        </p:nvSpPr>
        <p:spPr>
          <a:xfrm>
            <a:off x="1981201" y="274638"/>
            <a:ext cx="8291513" cy="1143000"/>
          </a:xfrm>
        </p:spPr>
        <p:txBody>
          <a:bodyPr/>
          <a:lstStyle/>
          <a:p>
            <a:r>
              <a:rPr lang="en-GB" altLang="en-US"/>
              <a:t>How do I register – Sole Trader</a:t>
            </a:r>
            <a:endParaRPr lang="en-US" altLang="en-US"/>
          </a:p>
        </p:txBody>
      </p:sp>
      <p:sp>
        <p:nvSpPr>
          <p:cNvPr id="90115" name="Content Placeholder 2">
            <a:extLst>
              <a:ext uri="{FF2B5EF4-FFF2-40B4-BE49-F238E27FC236}">
                <a16:creationId xmlns:a16="http://schemas.microsoft.com/office/drawing/2014/main" id="{398BCE51-7E69-405D-BD99-92022F7E1838}"/>
              </a:ext>
            </a:extLst>
          </p:cNvPr>
          <p:cNvSpPr>
            <a:spLocks noGrp="1"/>
          </p:cNvSpPr>
          <p:nvPr>
            <p:ph idx="1"/>
          </p:nvPr>
        </p:nvSpPr>
        <p:spPr/>
        <p:txBody>
          <a:bodyPr>
            <a:normAutofit/>
          </a:bodyPr>
          <a:lstStyle/>
          <a:p>
            <a:pPr>
              <a:buFontTx/>
              <a:buNone/>
            </a:pPr>
            <a:endParaRPr lang="en-GB" altLang="en-US"/>
          </a:p>
          <a:p>
            <a:endParaRPr lang="en-GB" altLang="en-US"/>
          </a:p>
          <a:p>
            <a:endParaRPr lang="en-GB" altLang="en-US"/>
          </a:p>
          <a:p>
            <a:endParaRPr lang="en-GB" altLang="en-US"/>
          </a:p>
          <a:p>
            <a:endParaRPr lang="en-GB" altLang="en-US"/>
          </a:p>
          <a:p>
            <a:endParaRPr lang="en-GB" altLang="en-US"/>
          </a:p>
          <a:p>
            <a:r>
              <a:rPr lang="en-GB" altLang="en-US"/>
              <a:t>Cost – FREE!</a:t>
            </a:r>
          </a:p>
        </p:txBody>
      </p:sp>
      <p:sp>
        <p:nvSpPr>
          <p:cNvPr id="90116" name="Slide Number Placeholder 3">
            <a:extLst>
              <a:ext uri="{FF2B5EF4-FFF2-40B4-BE49-F238E27FC236}">
                <a16:creationId xmlns:a16="http://schemas.microsoft.com/office/drawing/2014/main" id="{4654F697-F07A-48B2-AAB4-2BBA2FD281A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rgbClr val="CC0066"/>
              </a:buClr>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CC0066"/>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a:solidFill>
                  <a:srgbClr val="CC0066"/>
                </a:solidFill>
              </a:rPr>
              <a:t>be inspired</a:t>
            </a:r>
            <a:endParaRPr lang="en-GB" altLang="en-US" sz="1400"/>
          </a:p>
        </p:txBody>
      </p:sp>
      <p:pic>
        <p:nvPicPr>
          <p:cNvPr id="90117" name="Picture 4" descr="HMRC.jpg">
            <a:extLst>
              <a:ext uri="{FF2B5EF4-FFF2-40B4-BE49-F238E27FC236}">
                <a16:creationId xmlns:a16="http://schemas.microsoft.com/office/drawing/2014/main" id="{B2B3C48A-B820-4990-B222-DFDE5CB864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51313" y="2420939"/>
            <a:ext cx="4176712"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9668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E35049AC-C979-4584-8EF8-4E033723130D}"/>
              </a:ext>
            </a:extLst>
          </p:cNvPr>
          <p:cNvSpPr>
            <a:spLocks noGrp="1"/>
          </p:cNvSpPr>
          <p:nvPr>
            <p:ph type="title"/>
          </p:nvPr>
        </p:nvSpPr>
        <p:spPr>
          <a:xfrm>
            <a:off x="1981200" y="274638"/>
            <a:ext cx="8362950" cy="1143000"/>
          </a:xfrm>
        </p:spPr>
        <p:txBody>
          <a:bodyPr/>
          <a:lstStyle/>
          <a:p>
            <a:r>
              <a:rPr lang="en-GB" altLang="en-US"/>
              <a:t>How do I register – Ltd Company</a:t>
            </a:r>
            <a:endParaRPr lang="en-US" altLang="en-US"/>
          </a:p>
        </p:txBody>
      </p:sp>
      <p:pic>
        <p:nvPicPr>
          <p:cNvPr id="91139" name="Content Placeholder 4" descr="CompaniesHouseNewLogo.png">
            <a:extLst>
              <a:ext uri="{FF2B5EF4-FFF2-40B4-BE49-F238E27FC236}">
                <a16:creationId xmlns:a16="http://schemas.microsoft.com/office/drawing/2014/main" id="{45594E79-BA1A-49BE-8FB3-8ABFAE382E9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87714" y="2133600"/>
            <a:ext cx="5341937" cy="1728788"/>
          </a:xfrm>
        </p:spPr>
      </p:pic>
      <p:sp>
        <p:nvSpPr>
          <p:cNvPr id="91140" name="Slide Number Placeholder 3">
            <a:extLst>
              <a:ext uri="{FF2B5EF4-FFF2-40B4-BE49-F238E27FC236}">
                <a16:creationId xmlns:a16="http://schemas.microsoft.com/office/drawing/2014/main" id="{A4398AE5-338F-4836-91AF-CF0955E72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rgbClr val="CC0066"/>
              </a:buClr>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CC0066"/>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a:solidFill>
                  <a:srgbClr val="CC0066"/>
                </a:solidFill>
              </a:rPr>
              <a:t>be inspired</a:t>
            </a:r>
            <a:endParaRPr lang="en-GB" altLang="en-US" sz="1400"/>
          </a:p>
        </p:txBody>
      </p:sp>
      <p:pic>
        <p:nvPicPr>
          <p:cNvPr id="91141" name="Picture 5" descr="HMRC.jpg">
            <a:extLst>
              <a:ext uri="{FF2B5EF4-FFF2-40B4-BE49-F238E27FC236}">
                <a16:creationId xmlns:a16="http://schemas.microsoft.com/office/drawing/2014/main" id="{4A9FA94C-72CC-4D94-8E56-D001C516AC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4437063"/>
            <a:ext cx="27051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2" name="TextBox 6">
            <a:extLst>
              <a:ext uri="{FF2B5EF4-FFF2-40B4-BE49-F238E27FC236}">
                <a16:creationId xmlns:a16="http://schemas.microsoft.com/office/drawing/2014/main" id="{0597AF3B-68F8-4B8B-9B76-502A1430AAA0}"/>
              </a:ext>
            </a:extLst>
          </p:cNvPr>
          <p:cNvSpPr txBox="1">
            <a:spLocks noChangeArrowheads="1"/>
          </p:cNvSpPr>
          <p:nvPr/>
        </p:nvSpPr>
        <p:spPr bwMode="auto">
          <a:xfrm>
            <a:off x="3359150" y="4941888"/>
            <a:ext cx="2808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rgbClr val="CC0066"/>
              </a:buClr>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CC0066"/>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GB" altLang="en-US"/>
              <a:t>£s – cost vary</a:t>
            </a:r>
            <a:endParaRPr lang="en-US" altLang="en-US"/>
          </a:p>
        </p:txBody>
      </p:sp>
    </p:spTree>
    <p:extLst>
      <p:ext uri="{BB962C8B-B14F-4D97-AF65-F5344CB8AC3E}">
        <p14:creationId xmlns:p14="http://schemas.microsoft.com/office/powerpoint/2010/main" val="1637965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7" name="Rectangle 16">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C18B150-D4CC-4C5B-8A6B-4EEDF58C5B6C}"/>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5400" b="0" i="0" kern="1200" dirty="0">
                <a:solidFill>
                  <a:srgbClr val="EBEBEB"/>
                </a:solidFill>
                <a:latin typeface="+mj-lt"/>
                <a:ea typeface="+mj-ea"/>
                <a:cs typeface="+mj-cs"/>
              </a:rPr>
              <a:t>Your Cash</a:t>
            </a:r>
          </a:p>
        </p:txBody>
      </p:sp>
      <p:pic>
        <p:nvPicPr>
          <p:cNvPr id="4" name="Content Placeholder 3">
            <a:extLst>
              <a:ext uri="{FF2B5EF4-FFF2-40B4-BE49-F238E27FC236}">
                <a16:creationId xmlns:a16="http://schemas.microsoft.com/office/drawing/2014/main" id="{A4710D15-2EB0-4693-B64F-B1E0FA2C846D}"/>
              </a:ext>
            </a:extLst>
          </p:cNvPr>
          <p:cNvPicPr>
            <a:picLocks noGrp="1" noChangeAspect="1"/>
          </p:cNvPicPr>
          <p:nvPr>
            <p:ph idx="1"/>
          </p:nvPr>
        </p:nvPicPr>
        <p:blipFill>
          <a:blip r:embed="rId3"/>
          <a:stretch>
            <a:fillRect/>
          </a:stretch>
        </p:blipFill>
        <p:spPr>
          <a:xfrm>
            <a:off x="1109763" y="1274395"/>
            <a:ext cx="6470907" cy="4306094"/>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480517935"/>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420C-4C49-43D9-A4BD-B0CCC15F8215}"/>
              </a:ext>
            </a:extLst>
          </p:cNvPr>
          <p:cNvSpPr>
            <a:spLocks noGrp="1"/>
          </p:cNvSpPr>
          <p:nvPr>
            <p:ph type="title"/>
          </p:nvPr>
        </p:nvSpPr>
        <p:spPr>
          <a:xfrm>
            <a:off x="1154954" y="973668"/>
            <a:ext cx="8761413" cy="706964"/>
          </a:xfrm>
        </p:spPr>
        <p:txBody>
          <a:bodyPr>
            <a:normAutofit/>
          </a:bodyPr>
          <a:lstStyle/>
          <a:p>
            <a:r>
              <a:rPr lang="en-GB" dirty="0"/>
              <a:t>Exercise/Homework</a:t>
            </a:r>
          </a:p>
        </p:txBody>
      </p:sp>
      <p:pic>
        <p:nvPicPr>
          <p:cNvPr id="4" name="Picture 3">
            <a:extLst>
              <a:ext uri="{FF2B5EF4-FFF2-40B4-BE49-F238E27FC236}">
                <a16:creationId xmlns:a16="http://schemas.microsoft.com/office/drawing/2014/main" id="{9EE4A62D-52CC-4747-8998-299520F4699E}"/>
              </a:ext>
            </a:extLst>
          </p:cNvPr>
          <p:cNvPicPr>
            <a:picLocks noChangeAspect="1"/>
          </p:cNvPicPr>
          <p:nvPr/>
        </p:nvPicPr>
        <p:blipFill rotWithShape="1">
          <a:blip r:embed="rId2"/>
          <a:srcRect r="5727" b="-3"/>
          <a:stretch/>
        </p:blipFill>
        <p:spPr>
          <a:xfrm>
            <a:off x="1151467" y="2775951"/>
            <a:ext cx="4345024"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5428403A-8CB2-4237-92A7-4A05A467810A}"/>
              </a:ext>
            </a:extLst>
          </p:cNvPr>
          <p:cNvSpPr>
            <a:spLocks noGrp="1"/>
          </p:cNvSpPr>
          <p:nvPr>
            <p:ph idx="1"/>
          </p:nvPr>
        </p:nvSpPr>
        <p:spPr>
          <a:xfrm>
            <a:off x="5980954" y="2603500"/>
            <a:ext cx="5211979" cy="3416300"/>
          </a:xfrm>
        </p:spPr>
        <p:txBody>
          <a:bodyPr anchor="ctr">
            <a:normAutofit/>
          </a:bodyPr>
          <a:lstStyle/>
          <a:p>
            <a:r>
              <a:rPr lang="en-GB" dirty="0"/>
              <a:t>Registration</a:t>
            </a:r>
          </a:p>
          <a:p>
            <a:r>
              <a:rPr lang="en-GB" dirty="0"/>
              <a:t>Compliance</a:t>
            </a:r>
          </a:p>
          <a:p>
            <a:r>
              <a:rPr lang="en-GB" dirty="0"/>
              <a:t>Banking</a:t>
            </a:r>
          </a:p>
          <a:p>
            <a:r>
              <a:rPr lang="en-GB" dirty="0"/>
              <a:t>Ensure you can provide evidence of trading just in case…</a:t>
            </a:r>
          </a:p>
        </p:txBody>
      </p:sp>
    </p:spTree>
    <p:extLst>
      <p:ext uri="{BB962C8B-B14F-4D97-AF65-F5344CB8AC3E}">
        <p14:creationId xmlns:p14="http://schemas.microsoft.com/office/powerpoint/2010/main" val="2764778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41" name="Group 24">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6" name="Rectangle 25">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2" name="Rectangle 28">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43" name="Group 30">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32" name="Rectangle 31">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44"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277DE7E6-C198-445C-830D-4750C9B97119}"/>
              </a:ext>
            </a:extLst>
          </p:cNvPr>
          <p:cNvSpPr>
            <a:spLocks noGrp="1"/>
          </p:cNvSpPr>
          <p:nvPr>
            <p:ph type="title"/>
          </p:nvPr>
        </p:nvSpPr>
        <p:spPr>
          <a:xfrm>
            <a:off x="4678420" y="1370143"/>
            <a:ext cx="6391270" cy="4157446"/>
          </a:xfrm>
        </p:spPr>
        <p:txBody>
          <a:bodyPr vert="horz" lIns="91440" tIns="45720" rIns="91440" bIns="45720" rtlCol="0" anchor="ctr">
            <a:normAutofit/>
          </a:bodyPr>
          <a:lstStyle/>
          <a:p>
            <a:pPr defTabSz="457200"/>
            <a:r>
              <a:rPr lang="en-US" sz="6600">
                <a:solidFill>
                  <a:schemeClr val="tx1"/>
                </a:solidFill>
              </a:rPr>
              <a:t>Part Two</a:t>
            </a:r>
          </a:p>
        </p:txBody>
      </p:sp>
      <p:cxnSp>
        <p:nvCxnSpPr>
          <p:cNvPr id="45" name="Straight Connector 34">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936384"/>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3" name="Freeform: Shape 112">
            <a:extLst>
              <a:ext uri="{FF2B5EF4-FFF2-40B4-BE49-F238E27FC236}">
                <a16:creationId xmlns:a16="http://schemas.microsoft.com/office/drawing/2014/main" id="{0ED52484-C939-4951-85D6-79046BBC6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67397" cy="3481744"/>
          </a:xfrm>
          <a:custGeom>
            <a:avLst/>
            <a:gdLst>
              <a:gd name="connsiteX0" fmla="*/ 0 w 4067397"/>
              <a:gd name="connsiteY0" fmla="*/ 0 h 3481744"/>
              <a:gd name="connsiteX1" fmla="*/ 3741230 w 4067397"/>
              <a:gd name="connsiteY1" fmla="*/ 0 h 3481744"/>
              <a:gd name="connsiteX2" fmla="*/ 3789282 w 4067397"/>
              <a:gd name="connsiteY2" fmla="*/ 79096 h 3481744"/>
              <a:gd name="connsiteX3" fmla="*/ 4067397 w 4067397"/>
              <a:gd name="connsiteY3" fmla="*/ 1177456 h 3481744"/>
              <a:gd name="connsiteX4" fmla="*/ 1763109 w 4067397"/>
              <a:gd name="connsiteY4" fmla="*/ 3481744 h 3481744"/>
              <a:gd name="connsiteX5" fmla="*/ 133731 w 4067397"/>
              <a:gd name="connsiteY5" fmla="*/ 2806834 h 3481744"/>
              <a:gd name="connsiteX6" fmla="*/ 0 w 4067397"/>
              <a:gd name="connsiteY6" fmla="*/ 2659692 h 348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7397" h="3481744">
                <a:moveTo>
                  <a:pt x="0" y="0"/>
                </a:moveTo>
                <a:lnTo>
                  <a:pt x="3741230" y="0"/>
                </a:lnTo>
                <a:lnTo>
                  <a:pt x="3789282" y="79096"/>
                </a:lnTo>
                <a:cubicBezTo>
                  <a:pt x="3966649" y="405598"/>
                  <a:pt x="4067397" y="779761"/>
                  <a:pt x="4067397" y="1177456"/>
                </a:cubicBezTo>
                <a:cubicBezTo>
                  <a:pt x="4067397" y="2450079"/>
                  <a:pt x="3035732" y="3481744"/>
                  <a:pt x="1763109" y="3481744"/>
                </a:cubicBezTo>
                <a:cubicBezTo>
                  <a:pt x="1126798" y="3481744"/>
                  <a:pt x="550726" y="3223828"/>
                  <a:pt x="133731" y="2806834"/>
                </a:cubicBezTo>
                <a:lnTo>
                  <a:pt x="0" y="265969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268CEAA9-EB19-46F9-AFA2-D168C2B83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04500" cy="3318846"/>
          </a:xfrm>
          <a:custGeom>
            <a:avLst/>
            <a:gdLst>
              <a:gd name="connsiteX0" fmla="*/ 0 w 3904500"/>
              <a:gd name="connsiteY0" fmla="*/ 0 h 3318846"/>
              <a:gd name="connsiteX1" fmla="*/ 3550823 w 3904500"/>
              <a:gd name="connsiteY1" fmla="*/ 0 h 3318846"/>
              <a:gd name="connsiteX2" fmla="*/ 3646046 w 3904500"/>
              <a:gd name="connsiteY2" fmla="*/ 156742 h 3318846"/>
              <a:gd name="connsiteX3" fmla="*/ 3904500 w 3904500"/>
              <a:gd name="connsiteY3" fmla="*/ 1177456 h 3318846"/>
              <a:gd name="connsiteX4" fmla="*/ 1763110 w 3904500"/>
              <a:gd name="connsiteY4" fmla="*/ 3318846 h 3318846"/>
              <a:gd name="connsiteX5" fmla="*/ 110709 w 3904500"/>
              <a:gd name="connsiteY5" fmla="*/ 2539579 h 3318846"/>
              <a:gd name="connsiteX6" fmla="*/ 0 w 3904500"/>
              <a:gd name="connsiteY6" fmla="*/ 2391530 h 331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4500" h="3318846">
                <a:moveTo>
                  <a:pt x="0" y="0"/>
                </a:moveTo>
                <a:lnTo>
                  <a:pt x="3550823" y="0"/>
                </a:lnTo>
                <a:lnTo>
                  <a:pt x="3646046" y="156742"/>
                </a:lnTo>
                <a:cubicBezTo>
                  <a:pt x="3810874" y="460163"/>
                  <a:pt x="3904500" y="807876"/>
                  <a:pt x="3904500" y="1177456"/>
                </a:cubicBezTo>
                <a:cubicBezTo>
                  <a:pt x="3904500" y="2360113"/>
                  <a:pt x="2945767" y="3318846"/>
                  <a:pt x="1763110" y="3318846"/>
                </a:cubicBezTo>
                <a:cubicBezTo>
                  <a:pt x="1097866" y="3318846"/>
                  <a:pt x="503472" y="3015497"/>
                  <a:pt x="110709" y="2539579"/>
                </a:cubicBezTo>
                <a:lnTo>
                  <a:pt x="0" y="239153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248013F1-4444-44F1-A2C9-0AE75D5E9426}"/>
              </a:ext>
            </a:extLst>
          </p:cNvPr>
          <p:cNvPicPr>
            <a:picLocks noChangeAspect="1"/>
          </p:cNvPicPr>
          <p:nvPr/>
        </p:nvPicPr>
        <p:blipFill>
          <a:blip r:embed="rId2"/>
          <a:stretch>
            <a:fillRect/>
          </a:stretch>
        </p:blipFill>
        <p:spPr>
          <a:xfrm>
            <a:off x="246297" y="482554"/>
            <a:ext cx="2932211" cy="1827469"/>
          </a:xfrm>
          <a:prstGeom prst="rect">
            <a:avLst/>
          </a:prstGeom>
        </p:spPr>
      </p:pic>
      <p:sp>
        <p:nvSpPr>
          <p:cNvPr id="117" name="Oval 116">
            <a:extLst>
              <a:ext uri="{FF2B5EF4-FFF2-40B4-BE49-F238E27FC236}">
                <a16:creationId xmlns:a16="http://schemas.microsoft.com/office/drawing/2014/main" id="{123AC743-1CAC-4594-8F81-8E5C1E45B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5804" y="452999"/>
            <a:ext cx="1975104" cy="1975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Oval 118">
            <a:extLst>
              <a:ext uri="{FF2B5EF4-FFF2-40B4-BE49-F238E27FC236}">
                <a16:creationId xmlns:a16="http://schemas.microsoft.com/office/drawing/2014/main" id="{B83B7D38-93E6-49F8-8B10-54BCB14D4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396" y="617591"/>
            <a:ext cx="1645920" cy="16459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descr="A picture containing indoor, wall, cat, sitting&#10;&#10;Description automatically generated">
            <a:extLst>
              <a:ext uri="{FF2B5EF4-FFF2-40B4-BE49-F238E27FC236}">
                <a16:creationId xmlns:a16="http://schemas.microsoft.com/office/drawing/2014/main" id="{D53958B0-B0C6-4D8B-8A1B-7FC3AF4174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1876" y="891911"/>
            <a:ext cx="822960" cy="1097280"/>
          </a:xfrm>
          <a:prstGeom prst="rect">
            <a:avLst/>
          </a:prstGeom>
        </p:spPr>
      </p:pic>
      <p:sp>
        <p:nvSpPr>
          <p:cNvPr id="121" name="Freeform: Shape 120">
            <a:extLst>
              <a:ext uri="{FF2B5EF4-FFF2-40B4-BE49-F238E27FC236}">
                <a16:creationId xmlns:a16="http://schemas.microsoft.com/office/drawing/2014/main" id="{3DF8EA8C-4EAB-49EE-BBAB-78BE910D2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041056"/>
            <a:ext cx="3216344" cy="2816945"/>
          </a:xfrm>
          <a:custGeom>
            <a:avLst/>
            <a:gdLst>
              <a:gd name="connsiteX0" fmla="*/ 1360112 w 3216344"/>
              <a:gd name="connsiteY0" fmla="*/ 0 h 2816945"/>
              <a:gd name="connsiteX1" fmla="*/ 3216344 w 3216344"/>
              <a:gd name="connsiteY1" fmla="*/ 1856232 h 2816945"/>
              <a:gd name="connsiteX2" fmla="*/ 2992307 w 3216344"/>
              <a:gd name="connsiteY2" fmla="*/ 2741023 h 2816945"/>
              <a:gd name="connsiteX3" fmla="*/ 2946183 w 3216344"/>
              <a:gd name="connsiteY3" fmla="*/ 2816945 h 2816945"/>
              <a:gd name="connsiteX4" fmla="*/ 0 w 3216344"/>
              <a:gd name="connsiteY4" fmla="*/ 2816945 h 2816945"/>
              <a:gd name="connsiteX5" fmla="*/ 0 w 3216344"/>
              <a:gd name="connsiteY5" fmla="*/ 596005 h 2816945"/>
              <a:gd name="connsiteX6" fmla="*/ 47558 w 3216344"/>
              <a:gd name="connsiteY6" fmla="*/ 543678 h 2816945"/>
              <a:gd name="connsiteX7" fmla="*/ 1360112 w 3216344"/>
              <a:gd name="connsiteY7" fmla="*/ 0 h 28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6344" h="2816945">
                <a:moveTo>
                  <a:pt x="1360112" y="0"/>
                </a:moveTo>
                <a:cubicBezTo>
                  <a:pt x="2385281" y="0"/>
                  <a:pt x="3216344" y="831063"/>
                  <a:pt x="3216344" y="1856232"/>
                </a:cubicBezTo>
                <a:cubicBezTo>
                  <a:pt x="3216344" y="2176598"/>
                  <a:pt x="3135186" y="2478007"/>
                  <a:pt x="2992307" y="2741023"/>
                </a:cubicBezTo>
                <a:lnTo>
                  <a:pt x="2946183" y="2816945"/>
                </a:lnTo>
                <a:lnTo>
                  <a:pt x="0" y="2816945"/>
                </a:lnTo>
                <a:lnTo>
                  <a:pt x="0" y="596005"/>
                </a:lnTo>
                <a:lnTo>
                  <a:pt x="47558" y="543678"/>
                </a:lnTo>
                <a:cubicBezTo>
                  <a:pt x="383470" y="207766"/>
                  <a:pt x="847528" y="0"/>
                  <a:pt x="136011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4FCFB4C2-42E8-4EE8-8B04-23A2DA921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7013"/>
            <a:ext cx="3050387" cy="2654675"/>
          </a:xfrm>
          <a:custGeom>
            <a:avLst/>
            <a:gdLst>
              <a:gd name="connsiteX0" fmla="*/ 1360112 w 3050387"/>
              <a:gd name="connsiteY0" fmla="*/ 0 h 2654675"/>
              <a:gd name="connsiteX1" fmla="*/ 3050387 w 3050387"/>
              <a:gd name="connsiteY1" fmla="*/ 1690275 h 2654675"/>
              <a:gd name="connsiteX2" fmla="*/ 2761715 w 3050387"/>
              <a:gd name="connsiteY2" fmla="*/ 2635324 h 2654675"/>
              <a:gd name="connsiteX3" fmla="*/ 2747244 w 3050387"/>
              <a:gd name="connsiteY3" fmla="*/ 2654675 h 2654675"/>
              <a:gd name="connsiteX4" fmla="*/ 0 w 3050387"/>
              <a:gd name="connsiteY4" fmla="*/ 2654675 h 2654675"/>
              <a:gd name="connsiteX5" fmla="*/ 0 w 3050387"/>
              <a:gd name="connsiteY5" fmla="*/ 689742 h 2654675"/>
              <a:gd name="connsiteX6" fmla="*/ 55814 w 3050387"/>
              <a:gd name="connsiteY6" fmla="*/ 615103 h 2654675"/>
              <a:gd name="connsiteX7" fmla="*/ 1360112 w 3050387"/>
              <a:gd name="connsiteY7" fmla="*/ 0 h 265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0387" h="2654675">
                <a:moveTo>
                  <a:pt x="1360112" y="0"/>
                </a:moveTo>
                <a:cubicBezTo>
                  <a:pt x="2293625" y="0"/>
                  <a:pt x="3050387" y="756762"/>
                  <a:pt x="3050387" y="1690275"/>
                </a:cubicBezTo>
                <a:cubicBezTo>
                  <a:pt x="3050387" y="2040343"/>
                  <a:pt x="2943967" y="2365554"/>
                  <a:pt x="2761715" y="2635324"/>
                </a:cubicBezTo>
                <a:lnTo>
                  <a:pt x="2747244" y="2654675"/>
                </a:lnTo>
                <a:lnTo>
                  <a:pt x="0" y="2654675"/>
                </a:lnTo>
                <a:lnTo>
                  <a:pt x="0" y="689742"/>
                </a:lnTo>
                <a:lnTo>
                  <a:pt x="55814" y="615103"/>
                </a:lnTo>
                <a:cubicBezTo>
                  <a:pt x="365835" y="239445"/>
                  <a:pt x="835011" y="0"/>
                  <a:pt x="136011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a:extLst>
              <a:ext uri="{FF2B5EF4-FFF2-40B4-BE49-F238E27FC236}">
                <a16:creationId xmlns:a16="http://schemas.microsoft.com/office/drawing/2014/main" id="{91D79F5F-6205-4B3B-8CC7-6DE247AD3FFD}"/>
              </a:ext>
            </a:extLst>
          </p:cNvPr>
          <p:cNvPicPr>
            <a:picLocks noChangeAspect="1"/>
          </p:cNvPicPr>
          <p:nvPr/>
        </p:nvPicPr>
        <p:blipFill>
          <a:blip r:embed="rId4"/>
          <a:stretch>
            <a:fillRect/>
          </a:stretch>
        </p:blipFill>
        <p:spPr>
          <a:xfrm>
            <a:off x="246297" y="4928550"/>
            <a:ext cx="2239728" cy="1677634"/>
          </a:xfrm>
          <a:prstGeom prst="rect">
            <a:avLst/>
          </a:prstGeom>
        </p:spPr>
      </p:pic>
      <p:sp>
        <p:nvSpPr>
          <p:cNvPr id="125" name="Oval 124">
            <a:extLst>
              <a:ext uri="{FF2B5EF4-FFF2-40B4-BE49-F238E27FC236}">
                <a16:creationId xmlns:a16="http://schemas.microsoft.com/office/drawing/2014/main" id="{9973AF05-1CBD-4B57-BB0F-EAEF9F8FB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0935" y="2871982"/>
            <a:ext cx="2834640" cy="28346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Oval 126">
            <a:extLst>
              <a:ext uri="{FF2B5EF4-FFF2-40B4-BE49-F238E27FC236}">
                <a16:creationId xmlns:a16="http://schemas.microsoft.com/office/drawing/2014/main" id="{D3714E15-0DC2-4DED-9F2A-CD13C33A1E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45527" y="3036574"/>
            <a:ext cx="2505456" cy="25054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descr="A close up of a toy&#10;&#10;Description automatically generated">
            <a:extLst>
              <a:ext uri="{FF2B5EF4-FFF2-40B4-BE49-F238E27FC236}">
                <a16:creationId xmlns:a16="http://schemas.microsoft.com/office/drawing/2014/main" id="{2E588040-7DD9-46B5-98B2-E8DEF02288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8155" y="3489202"/>
            <a:ext cx="1600200" cy="1600200"/>
          </a:xfrm>
          <a:prstGeom prst="rect">
            <a:avLst/>
          </a:prstGeom>
        </p:spPr>
      </p:pic>
      <p:sp>
        <p:nvSpPr>
          <p:cNvPr id="6" name="TextBox 5">
            <a:extLst>
              <a:ext uri="{FF2B5EF4-FFF2-40B4-BE49-F238E27FC236}">
                <a16:creationId xmlns:a16="http://schemas.microsoft.com/office/drawing/2014/main" id="{6E520E40-35AF-49E5-9142-8371AA656A26}"/>
              </a:ext>
            </a:extLst>
          </p:cNvPr>
          <p:cNvSpPr txBox="1"/>
          <p:nvPr/>
        </p:nvSpPr>
        <p:spPr>
          <a:xfrm>
            <a:off x="6750346" y="891911"/>
            <a:ext cx="4542966" cy="5161755"/>
          </a:xfrm>
          <a:prstGeom prst="rect">
            <a:avLst/>
          </a:prstGeom>
        </p:spPr>
        <p:txBody>
          <a:bodyPr vert="horz" lIns="91440" tIns="45720" rIns="91440" bIns="45720" rtlCol="0" anchor="t">
            <a:normAutofit/>
          </a:bodyPr>
          <a:lstStyle/>
          <a:p>
            <a:pPr marL="0" marR="0" lvl="0" indent="-228600" defTabSz="914400" fontAlgn="auto">
              <a:lnSpc>
                <a:spcPct val="90000"/>
              </a:lnSpc>
              <a:spcBef>
                <a:spcPct val="0"/>
              </a:spcBef>
              <a:spcAft>
                <a:spcPts val="600"/>
              </a:spcAft>
              <a:buClrTx/>
              <a:buSzTx/>
              <a:buFont typeface="Arial" panose="020B0604020202020204" pitchFamily="34" charset="0"/>
              <a:buChar char="•"/>
              <a:tabLst/>
              <a:defRPr/>
            </a:pPr>
            <a:r>
              <a:rPr kumimoji="0" lang="en-US" sz="2400" b="1" i="0" u="none" strike="noStrike" cap="none" spc="0" normalizeH="0" baseline="0" noProof="0" dirty="0">
                <a:ln>
                  <a:noFill/>
                </a:ln>
                <a:effectLst/>
                <a:uLnTx/>
                <a:uFillTx/>
              </a:rPr>
              <a:t>Invest in </a:t>
            </a:r>
            <a:r>
              <a:rPr kumimoji="0" lang="en-US" sz="2400" b="1" i="1" u="sng" strike="noStrike" cap="none" spc="0" normalizeH="0" baseline="0" noProof="0" dirty="0">
                <a:ln>
                  <a:noFill/>
                </a:ln>
                <a:effectLst/>
                <a:uLnTx/>
                <a:uFillTx/>
              </a:rPr>
              <a:t>You!</a:t>
            </a:r>
          </a:p>
          <a:p>
            <a:pPr marL="0" marR="0" lvl="0" indent="-228600" defTabSz="914400" fontAlgn="auto">
              <a:lnSpc>
                <a:spcPct val="90000"/>
              </a:lnSpc>
              <a:spcBef>
                <a:spcPct val="0"/>
              </a:spcBef>
              <a:spcAft>
                <a:spcPts val="600"/>
              </a:spcAft>
              <a:buClrTx/>
              <a:buSzTx/>
              <a:buFont typeface="Arial" panose="020B0604020202020204" pitchFamily="34" charset="0"/>
              <a:buChar char="•"/>
              <a:tabLst/>
              <a:defRPr/>
            </a:pPr>
            <a:endParaRPr kumimoji="0" lang="en-US" sz="2400" b="1" i="0" u="sng" strike="noStrike" cap="none" spc="0" normalizeH="0" baseline="0" noProof="0" dirty="0">
              <a:ln>
                <a:noFill/>
              </a:ln>
              <a:effectLst/>
              <a:uLnTx/>
              <a:uFillTx/>
            </a:endParaRPr>
          </a:p>
          <a:p>
            <a:pPr marL="0" marR="0" lvl="0" indent="-228600" defTabSz="914400" fontAlgn="auto">
              <a:lnSpc>
                <a:spcPct val="90000"/>
              </a:lnSpc>
              <a:spcBef>
                <a:spcPct val="0"/>
              </a:spcBef>
              <a:spcAft>
                <a:spcPts val="600"/>
              </a:spcAft>
              <a:buClrTx/>
              <a:buSzTx/>
              <a:buFont typeface="Arial" panose="020B0604020202020204" pitchFamily="34" charset="0"/>
              <a:buChar char="•"/>
              <a:tabLst/>
              <a:defRPr/>
            </a:pPr>
            <a:r>
              <a:rPr kumimoji="0" lang="en-US" sz="2400" b="1" i="1" u="none" strike="noStrike" cap="none" spc="0" normalizeH="0" baseline="0" noProof="0" dirty="0">
                <a:ln>
                  <a:noFill/>
                </a:ln>
                <a:effectLst/>
                <a:uLnTx/>
                <a:uFillTx/>
              </a:rPr>
              <a:t>Be mindful of what you </a:t>
            </a:r>
          </a:p>
          <a:p>
            <a:pPr marL="0" marR="0" lvl="0" indent="-228600" defTabSz="914400" fontAlgn="auto">
              <a:lnSpc>
                <a:spcPct val="90000"/>
              </a:lnSpc>
              <a:spcBef>
                <a:spcPct val="0"/>
              </a:spcBef>
              <a:spcAft>
                <a:spcPts val="600"/>
              </a:spcAft>
              <a:buClrTx/>
              <a:buSzTx/>
              <a:buFont typeface="Arial" panose="020B0604020202020204" pitchFamily="34" charset="0"/>
              <a:buChar char="•"/>
              <a:tabLst/>
              <a:defRPr/>
            </a:pPr>
            <a:endParaRPr kumimoji="0" lang="en-US" sz="2400" b="0" i="0" u="none" strike="noStrike" cap="none" spc="0" normalizeH="0" baseline="0" noProof="0" dirty="0">
              <a:ln>
                <a:noFill/>
              </a:ln>
              <a:effectLst/>
              <a:uLnTx/>
              <a:uFillTx/>
            </a:endParaRPr>
          </a:p>
          <a:p>
            <a:pPr marL="457200" marR="0" lvl="0" indent="-228600" defTabSz="914400" fontAlgn="auto">
              <a:lnSpc>
                <a:spcPct val="90000"/>
              </a:lnSpc>
              <a:spcBef>
                <a:spcPct val="0"/>
              </a:spcBef>
              <a:spcAft>
                <a:spcPts val="600"/>
              </a:spcAft>
              <a:buClrTx/>
              <a:buSzTx/>
              <a:buFont typeface="Arial" panose="020B0604020202020204" pitchFamily="34" charset="0"/>
              <a:buChar char="•"/>
              <a:tabLst/>
              <a:defRPr/>
            </a:pPr>
            <a:r>
              <a:rPr kumimoji="0" lang="en-US" sz="2400" b="0" i="0" u="none" strike="noStrike" cap="none" spc="0" normalizeH="0" baseline="0" noProof="0" dirty="0">
                <a:ln>
                  <a:noFill/>
                </a:ln>
                <a:effectLst/>
                <a:uLnTx/>
                <a:uFillTx/>
              </a:rPr>
              <a:t>Watch</a:t>
            </a:r>
          </a:p>
          <a:p>
            <a:pPr marL="457200" marR="0" lvl="0" indent="-228600" defTabSz="914400" fontAlgn="auto">
              <a:lnSpc>
                <a:spcPct val="90000"/>
              </a:lnSpc>
              <a:spcBef>
                <a:spcPct val="0"/>
              </a:spcBef>
              <a:spcAft>
                <a:spcPts val="600"/>
              </a:spcAft>
              <a:buClrTx/>
              <a:buSzTx/>
              <a:buFont typeface="Arial" panose="020B0604020202020204" pitchFamily="34" charset="0"/>
              <a:buChar char="•"/>
              <a:tabLst/>
              <a:defRPr/>
            </a:pPr>
            <a:r>
              <a:rPr kumimoji="0" lang="en-US" sz="2400" b="0" i="0" u="none" strike="noStrike" cap="none" spc="0" normalizeH="0" baseline="0" noProof="0" dirty="0">
                <a:ln>
                  <a:noFill/>
                </a:ln>
                <a:effectLst/>
                <a:uLnTx/>
                <a:uFillTx/>
              </a:rPr>
              <a:t>Listen to </a:t>
            </a:r>
          </a:p>
          <a:p>
            <a:pPr marL="457200" marR="0" lvl="0" indent="-228600" defTabSz="914400" fontAlgn="auto">
              <a:lnSpc>
                <a:spcPct val="90000"/>
              </a:lnSpc>
              <a:spcBef>
                <a:spcPct val="0"/>
              </a:spcBef>
              <a:spcAft>
                <a:spcPts val="600"/>
              </a:spcAft>
              <a:buClrTx/>
              <a:buSzTx/>
              <a:buFont typeface="Arial" panose="020B0604020202020204" pitchFamily="34" charset="0"/>
              <a:buChar char="•"/>
              <a:tabLst/>
              <a:defRPr/>
            </a:pPr>
            <a:r>
              <a:rPr kumimoji="0" lang="en-US" sz="2400" b="0" i="0" u="none" strike="noStrike" cap="none" spc="0" normalizeH="0" baseline="0" noProof="0" dirty="0">
                <a:ln>
                  <a:noFill/>
                </a:ln>
                <a:effectLst/>
                <a:uLnTx/>
                <a:uFillTx/>
              </a:rPr>
              <a:t>Read</a:t>
            </a:r>
          </a:p>
          <a:p>
            <a:pPr marL="457200" marR="0" lvl="0" indent="-228600" defTabSz="914400" fontAlgn="auto">
              <a:lnSpc>
                <a:spcPct val="90000"/>
              </a:lnSpc>
              <a:spcBef>
                <a:spcPct val="0"/>
              </a:spcBef>
              <a:spcAft>
                <a:spcPts val="600"/>
              </a:spcAft>
              <a:buClrTx/>
              <a:buSzTx/>
              <a:buFont typeface="Arial" panose="020B0604020202020204" pitchFamily="34" charset="0"/>
              <a:buChar char="•"/>
              <a:tabLst/>
              <a:defRPr/>
            </a:pPr>
            <a:endParaRPr kumimoji="0" lang="en-US" b="0" i="0" u="none" strike="noStrike" cap="none" spc="0" normalizeH="0" baseline="0" noProof="0" dirty="0">
              <a:ln>
                <a:noFill/>
              </a:ln>
              <a:effectLst/>
              <a:uLnTx/>
              <a:uFillTx/>
            </a:endParaRPr>
          </a:p>
          <a:p>
            <a:pPr marL="0" marR="0" lvl="0" indent="-228600" defTabSz="914400" fontAlgn="auto">
              <a:lnSpc>
                <a:spcPct val="90000"/>
              </a:lnSpc>
              <a:spcBef>
                <a:spcPct val="0"/>
              </a:spcBef>
              <a:spcAft>
                <a:spcPts val="600"/>
              </a:spcAft>
              <a:buClrTx/>
              <a:buSzTx/>
              <a:buFont typeface="Arial" panose="020B0604020202020204" pitchFamily="34" charset="0"/>
              <a:buChar char="•"/>
              <a:tabLst/>
              <a:defRPr/>
            </a:pPr>
            <a:endParaRPr kumimoji="0" lang="en-US" b="0" i="0" u="none" strike="noStrike" cap="none" spc="0" normalizeH="0" baseline="0" noProof="0" dirty="0">
              <a:ln>
                <a:noFill/>
              </a:ln>
              <a:effectLst/>
              <a:uLnTx/>
              <a:uFillTx/>
            </a:endParaRPr>
          </a:p>
          <a:p>
            <a:pPr marL="0" marR="0" lvl="0" indent="-228600" defTabSz="914400" fontAlgn="auto">
              <a:lnSpc>
                <a:spcPct val="90000"/>
              </a:lnSpc>
              <a:spcBef>
                <a:spcPct val="0"/>
              </a:spcBef>
              <a:spcAft>
                <a:spcPts val="600"/>
              </a:spcAft>
              <a:buClrTx/>
              <a:buSzTx/>
              <a:buFont typeface="Arial" panose="020B0604020202020204" pitchFamily="34" charset="0"/>
              <a:buChar char="•"/>
              <a:tabLst/>
              <a:defRPr/>
            </a:pPr>
            <a:endParaRPr kumimoji="0" lang="en-US" b="0" i="0" u="none" strike="noStrike" cap="none" spc="0" normalizeH="0" baseline="0" noProof="0" dirty="0">
              <a:ln>
                <a:noFill/>
              </a:ln>
              <a:effectLst/>
              <a:uLnTx/>
              <a:uFillTx/>
            </a:endParaRPr>
          </a:p>
          <a:p>
            <a:pPr marL="0" marR="0" lvl="0" indent="-228600" defTabSz="914400" fontAlgn="auto">
              <a:lnSpc>
                <a:spcPct val="90000"/>
              </a:lnSpc>
              <a:spcBef>
                <a:spcPct val="0"/>
              </a:spcBef>
              <a:spcAft>
                <a:spcPts val="600"/>
              </a:spcAft>
              <a:buClrTx/>
              <a:buSzTx/>
              <a:buFont typeface="Arial" panose="020B0604020202020204" pitchFamily="34" charset="0"/>
              <a:buChar char="•"/>
              <a:tabLst/>
              <a:defRPr/>
            </a:pPr>
            <a:endParaRPr kumimoji="0" lang="en-US" b="0" i="0" u="none" strike="noStrike" cap="none" spc="0" normalizeH="0" baseline="0" noProof="0" dirty="0">
              <a:ln>
                <a:noFill/>
              </a:ln>
              <a:effectLst/>
              <a:uLnTx/>
              <a:uFillTx/>
            </a:endParaRPr>
          </a:p>
          <a:p>
            <a:pPr marL="0" marR="0" lvl="0" indent="-228600" defTabSz="914400" fontAlgn="auto">
              <a:lnSpc>
                <a:spcPct val="90000"/>
              </a:lnSpc>
              <a:spcBef>
                <a:spcPct val="0"/>
              </a:spcBef>
              <a:spcAft>
                <a:spcPts val="600"/>
              </a:spcAft>
              <a:buClrTx/>
              <a:buSzTx/>
              <a:buFont typeface="Arial" panose="020B0604020202020204" pitchFamily="34" charset="0"/>
              <a:buChar char="•"/>
              <a:tabLst/>
              <a:defRPr/>
            </a:pPr>
            <a:endParaRPr kumimoji="0" lang="en-US" b="0" i="0" u="none" strike="noStrike" cap="none" spc="0" normalizeH="0" baseline="0" noProof="0" dirty="0">
              <a:ln>
                <a:noFill/>
              </a:ln>
              <a:effectLst/>
              <a:uLnTx/>
              <a:uFillTx/>
            </a:endParaRPr>
          </a:p>
        </p:txBody>
      </p:sp>
      <p:sp>
        <p:nvSpPr>
          <p:cNvPr id="5" name="Rectangle 4">
            <a:extLst>
              <a:ext uri="{FF2B5EF4-FFF2-40B4-BE49-F238E27FC236}">
                <a16:creationId xmlns:a16="http://schemas.microsoft.com/office/drawing/2014/main" id="{22C592AC-2085-4B61-920C-CABEF83DACA2}"/>
              </a:ext>
            </a:extLst>
          </p:cNvPr>
          <p:cNvSpPr/>
          <p:nvPr/>
        </p:nvSpPr>
        <p:spPr>
          <a:xfrm>
            <a:off x="-2557463" y="-3748564"/>
            <a:ext cx="6096001" cy="1785104"/>
          </a:xfrm>
          <a:prstGeom prst="rect">
            <a:avLst/>
          </a:prstGeom>
        </p:spPr>
        <p:txBody>
          <a:bodyPr>
            <a:spAutoFit/>
          </a:bodyPr>
          <a:lstStyle/>
          <a:p>
            <a:pPr marL="0" marR="0" lvl="0" indent="0" algn="l"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solidFill>
                  <a:prstClr val="white"/>
                </a:solidFill>
                <a:effectLst/>
                <a:uLnTx/>
                <a:uFillTx/>
                <a:latin typeface="Calibri" panose="020F0502020204030204"/>
                <a:ea typeface="+mn-ea"/>
                <a:cs typeface="+mn-cs"/>
              </a:rPr>
              <a:t>Invest in yourself</a:t>
            </a:r>
          </a:p>
          <a:p>
            <a:pPr marL="0" marR="0" lvl="0" indent="0" algn="l" defTabSz="914400" rtl="0" eaLnBrk="1" fontAlgn="auto" latinLnBrk="0" hangingPunct="1">
              <a:spcBef>
                <a:spcPts val="0"/>
              </a:spcBef>
              <a:spcAft>
                <a:spcPts val="600"/>
              </a:spcAft>
              <a:buClrTx/>
              <a:buSzTx/>
              <a:buFontTx/>
              <a:buNone/>
              <a:tabLst/>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solidFill>
                  <a:prstClr val="white"/>
                </a:solidFill>
                <a:effectLst/>
                <a:uLnTx/>
                <a:uFillTx/>
                <a:latin typeface="Calibri" panose="020F0502020204030204"/>
                <a:ea typeface="+mn-ea"/>
                <a:cs typeface="+mn-cs"/>
              </a:rPr>
              <a:t>Watch</a:t>
            </a:r>
          </a:p>
          <a:p>
            <a:pPr marL="0" marR="0" lvl="0" indent="0" algn="l"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solidFill>
                  <a:prstClr val="white"/>
                </a:solidFill>
                <a:effectLst/>
                <a:uLnTx/>
                <a:uFillTx/>
                <a:latin typeface="Calibri" panose="020F0502020204030204"/>
                <a:ea typeface="+mn-ea"/>
                <a:cs typeface="+mn-cs"/>
              </a:rPr>
              <a:t>Listen</a:t>
            </a:r>
          </a:p>
          <a:p>
            <a:pPr marL="0" marR="0" lvl="0" indent="0" algn="l"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solidFill>
                  <a:prstClr val="white"/>
                </a:solidFill>
                <a:effectLst/>
                <a:uLnTx/>
                <a:uFillTx/>
                <a:latin typeface="Calibri" panose="020F0502020204030204"/>
                <a:ea typeface="+mn-ea"/>
                <a:cs typeface="+mn-cs"/>
              </a:rPr>
              <a:t>Read</a:t>
            </a:r>
          </a:p>
        </p:txBody>
      </p:sp>
    </p:spTree>
    <p:extLst>
      <p:ext uri="{BB962C8B-B14F-4D97-AF65-F5344CB8AC3E}">
        <p14:creationId xmlns:p14="http://schemas.microsoft.com/office/powerpoint/2010/main" val="3890535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Rectangle 79">
            <a:extLst>
              <a:ext uri="{FF2B5EF4-FFF2-40B4-BE49-F238E27FC236}">
                <a16:creationId xmlns:a16="http://schemas.microsoft.com/office/drawing/2014/main" id="{BF19CFE6-7621-4FFB-A4F3-53DFD3860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50111" cy="415353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1">
            <a:extLst>
              <a:ext uri="{FF2B5EF4-FFF2-40B4-BE49-F238E27FC236}">
                <a16:creationId xmlns:a16="http://schemas.microsoft.com/office/drawing/2014/main" id="{3F4DD1A1-652B-4ECB-A8DE-07087A834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0491" y="0"/>
            <a:ext cx="864150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a:extLst>
              <a:ext uri="{FF2B5EF4-FFF2-40B4-BE49-F238E27FC236}">
                <a16:creationId xmlns:a16="http://schemas.microsoft.com/office/drawing/2014/main" id="{E2271F3E-C693-4F5F-9E5F-B543945DDB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D8F8FDC7-B30A-4861-B830-C24A22900513}"/>
              </a:ext>
            </a:extLst>
          </p:cNvPr>
          <p:cNvSpPr>
            <a:spLocks noGrp="1"/>
          </p:cNvSpPr>
          <p:nvPr>
            <p:ph type="title"/>
          </p:nvPr>
        </p:nvSpPr>
        <p:spPr>
          <a:xfrm>
            <a:off x="804322" y="5063603"/>
            <a:ext cx="6290161" cy="990281"/>
          </a:xfrm>
        </p:spPr>
        <p:txBody>
          <a:bodyPr vert="horz" lIns="91440" tIns="45720" rIns="91440" bIns="45720" rtlCol="0" anchor="t">
            <a:normAutofit/>
          </a:bodyPr>
          <a:lstStyle/>
          <a:p>
            <a:r>
              <a:rPr lang="en-US" sz="3100">
                <a:solidFill>
                  <a:srgbClr val="000000"/>
                </a:solidFill>
              </a:rPr>
              <a:t>Professional Associations and Unions</a:t>
            </a:r>
          </a:p>
        </p:txBody>
      </p:sp>
      <p:sp>
        <p:nvSpPr>
          <p:cNvPr id="86" name="Freeform 75">
            <a:extLst>
              <a:ext uri="{FF2B5EF4-FFF2-40B4-BE49-F238E27FC236}">
                <a16:creationId xmlns:a16="http://schemas.microsoft.com/office/drawing/2014/main" id="{D4A67D3B-CF15-41C0-AEB5-8D857A8AE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138412" cy="3315551"/>
          </a:xfrm>
          <a:custGeom>
            <a:avLst/>
            <a:gdLst>
              <a:gd name="connsiteX0" fmla="*/ 0 w 3138412"/>
              <a:gd name="connsiteY0" fmla="*/ 0 h 3315551"/>
              <a:gd name="connsiteX1" fmla="*/ 2697473 w 3138412"/>
              <a:gd name="connsiteY1" fmla="*/ 0 h 3315551"/>
              <a:gd name="connsiteX2" fmla="*/ 2788573 w 3138412"/>
              <a:gd name="connsiteY2" fmla="*/ 121826 h 3315551"/>
              <a:gd name="connsiteX3" fmla="*/ 3138412 w 3138412"/>
              <a:gd name="connsiteY3" fmla="*/ 1267122 h 3315551"/>
              <a:gd name="connsiteX4" fmla="*/ 1089983 w 3138412"/>
              <a:gd name="connsiteY4" fmla="*/ 3315551 h 3315551"/>
              <a:gd name="connsiteX5" fmla="*/ 113581 w 3138412"/>
              <a:gd name="connsiteY5" fmla="*/ 3068317 h 3315551"/>
              <a:gd name="connsiteX6" fmla="*/ 0 w 3138412"/>
              <a:gd name="connsiteY6" fmla="*/ 2999315 h 331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8412" h="3315551">
                <a:moveTo>
                  <a:pt x="0" y="0"/>
                </a:moveTo>
                <a:lnTo>
                  <a:pt x="2697473" y="0"/>
                </a:lnTo>
                <a:lnTo>
                  <a:pt x="2788573" y="121826"/>
                </a:lnTo>
                <a:cubicBezTo>
                  <a:pt x="3009443" y="448758"/>
                  <a:pt x="3138412" y="842879"/>
                  <a:pt x="3138412" y="1267122"/>
                </a:cubicBezTo>
                <a:cubicBezTo>
                  <a:pt x="3138412" y="2398438"/>
                  <a:pt x="2221299" y="3315551"/>
                  <a:pt x="1089983" y="3315551"/>
                </a:cubicBezTo>
                <a:cubicBezTo>
                  <a:pt x="736447" y="3315551"/>
                  <a:pt x="403829" y="3225989"/>
                  <a:pt x="113581" y="3068317"/>
                </a:cubicBezTo>
                <a:lnTo>
                  <a:pt x="0" y="2999315"/>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AAEFEA1F-FDC1-4355-B39F-4A5D106FE6EA}"/>
              </a:ext>
            </a:extLst>
          </p:cNvPr>
          <p:cNvPicPr>
            <a:picLocks noChangeAspect="1"/>
          </p:cNvPicPr>
          <p:nvPr/>
        </p:nvPicPr>
        <p:blipFill>
          <a:blip r:embed="rId3"/>
          <a:stretch>
            <a:fillRect/>
          </a:stretch>
        </p:blipFill>
        <p:spPr>
          <a:xfrm>
            <a:off x="198148" y="688117"/>
            <a:ext cx="2344824" cy="1560373"/>
          </a:xfrm>
          <a:prstGeom prst="rect">
            <a:avLst/>
          </a:prstGeom>
        </p:spPr>
      </p:pic>
      <p:sp>
        <p:nvSpPr>
          <p:cNvPr id="88" name="Oval 87">
            <a:extLst>
              <a:ext uri="{FF2B5EF4-FFF2-40B4-BE49-F238E27FC236}">
                <a16:creationId xmlns:a16="http://schemas.microsoft.com/office/drawing/2014/main" id="{4EE44E17-6A21-4DF3-9573-0819D6F00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0441" y="563445"/>
            <a:ext cx="3123224" cy="3123224"/>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BF1FCCD-F469-4178-81A0-EB513B89D917}"/>
              </a:ext>
            </a:extLst>
          </p:cNvPr>
          <p:cNvPicPr>
            <a:picLocks noChangeAspect="1"/>
          </p:cNvPicPr>
          <p:nvPr/>
        </p:nvPicPr>
        <p:blipFill>
          <a:blip r:embed="rId4"/>
          <a:stretch>
            <a:fillRect/>
          </a:stretch>
        </p:blipFill>
        <p:spPr>
          <a:xfrm>
            <a:off x="4321072" y="1572392"/>
            <a:ext cx="2121962" cy="1105330"/>
          </a:xfrm>
          <a:prstGeom prst="rect">
            <a:avLst/>
          </a:prstGeom>
        </p:spPr>
      </p:pic>
      <p:sp>
        <p:nvSpPr>
          <p:cNvPr id="90" name="Freeform 67">
            <a:extLst>
              <a:ext uri="{FF2B5EF4-FFF2-40B4-BE49-F238E27FC236}">
                <a16:creationId xmlns:a16="http://schemas.microsoft.com/office/drawing/2014/main" id="{1DE44A29-0857-4193-8859-8E5D8A3CD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20733" y="0"/>
            <a:ext cx="3693492" cy="2106382"/>
          </a:xfrm>
          <a:custGeom>
            <a:avLst/>
            <a:gdLst>
              <a:gd name="connsiteX0" fmla="*/ 20343 w 3693492"/>
              <a:gd name="connsiteY0" fmla="*/ 0 h 2106382"/>
              <a:gd name="connsiteX1" fmla="*/ 3673149 w 3693492"/>
              <a:gd name="connsiteY1" fmla="*/ 0 h 2106382"/>
              <a:gd name="connsiteX2" fmla="*/ 3683957 w 3693492"/>
              <a:gd name="connsiteY2" fmla="*/ 70817 h 2106382"/>
              <a:gd name="connsiteX3" fmla="*/ 3693492 w 3693492"/>
              <a:gd name="connsiteY3" fmla="*/ 259636 h 2106382"/>
              <a:gd name="connsiteX4" fmla="*/ 1846746 w 3693492"/>
              <a:gd name="connsiteY4" fmla="*/ 2106382 h 2106382"/>
              <a:gd name="connsiteX5" fmla="*/ 0 w 3693492"/>
              <a:gd name="connsiteY5" fmla="*/ 259636 h 2106382"/>
              <a:gd name="connsiteX6" fmla="*/ 9535 w 3693492"/>
              <a:gd name="connsiteY6" fmla="*/ 70817 h 210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3492" h="2106382">
                <a:moveTo>
                  <a:pt x="20343" y="0"/>
                </a:moveTo>
                <a:lnTo>
                  <a:pt x="3673149" y="0"/>
                </a:lnTo>
                <a:lnTo>
                  <a:pt x="3683957" y="70817"/>
                </a:lnTo>
                <a:cubicBezTo>
                  <a:pt x="3690262" y="132899"/>
                  <a:pt x="3693492" y="195891"/>
                  <a:pt x="3693492" y="259636"/>
                </a:cubicBezTo>
                <a:cubicBezTo>
                  <a:pt x="3693492" y="1279566"/>
                  <a:pt x="2866676" y="2106382"/>
                  <a:pt x="1846746" y="2106382"/>
                </a:cubicBezTo>
                <a:cubicBezTo>
                  <a:pt x="826816" y="2106382"/>
                  <a:pt x="0" y="1279566"/>
                  <a:pt x="0" y="259636"/>
                </a:cubicBezTo>
                <a:cubicBezTo>
                  <a:pt x="0" y="195891"/>
                  <a:pt x="3230" y="132899"/>
                  <a:pt x="9535" y="70817"/>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2E805164-019E-44BA-AFE2-A8BA9FF08128}"/>
              </a:ext>
            </a:extLst>
          </p:cNvPr>
          <p:cNvPicPr>
            <a:picLocks noChangeAspect="1"/>
          </p:cNvPicPr>
          <p:nvPr/>
        </p:nvPicPr>
        <p:blipFill>
          <a:blip r:embed="rId5"/>
          <a:stretch>
            <a:fillRect/>
          </a:stretch>
        </p:blipFill>
        <p:spPr>
          <a:xfrm>
            <a:off x="7877643" y="257319"/>
            <a:ext cx="2379671" cy="1199750"/>
          </a:xfrm>
          <a:prstGeom prst="rect">
            <a:avLst/>
          </a:prstGeom>
        </p:spPr>
      </p:pic>
      <p:sp>
        <p:nvSpPr>
          <p:cNvPr id="92" name="Freeform 71">
            <a:extLst>
              <a:ext uri="{FF2B5EF4-FFF2-40B4-BE49-F238E27FC236}">
                <a16:creationId xmlns:a16="http://schemas.microsoft.com/office/drawing/2014/main" id="{B2A37BC1-02C0-4D97-8BEC-5BECAD9A3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80944" y="2616377"/>
            <a:ext cx="3711057" cy="4251098"/>
          </a:xfrm>
          <a:custGeom>
            <a:avLst/>
            <a:gdLst>
              <a:gd name="connsiteX0" fmla="*/ 2538398 w 3711057"/>
              <a:gd name="connsiteY0" fmla="*/ 0 h 4251098"/>
              <a:gd name="connsiteX1" fmla="*/ 3526457 w 3711057"/>
              <a:gd name="connsiteY1" fmla="*/ 199480 h 4251098"/>
              <a:gd name="connsiteX2" fmla="*/ 3711057 w 3711057"/>
              <a:gd name="connsiteY2" fmla="*/ 288406 h 4251098"/>
              <a:gd name="connsiteX3" fmla="*/ 3711057 w 3711057"/>
              <a:gd name="connsiteY3" fmla="*/ 4251098 h 4251098"/>
              <a:gd name="connsiteX4" fmla="*/ 668754 w 3711057"/>
              <a:gd name="connsiteY4" fmla="*/ 4251098 h 4251098"/>
              <a:gd name="connsiteX5" fmla="*/ 579647 w 3711057"/>
              <a:gd name="connsiteY5" fmla="*/ 4153055 h 4251098"/>
              <a:gd name="connsiteX6" fmla="*/ 0 w 3711057"/>
              <a:gd name="connsiteY6" fmla="*/ 2538398 h 4251098"/>
              <a:gd name="connsiteX7" fmla="*/ 2538398 w 3711057"/>
              <a:gd name="connsiteY7" fmla="*/ 0 h 425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1057" h="4251098">
                <a:moveTo>
                  <a:pt x="2538398" y="0"/>
                </a:moveTo>
                <a:cubicBezTo>
                  <a:pt x="2888878" y="0"/>
                  <a:pt x="3222768" y="71030"/>
                  <a:pt x="3526457" y="199480"/>
                </a:cubicBezTo>
                <a:lnTo>
                  <a:pt x="3711057" y="288406"/>
                </a:lnTo>
                <a:lnTo>
                  <a:pt x="3711057" y="4251098"/>
                </a:lnTo>
                <a:lnTo>
                  <a:pt x="668754" y="4251098"/>
                </a:lnTo>
                <a:lnTo>
                  <a:pt x="579647" y="4153055"/>
                </a:lnTo>
                <a:cubicBezTo>
                  <a:pt x="217529" y="3714270"/>
                  <a:pt x="0" y="3151738"/>
                  <a:pt x="0" y="2538398"/>
                </a:cubicBezTo>
                <a:cubicBezTo>
                  <a:pt x="0" y="1136479"/>
                  <a:pt x="1136479" y="0"/>
                  <a:pt x="253839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1" name="Content Placeholder 3">
            <a:extLst>
              <a:ext uri="{FF2B5EF4-FFF2-40B4-BE49-F238E27FC236}">
                <a16:creationId xmlns:a16="http://schemas.microsoft.com/office/drawing/2014/main" id="{65126C20-50EA-4F1D-839D-8FE51AC4C306}"/>
              </a:ext>
            </a:extLst>
          </p:cNvPr>
          <p:cNvPicPr>
            <a:picLocks noGrp="1" noChangeAspect="1"/>
          </p:cNvPicPr>
          <p:nvPr>
            <p:ph idx="1"/>
          </p:nvPr>
        </p:nvPicPr>
        <p:blipFill>
          <a:blip r:embed="rId6"/>
          <a:stretch>
            <a:fillRect/>
          </a:stretch>
        </p:blipFill>
        <p:spPr>
          <a:xfrm>
            <a:off x="9620244" y="3686669"/>
            <a:ext cx="1866065" cy="2911883"/>
          </a:xfrm>
          <a:prstGeom prst="rect">
            <a:avLst/>
          </a:prstGeom>
        </p:spPr>
      </p:pic>
    </p:spTree>
    <p:extLst>
      <p:ext uri="{BB962C8B-B14F-4D97-AF65-F5344CB8AC3E}">
        <p14:creationId xmlns:p14="http://schemas.microsoft.com/office/powerpoint/2010/main" val="2835111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A1B523-566A-41E0-9EB7-BF152A53B481}"/>
              </a:ext>
            </a:extLst>
          </p:cNvPr>
          <p:cNvSpPr>
            <a:spLocks noGrp="1"/>
          </p:cNvSpPr>
          <p:nvPr>
            <p:ph type="title"/>
          </p:nvPr>
        </p:nvSpPr>
        <p:spPr>
          <a:xfrm>
            <a:off x="603938" y="640081"/>
            <a:ext cx="2608655" cy="5257799"/>
          </a:xfrm>
        </p:spPr>
        <p:txBody>
          <a:bodyPr vert="horz" lIns="91440" tIns="45720" rIns="91440" bIns="45720" rtlCol="0" anchor="ctr">
            <a:normAutofit/>
          </a:bodyPr>
          <a:lstStyle/>
          <a:p>
            <a:r>
              <a:rPr lang="en-US" sz="3600">
                <a:solidFill>
                  <a:srgbClr val="2C2C2C"/>
                </a:solidFill>
              </a:rPr>
              <a:t>Threshold - £85,000</a:t>
            </a:r>
          </a:p>
        </p:txBody>
      </p:sp>
      <p:sp>
        <p:nvSpPr>
          <p:cNvPr id="69"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Text, logo, whiteboard&#10;&#10;Description automatically generated">
            <a:extLst>
              <a:ext uri="{FF2B5EF4-FFF2-40B4-BE49-F238E27FC236}">
                <a16:creationId xmlns:a16="http://schemas.microsoft.com/office/drawing/2014/main" id="{67124C3E-42B4-4238-86EB-9C194EBBBE24}"/>
              </a:ext>
            </a:extLst>
          </p:cNvPr>
          <p:cNvPicPr>
            <a:picLocks noGrp="1" noChangeAspect="1"/>
          </p:cNvPicPr>
          <p:nvPr>
            <p:ph idx="1"/>
          </p:nvPr>
        </p:nvPicPr>
        <p:blipFill rotWithShape="1">
          <a:blip r:embed="rId2"/>
          <a:srcRect l="5869" r="5869" b="1"/>
          <a:stretch/>
        </p:blipFill>
        <p:spPr>
          <a:xfrm>
            <a:off x="4062964" y="942538"/>
            <a:ext cx="7163222" cy="4808332"/>
          </a:xfrm>
          <a:prstGeom prst="rect">
            <a:avLst/>
          </a:prstGeom>
          <a:effectLst/>
        </p:spPr>
      </p:pic>
    </p:spTree>
    <p:extLst>
      <p:ext uri="{BB962C8B-B14F-4D97-AF65-F5344CB8AC3E}">
        <p14:creationId xmlns:p14="http://schemas.microsoft.com/office/powerpoint/2010/main" val="25924336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D3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1D1DBF-C0AD-4FDE-AFEF-28BF8F4BB8B1}"/>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Personal Tax Allowance</a:t>
            </a:r>
            <a:br>
              <a:rPr lang="en-US" sz="3600">
                <a:solidFill>
                  <a:srgbClr val="FFFFFF"/>
                </a:solidFill>
              </a:rPr>
            </a:br>
            <a:br>
              <a:rPr lang="en-US" sz="3600">
                <a:solidFill>
                  <a:srgbClr val="FFFFFF"/>
                </a:solidFill>
              </a:rPr>
            </a:br>
            <a:br>
              <a:rPr lang="en-US" sz="3600">
                <a:solidFill>
                  <a:srgbClr val="FFFFFF"/>
                </a:solidFill>
              </a:rPr>
            </a:br>
            <a:r>
              <a:rPr lang="en-US" sz="3600">
                <a:solidFill>
                  <a:srgbClr val="FFFFFF"/>
                </a:solidFill>
              </a:rPr>
              <a:t>£12,500</a:t>
            </a:r>
          </a:p>
        </p:txBody>
      </p:sp>
      <p:sp>
        <p:nvSpPr>
          <p:cNvPr id="18"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D9C1212-1023-41A6-9BEB-DC21D00E21EF}"/>
              </a:ext>
            </a:extLst>
          </p:cNvPr>
          <p:cNvPicPr>
            <a:picLocks noGrp="1" noChangeAspect="1"/>
          </p:cNvPicPr>
          <p:nvPr>
            <p:ph idx="1"/>
          </p:nvPr>
        </p:nvPicPr>
        <p:blipFill rotWithShape="1">
          <a:blip r:embed="rId2"/>
          <a:srcRect r="20670" b="-1"/>
          <a:stretch/>
        </p:blipFill>
        <p:spPr>
          <a:xfrm>
            <a:off x="976251" y="942538"/>
            <a:ext cx="7163222" cy="4808332"/>
          </a:xfrm>
          <a:prstGeom prst="rect">
            <a:avLst/>
          </a:prstGeom>
          <a:effectLst/>
        </p:spPr>
      </p:pic>
    </p:spTree>
    <p:extLst>
      <p:ext uri="{BB962C8B-B14F-4D97-AF65-F5344CB8AC3E}">
        <p14:creationId xmlns:p14="http://schemas.microsoft.com/office/powerpoint/2010/main" val="748356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6525-3771-4D3A-BE95-2B7CBD4C0AB1}"/>
              </a:ext>
            </a:extLst>
          </p:cNvPr>
          <p:cNvSpPr>
            <a:spLocks noGrp="1"/>
          </p:cNvSpPr>
          <p:nvPr>
            <p:ph type="title"/>
          </p:nvPr>
        </p:nvSpPr>
        <p:spPr>
          <a:xfrm>
            <a:off x="1154954" y="973668"/>
            <a:ext cx="8761413" cy="706964"/>
          </a:xfrm>
        </p:spPr>
        <p:txBody>
          <a:bodyPr>
            <a:normAutofit/>
          </a:bodyPr>
          <a:lstStyle/>
          <a:p>
            <a:r>
              <a:rPr lang="en-GB"/>
              <a:t>Key Considerations</a:t>
            </a:r>
            <a:endParaRPr lang="en-GB" dirty="0"/>
          </a:p>
        </p:txBody>
      </p:sp>
      <p:pic>
        <p:nvPicPr>
          <p:cNvPr id="4" name="Picture 3">
            <a:extLst>
              <a:ext uri="{FF2B5EF4-FFF2-40B4-BE49-F238E27FC236}">
                <a16:creationId xmlns:a16="http://schemas.microsoft.com/office/drawing/2014/main" id="{0FBB470E-ACA2-4C08-AAE5-1615A57A0495}"/>
              </a:ext>
            </a:extLst>
          </p:cNvPr>
          <p:cNvPicPr>
            <a:picLocks noChangeAspect="1"/>
          </p:cNvPicPr>
          <p:nvPr/>
        </p:nvPicPr>
        <p:blipFill rotWithShape="1">
          <a:blip r:embed="rId2"/>
          <a:srcRect r="4855" b="1"/>
          <a:stretch/>
        </p:blipFill>
        <p:spPr>
          <a:xfrm>
            <a:off x="1151467" y="2775951"/>
            <a:ext cx="4345024"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95A8FE5E-66EB-458E-835E-F9C25D180A27}"/>
              </a:ext>
            </a:extLst>
          </p:cNvPr>
          <p:cNvSpPr>
            <a:spLocks noGrp="1"/>
          </p:cNvSpPr>
          <p:nvPr>
            <p:ph idx="1"/>
          </p:nvPr>
        </p:nvSpPr>
        <p:spPr>
          <a:xfrm>
            <a:off x="5980954" y="2603500"/>
            <a:ext cx="5211979" cy="3416300"/>
          </a:xfrm>
        </p:spPr>
        <p:txBody>
          <a:bodyPr anchor="ctr">
            <a:normAutofit lnSpcReduction="10000"/>
          </a:bodyPr>
          <a:lstStyle/>
          <a:p>
            <a:r>
              <a:rPr lang="en-GB"/>
              <a:t>Your Personal/Household Survival Budget</a:t>
            </a:r>
          </a:p>
          <a:p>
            <a:r>
              <a:rPr lang="en-GB"/>
              <a:t>Are you on any benefits such as Universal Credit, Housing Benefit or Council Tax Relief</a:t>
            </a:r>
          </a:p>
          <a:p>
            <a:r>
              <a:rPr lang="en-GB"/>
              <a:t>Your Operations</a:t>
            </a:r>
          </a:p>
          <a:p>
            <a:r>
              <a:rPr lang="en-GB"/>
              <a:t>Potential Contracts</a:t>
            </a:r>
          </a:p>
          <a:p>
            <a:r>
              <a:rPr lang="en-GB"/>
              <a:t>You – how organised are you?</a:t>
            </a:r>
            <a:endParaRPr lang="en-GB" dirty="0"/>
          </a:p>
        </p:txBody>
      </p:sp>
    </p:spTree>
    <p:extLst>
      <p:ext uri="{BB962C8B-B14F-4D97-AF65-F5344CB8AC3E}">
        <p14:creationId xmlns:p14="http://schemas.microsoft.com/office/powerpoint/2010/main" val="14560833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9CDDE716-D8A2-447C-86C6-2A98DB0A7941}"/>
              </a:ext>
            </a:extLst>
          </p:cNvPr>
          <p:cNvSpPr>
            <a:spLocks noGrp="1"/>
          </p:cNvSpPr>
          <p:nvPr>
            <p:ph type="title"/>
          </p:nvPr>
        </p:nvSpPr>
        <p:spPr/>
        <p:txBody>
          <a:bodyPr/>
          <a:lstStyle/>
          <a:p>
            <a:pPr>
              <a:defRPr/>
            </a:pPr>
            <a:endParaRPr lang="en-US" altLang="en-US"/>
          </a:p>
        </p:txBody>
      </p:sp>
      <p:sp>
        <p:nvSpPr>
          <p:cNvPr id="3" name="Content Placeholder 2">
            <a:extLst>
              <a:ext uri="{FF2B5EF4-FFF2-40B4-BE49-F238E27FC236}">
                <a16:creationId xmlns:a16="http://schemas.microsoft.com/office/drawing/2014/main" id="{AB56AF95-7129-4563-8B73-52629B2D5F56}"/>
              </a:ext>
            </a:extLst>
          </p:cNvPr>
          <p:cNvSpPr>
            <a:spLocks noGrp="1"/>
          </p:cNvSpPr>
          <p:nvPr>
            <p:ph idx="1"/>
          </p:nvPr>
        </p:nvSpPr>
        <p:spPr>
          <a:xfrm>
            <a:off x="286544" y="2735983"/>
            <a:ext cx="5105400" cy="2728912"/>
          </a:xfrm>
        </p:spPr>
        <p:txBody>
          <a:bodyPr rtlCol="0">
            <a:normAutofit fontScale="85000" lnSpcReduction="20000"/>
          </a:bodyPr>
          <a:lstStyle/>
          <a:p>
            <a:pPr marL="182880" indent="-182880">
              <a:spcAft>
                <a:spcPts val="0"/>
              </a:spcAft>
              <a:defRPr/>
            </a:pPr>
            <a:r>
              <a:rPr lang="en-US" sz="2400" dirty="0">
                <a:solidFill>
                  <a:schemeClr val="tx1">
                    <a:lumMod val="65000"/>
                    <a:lumOff val="35000"/>
                  </a:schemeClr>
                </a:solidFill>
              </a:rPr>
              <a:t>If you put a robust system in place from day one,</a:t>
            </a:r>
            <a:r>
              <a:rPr lang="en-US" sz="2400" dirty="0"/>
              <a:t> </a:t>
            </a:r>
            <a:r>
              <a:rPr lang="en-US" sz="2400" u="sng" dirty="0">
                <a:hlinkClick r:id="rId2" tooltip="Bookkeeping for beginners"/>
              </a:rPr>
              <a:t>simple bookkeeping</a:t>
            </a:r>
            <a:r>
              <a:rPr lang="en-US" sz="2400" u="sng" dirty="0">
                <a:solidFill>
                  <a:schemeClr val="tx1">
                    <a:lumMod val="65000"/>
                    <a:lumOff val="35000"/>
                  </a:schemeClr>
                </a:solidFill>
              </a:rPr>
              <a:t>,</a:t>
            </a:r>
            <a:r>
              <a:rPr lang="en-US" sz="2400" dirty="0">
                <a:solidFill>
                  <a:schemeClr val="tx1">
                    <a:lumMod val="65000"/>
                    <a:lumOff val="35000"/>
                  </a:schemeClr>
                </a:solidFill>
              </a:rPr>
              <a:t> will not turn into a nightmare – even if number crunching isn’t your thing.</a:t>
            </a:r>
          </a:p>
          <a:p>
            <a:pPr marL="182880" indent="-182880">
              <a:spcAft>
                <a:spcPts val="0"/>
              </a:spcAft>
              <a:defRPr/>
            </a:pPr>
            <a:r>
              <a:rPr lang="en-US" sz="2400" dirty="0">
                <a:solidFill>
                  <a:schemeClr val="tx1">
                    <a:lumMod val="65000"/>
                    <a:lumOff val="35000"/>
                  </a:schemeClr>
                </a:solidFill>
              </a:rPr>
              <a:t>So what makes up a basic bookkeeping system? </a:t>
            </a:r>
          </a:p>
          <a:p>
            <a:pPr marL="182880" indent="-182880">
              <a:spcAft>
                <a:spcPts val="0"/>
              </a:spcAft>
              <a:defRPr/>
            </a:pPr>
            <a:r>
              <a:rPr lang="en-US" sz="2400" dirty="0">
                <a:solidFill>
                  <a:schemeClr val="tx1">
                    <a:lumMod val="65000"/>
                    <a:lumOff val="35000"/>
                  </a:schemeClr>
                </a:solidFill>
              </a:rPr>
              <a:t>Cashbook, Excel, Accounting Software, Application</a:t>
            </a:r>
          </a:p>
          <a:p>
            <a:pPr marL="182880" indent="-182880">
              <a:spcAft>
                <a:spcPts val="0"/>
              </a:spcAft>
              <a:defRPr/>
            </a:pPr>
            <a:endParaRPr lang="en-US" dirty="0">
              <a:solidFill>
                <a:schemeClr val="tx1">
                  <a:lumMod val="65000"/>
                  <a:lumOff val="35000"/>
                </a:schemeClr>
              </a:solidFill>
            </a:endParaRPr>
          </a:p>
        </p:txBody>
      </p:sp>
      <p:pic>
        <p:nvPicPr>
          <p:cNvPr id="15364" name="Picture 1">
            <a:extLst>
              <a:ext uri="{FF2B5EF4-FFF2-40B4-BE49-F238E27FC236}">
                <a16:creationId xmlns:a16="http://schemas.microsoft.com/office/drawing/2014/main" id="{06456795-B019-456C-ADA6-D53E33BF78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138" y="5943601"/>
            <a:ext cx="25527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3">
            <a:extLst>
              <a:ext uri="{FF2B5EF4-FFF2-40B4-BE49-F238E27FC236}">
                <a16:creationId xmlns:a16="http://schemas.microsoft.com/office/drawing/2014/main" id="{F9020CEB-E63B-4D5C-AD29-13476BBA3F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4145" y="4036842"/>
            <a:ext cx="1500188"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a:extLst>
              <a:ext uri="{FF2B5EF4-FFF2-40B4-BE49-F238E27FC236}">
                <a16:creationId xmlns:a16="http://schemas.microsoft.com/office/drawing/2014/main" id="{15DC4C3E-20A6-401F-A69A-73643539D1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5978" y="2247900"/>
            <a:ext cx="21082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5">
            <a:extLst>
              <a:ext uri="{FF2B5EF4-FFF2-40B4-BE49-F238E27FC236}">
                <a16:creationId xmlns:a16="http://schemas.microsoft.com/office/drawing/2014/main" id="{B248D299-DA7E-4561-AA97-FCCAC704C6B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8612" y="4281489"/>
            <a:ext cx="295592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6">
            <a:extLst>
              <a:ext uri="{FF2B5EF4-FFF2-40B4-BE49-F238E27FC236}">
                <a16:creationId xmlns:a16="http://schemas.microsoft.com/office/drawing/2014/main" id="{C0A9B589-2299-425E-A059-D1F63E6E77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1063" y="2444281"/>
            <a:ext cx="2195512"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81907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F4E98B5-9B07-4634-9AA0-2D3E654E980C}"/>
              </a:ext>
            </a:extLst>
          </p:cNvPr>
          <p:cNvSpPr>
            <a:spLocks noGrp="1"/>
          </p:cNvSpPr>
          <p:nvPr>
            <p:ph type="title"/>
          </p:nvPr>
        </p:nvSpPr>
        <p:spPr>
          <a:xfrm>
            <a:off x="2389189" y="927101"/>
            <a:ext cx="6345237" cy="709613"/>
          </a:xfrm>
        </p:spPr>
        <p:txBody>
          <a:bodyPr/>
          <a:lstStyle/>
          <a:p>
            <a:pPr eaLnBrk="1" hangingPunct="1"/>
            <a:r>
              <a:rPr lang="en-GB" altLang="en-US"/>
              <a:t>Premises</a:t>
            </a:r>
            <a:endParaRPr lang="en-US" altLang="en-US"/>
          </a:p>
        </p:txBody>
      </p:sp>
      <p:sp>
        <p:nvSpPr>
          <p:cNvPr id="33795" name="Rectangle 3">
            <a:extLst>
              <a:ext uri="{FF2B5EF4-FFF2-40B4-BE49-F238E27FC236}">
                <a16:creationId xmlns:a16="http://schemas.microsoft.com/office/drawing/2014/main" id="{2FDD6189-43D5-41D9-8D0C-684E967EF064}"/>
              </a:ext>
            </a:extLst>
          </p:cNvPr>
          <p:cNvSpPr>
            <a:spLocks noGrp="1"/>
          </p:cNvSpPr>
          <p:nvPr>
            <p:ph idx="1"/>
          </p:nvPr>
        </p:nvSpPr>
        <p:spPr/>
        <p:txBody>
          <a:bodyPr>
            <a:normAutofit fontScale="92500" lnSpcReduction="10000"/>
          </a:bodyPr>
          <a:lstStyle/>
          <a:p>
            <a:pPr eaLnBrk="1" hangingPunct="1"/>
            <a:r>
              <a:rPr lang="en-GB" altLang="en-US"/>
              <a:t>Pop up shops</a:t>
            </a:r>
          </a:p>
          <a:p>
            <a:pPr eaLnBrk="1" hangingPunct="1"/>
            <a:r>
              <a:rPr lang="en-GB" altLang="en-US"/>
              <a:t>Offices</a:t>
            </a:r>
          </a:p>
          <a:p>
            <a:pPr eaLnBrk="1" hangingPunct="1"/>
            <a:r>
              <a:rPr lang="en-GB" altLang="en-US"/>
              <a:t>Incubators/hot desking/hubs</a:t>
            </a:r>
          </a:p>
          <a:p>
            <a:pPr eaLnBrk="1" hangingPunct="1"/>
            <a:r>
              <a:rPr lang="en-GB" altLang="en-US"/>
              <a:t>Working from home</a:t>
            </a:r>
          </a:p>
          <a:p>
            <a:pPr eaLnBrk="1" hangingPunct="1">
              <a:buFontTx/>
              <a:buNone/>
            </a:pPr>
            <a:r>
              <a:rPr lang="en-GB" altLang="en-US"/>
              <a:t>	Permission - </a:t>
            </a:r>
            <a:r>
              <a:rPr lang="en-GB" altLang="en-US" b="1" u="sng"/>
              <a:t>ENQUIRE</a:t>
            </a:r>
          </a:p>
          <a:p>
            <a:pPr eaLnBrk="1" hangingPunct="1">
              <a:buFontTx/>
              <a:buNone/>
            </a:pPr>
            <a:r>
              <a:rPr lang="en-GB" altLang="en-US"/>
              <a:t>		Landlord </a:t>
            </a:r>
          </a:p>
          <a:p>
            <a:pPr eaLnBrk="1" hangingPunct="1">
              <a:buFontTx/>
              <a:buNone/>
            </a:pPr>
            <a:r>
              <a:rPr lang="en-GB" altLang="en-US"/>
              <a:t>		Mortgage company</a:t>
            </a:r>
          </a:p>
          <a:p>
            <a:pPr eaLnBrk="1" hangingPunct="1">
              <a:buFontTx/>
              <a:buNone/>
            </a:pPr>
            <a:r>
              <a:rPr lang="en-GB" altLang="en-US"/>
              <a:t>		Local Authority</a:t>
            </a:r>
          </a:p>
          <a:p>
            <a:pPr eaLnBrk="1" hangingPunct="1">
              <a:buFontTx/>
              <a:buNone/>
            </a:pPr>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909" name="Group 135">
            <a:extLst>
              <a:ext uri="{FF2B5EF4-FFF2-40B4-BE49-F238E27FC236}">
                <a16:creationId xmlns:a16="http://schemas.microsoft.com/office/drawing/2014/main" id="{AB8E3704-0CB2-48C2-A46B-EDB6271857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7" name="Rectangle 136">
              <a:extLst>
                <a:ext uri="{FF2B5EF4-FFF2-40B4-BE49-F238E27FC236}">
                  <a16:creationId xmlns:a16="http://schemas.microsoft.com/office/drawing/2014/main" id="{36872906-1D7A-472A-B90B-D4B00113A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8" name="Freeform 5">
              <a:extLst>
                <a:ext uri="{FF2B5EF4-FFF2-40B4-BE49-F238E27FC236}">
                  <a16:creationId xmlns:a16="http://schemas.microsoft.com/office/drawing/2014/main" id="{C09D3A24-9F80-4EC9-9D80-28C5CBA8F8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7910" name="Rectangle 139">
            <a:extLst>
              <a:ext uri="{FF2B5EF4-FFF2-40B4-BE49-F238E27FC236}">
                <a16:creationId xmlns:a16="http://schemas.microsoft.com/office/drawing/2014/main" id="{F4C2B571-8160-4749-AB99-260E8052A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7911" name="Rectangle 141">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890" name="Rectangle 2">
            <a:extLst>
              <a:ext uri="{FF2B5EF4-FFF2-40B4-BE49-F238E27FC236}">
                <a16:creationId xmlns:a16="http://schemas.microsoft.com/office/drawing/2014/main" id="{4CF19314-D442-4BD4-92CA-53E528B39BFC}"/>
              </a:ext>
            </a:extLst>
          </p:cNvPr>
          <p:cNvSpPr>
            <a:spLocks noGrp="1"/>
          </p:cNvSpPr>
          <p:nvPr>
            <p:ph type="title"/>
          </p:nvPr>
        </p:nvSpPr>
        <p:spPr>
          <a:xfrm>
            <a:off x="561110" y="1241266"/>
            <a:ext cx="4089633" cy="3153753"/>
          </a:xfrm>
        </p:spPr>
        <p:txBody>
          <a:bodyPr vert="horz" lIns="91440" tIns="45720" rIns="91440" bIns="45720" rtlCol="0" anchor="b">
            <a:normAutofit/>
          </a:bodyPr>
          <a:lstStyle/>
          <a:p>
            <a:r>
              <a:rPr lang="en-US" altLang="en-US" sz="4600">
                <a:solidFill>
                  <a:schemeClr val="tx2"/>
                </a:solidFill>
              </a:rPr>
              <a:t>Legal Requirements</a:t>
            </a:r>
          </a:p>
        </p:txBody>
      </p:sp>
      <p:sp>
        <p:nvSpPr>
          <p:cNvPr id="37891" name="Rectangle 3">
            <a:extLst>
              <a:ext uri="{FF2B5EF4-FFF2-40B4-BE49-F238E27FC236}">
                <a16:creationId xmlns:a16="http://schemas.microsoft.com/office/drawing/2014/main" id="{7DBF0E7A-4268-4694-87E4-4F1A51ED9AA4}"/>
              </a:ext>
            </a:extLst>
          </p:cNvPr>
          <p:cNvSpPr>
            <a:spLocks noGrp="1"/>
          </p:cNvSpPr>
          <p:nvPr>
            <p:ph idx="1"/>
          </p:nvPr>
        </p:nvSpPr>
        <p:spPr>
          <a:xfrm>
            <a:off x="561110" y="4591665"/>
            <a:ext cx="4089633" cy="1622322"/>
          </a:xfrm>
        </p:spPr>
        <p:txBody>
          <a:bodyPr vert="horz" lIns="91440" tIns="45720" rIns="91440" bIns="45720" rtlCol="0" anchor="t">
            <a:normAutofit/>
          </a:bodyPr>
          <a:lstStyle/>
          <a:p>
            <a:pPr marL="0" indent="0">
              <a:buNone/>
            </a:pPr>
            <a:r>
              <a:rPr lang="en-US" altLang="en-US" sz="1800" cap="all" dirty="0" err="1">
                <a:solidFill>
                  <a:schemeClr val="accent1"/>
                </a:solidFill>
              </a:rPr>
              <a:t>Licences</a:t>
            </a:r>
            <a:r>
              <a:rPr lang="en-US" altLang="en-US" sz="1800" cap="all" dirty="0">
                <a:solidFill>
                  <a:schemeClr val="accent1"/>
                </a:solidFill>
              </a:rPr>
              <a:t> and registration </a:t>
            </a:r>
          </a:p>
        </p:txBody>
      </p:sp>
      <p:pic>
        <p:nvPicPr>
          <p:cNvPr id="2" name="Picture 1">
            <a:extLst>
              <a:ext uri="{FF2B5EF4-FFF2-40B4-BE49-F238E27FC236}">
                <a16:creationId xmlns:a16="http://schemas.microsoft.com/office/drawing/2014/main" id="{849A5217-DA73-4859-9B6E-312EBB6740A4}"/>
              </a:ext>
            </a:extLst>
          </p:cNvPr>
          <p:cNvPicPr>
            <a:picLocks noChangeAspect="1"/>
          </p:cNvPicPr>
          <p:nvPr/>
        </p:nvPicPr>
        <p:blipFill rotWithShape="1">
          <a:blip r:embed="rId4"/>
          <a:srcRect t="3540" r="1" b="9811"/>
          <a:stretch/>
        </p:blipFill>
        <p:spPr>
          <a:xfrm>
            <a:off x="5183116" y="461682"/>
            <a:ext cx="6585549" cy="2967319"/>
          </a:xfrm>
          <a:custGeom>
            <a:avLst/>
            <a:gdLst/>
            <a:ahLst/>
            <a:cxnLst/>
            <a:rect l="l" t="t" r="r" b="b"/>
            <a:pathLst>
              <a:path w="6585549" h="2967319">
                <a:moveTo>
                  <a:pt x="225406" y="0"/>
                </a:moveTo>
                <a:lnTo>
                  <a:pt x="6585549" y="0"/>
                </a:lnTo>
                <a:lnTo>
                  <a:pt x="6585549" y="2967319"/>
                </a:lnTo>
                <a:lnTo>
                  <a:pt x="941" y="2967319"/>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37912"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85889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pic>
        <p:nvPicPr>
          <p:cNvPr id="6" name="Picture 5">
            <a:extLst>
              <a:ext uri="{FF2B5EF4-FFF2-40B4-BE49-F238E27FC236}">
                <a16:creationId xmlns:a16="http://schemas.microsoft.com/office/drawing/2014/main" id="{B04EE7D8-799F-47E1-94E6-C561E8825696}"/>
              </a:ext>
            </a:extLst>
          </p:cNvPr>
          <p:cNvPicPr>
            <a:picLocks noChangeAspect="1"/>
          </p:cNvPicPr>
          <p:nvPr/>
        </p:nvPicPr>
        <p:blipFill rotWithShape="1">
          <a:blip r:embed="rId5"/>
          <a:srcRect t="5234" r="2" b="18536"/>
          <a:stretch/>
        </p:blipFill>
        <p:spPr>
          <a:xfrm>
            <a:off x="5184056" y="3429000"/>
            <a:ext cx="6584608" cy="3011751"/>
          </a:xfrm>
          <a:custGeom>
            <a:avLst/>
            <a:gdLst/>
            <a:ahLst/>
            <a:cxnLst/>
            <a:rect l="l" t="t" r="r" b="b"/>
            <a:pathLst>
              <a:path w="6584608" h="3011751">
                <a:moveTo>
                  <a:pt x="0" y="0"/>
                </a:moveTo>
                <a:lnTo>
                  <a:pt x="6584608" y="0"/>
                </a:lnTo>
                <a:lnTo>
                  <a:pt x="6584608" y="3011751"/>
                </a:lnTo>
                <a:lnTo>
                  <a:pt x="225659" y="3011751"/>
                </a:lnTo>
                <a:lnTo>
                  <a:pt x="213588" y="2933486"/>
                </a:lnTo>
                <a:lnTo>
                  <a:pt x="202297" y="2857210"/>
                </a:lnTo>
                <a:lnTo>
                  <a:pt x="190379" y="2766405"/>
                </a:lnTo>
                <a:lnTo>
                  <a:pt x="176108" y="2658649"/>
                </a:lnTo>
                <a:lnTo>
                  <a:pt x="161054" y="2539392"/>
                </a:lnTo>
                <a:lnTo>
                  <a:pt x="145215" y="2405001"/>
                </a:lnTo>
                <a:lnTo>
                  <a:pt x="128435" y="2258502"/>
                </a:lnTo>
                <a:lnTo>
                  <a:pt x="111655" y="2099290"/>
                </a:lnTo>
                <a:lnTo>
                  <a:pt x="94562" y="1929788"/>
                </a:lnTo>
                <a:lnTo>
                  <a:pt x="78723" y="1746967"/>
                </a:lnTo>
                <a:lnTo>
                  <a:pt x="63512" y="1555671"/>
                </a:lnTo>
                <a:lnTo>
                  <a:pt x="49711" y="1353478"/>
                </a:lnTo>
                <a:lnTo>
                  <a:pt x="36539" y="1142810"/>
                </a:lnTo>
                <a:lnTo>
                  <a:pt x="24150" y="923062"/>
                </a:lnTo>
                <a:lnTo>
                  <a:pt x="19759" y="810464"/>
                </a:lnTo>
                <a:lnTo>
                  <a:pt x="14897" y="695444"/>
                </a:lnTo>
                <a:lnTo>
                  <a:pt x="10350" y="578608"/>
                </a:lnTo>
                <a:lnTo>
                  <a:pt x="7370" y="461167"/>
                </a:lnTo>
                <a:lnTo>
                  <a:pt x="4704" y="341304"/>
                </a:lnTo>
                <a:lnTo>
                  <a:pt x="1881" y="220231"/>
                </a:lnTo>
                <a:lnTo>
                  <a:pt x="0" y="96736"/>
                </a:lnTo>
                <a:close/>
              </a:path>
            </a:pathLst>
          </a:cu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23531-C6F6-4941-AD14-2DCB61FBF8A2}"/>
              </a:ext>
            </a:extLst>
          </p:cNvPr>
          <p:cNvSpPr>
            <a:spLocks noGrp="1"/>
          </p:cNvSpPr>
          <p:nvPr>
            <p:ph type="title"/>
          </p:nvPr>
        </p:nvSpPr>
        <p:spPr/>
        <p:txBody>
          <a:bodyPr/>
          <a:lstStyle/>
          <a:p>
            <a:r>
              <a:rPr lang="en-GB" dirty="0"/>
              <a:t>Good Use of GDPR</a:t>
            </a:r>
          </a:p>
        </p:txBody>
      </p:sp>
      <p:pic>
        <p:nvPicPr>
          <p:cNvPr id="10" name="Picture 9">
            <a:extLst>
              <a:ext uri="{FF2B5EF4-FFF2-40B4-BE49-F238E27FC236}">
                <a16:creationId xmlns:a16="http://schemas.microsoft.com/office/drawing/2014/main" id="{CE8B62B4-0CC0-4721-A1C5-FD14D7E4367D}"/>
              </a:ext>
            </a:extLst>
          </p:cNvPr>
          <p:cNvPicPr>
            <a:picLocks noChangeAspect="1"/>
          </p:cNvPicPr>
          <p:nvPr/>
        </p:nvPicPr>
        <p:blipFill>
          <a:blip r:embed="rId2"/>
          <a:stretch>
            <a:fillRect/>
          </a:stretch>
        </p:blipFill>
        <p:spPr>
          <a:xfrm>
            <a:off x="2397931" y="3024150"/>
            <a:ext cx="2300678" cy="1291972"/>
          </a:xfrm>
          <a:prstGeom prst="rect">
            <a:avLst/>
          </a:prstGeom>
        </p:spPr>
      </p:pic>
      <p:pic>
        <p:nvPicPr>
          <p:cNvPr id="21" name="Picture 20">
            <a:extLst>
              <a:ext uri="{FF2B5EF4-FFF2-40B4-BE49-F238E27FC236}">
                <a16:creationId xmlns:a16="http://schemas.microsoft.com/office/drawing/2014/main" id="{8B0FC258-4274-4B0D-BB21-EC66CA27829F}"/>
              </a:ext>
            </a:extLst>
          </p:cNvPr>
          <p:cNvPicPr>
            <a:picLocks noChangeAspect="1"/>
          </p:cNvPicPr>
          <p:nvPr/>
        </p:nvPicPr>
        <p:blipFill>
          <a:blip r:embed="rId3"/>
          <a:stretch>
            <a:fillRect/>
          </a:stretch>
        </p:blipFill>
        <p:spPr>
          <a:xfrm>
            <a:off x="6096000" y="4499363"/>
            <a:ext cx="2352427" cy="1635794"/>
          </a:xfrm>
          <a:prstGeom prst="rect">
            <a:avLst/>
          </a:prstGeom>
        </p:spPr>
      </p:pic>
    </p:spTree>
    <p:extLst>
      <p:ext uri="{BB962C8B-B14F-4D97-AF65-F5344CB8AC3E}">
        <p14:creationId xmlns:p14="http://schemas.microsoft.com/office/powerpoint/2010/main" val="22651115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0D582-0B3E-4D78-A599-0EE3CEA41160}"/>
              </a:ext>
            </a:extLst>
          </p:cNvPr>
          <p:cNvSpPr>
            <a:spLocks noGrp="1"/>
          </p:cNvSpPr>
          <p:nvPr>
            <p:ph type="title"/>
          </p:nvPr>
        </p:nvSpPr>
        <p:spPr/>
        <p:txBody>
          <a:bodyPr/>
          <a:lstStyle/>
          <a:p>
            <a:r>
              <a:rPr lang="en-GB" dirty="0"/>
              <a:t>Protecting Yourself &amp; Others</a:t>
            </a:r>
          </a:p>
        </p:txBody>
      </p:sp>
      <p:sp>
        <p:nvSpPr>
          <p:cNvPr id="3" name="Content Placeholder 2">
            <a:extLst>
              <a:ext uri="{FF2B5EF4-FFF2-40B4-BE49-F238E27FC236}">
                <a16:creationId xmlns:a16="http://schemas.microsoft.com/office/drawing/2014/main" id="{04A10269-94C0-45C4-9874-C4E4D65D69ED}"/>
              </a:ext>
            </a:extLst>
          </p:cNvPr>
          <p:cNvSpPr>
            <a:spLocks noGrp="1"/>
          </p:cNvSpPr>
          <p:nvPr>
            <p:ph idx="1"/>
          </p:nvPr>
        </p:nvSpPr>
        <p:spPr/>
        <p:txBody>
          <a:bodyPr/>
          <a:lstStyle/>
          <a:p>
            <a:r>
              <a:rPr lang="en-GB" dirty="0"/>
              <a:t>  The Sale of Goods Act 1979</a:t>
            </a:r>
          </a:p>
          <a:p>
            <a:r>
              <a:rPr lang="en-GB" dirty="0"/>
              <a:t>General Data Protection Regulation (GDPR) and the Data Protection Act 2018</a:t>
            </a:r>
          </a:p>
          <a:p>
            <a:r>
              <a:rPr lang="en-GB" dirty="0"/>
              <a:t>The Consumer Rights Act 2015 and the Sale and Supply of Goods Act 1994</a:t>
            </a:r>
          </a:p>
          <a:p>
            <a:r>
              <a:rPr lang="en-GB" dirty="0"/>
              <a:t>The Consumer Contracts (Information, Cancellation and Additional Charges) Regulations 2013 - This replaced the distance selling act</a:t>
            </a:r>
          </a:p>
        </p:txBody>
      </p:sp>
    </p:spTree>
    <p:extLst>
      <p:ext uri="{BB962C8B-B14F-4D97-AF65-F5344CB8AC3E}">
        <p14:creationId xmlns:p14="http://schemas.microsoft.com/office/powerpoint/2010/main" val="40054586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3F00C-496E-4C9D-B61B-14E87342539D}"/>
              </a:ext>
            </a:extLst>
          </p:cNvPr>
          <p:cNvSpPr>
            <a:spLocks noGrp="1"/>
          </p:cNvSpPr>
          <p:nvPr>
            <p:ph type="title"/>
          </p:nvPr>
        </p:nvSpPr>
        <p:spPr/>
        <p:txBody>
          <a:bodyPr/>
          <a:lstStyle/>
          <a:p>
            <a:r>
              <a:rPr lang="en-GB" dirty="0"/>
              <a:t>Employing staff</a:t>
            </a:r>
          </a:p>
        </p:txBody>
      </p:sp>
      <p:sp>
        <p:nvSpPr>
          <p:cNvPr id="3" name="Content Placeholder 2">
            <a:extLst>
              <a:ext uri="{FF2B5EF4-FFF2-40B4-BE49-F238E27FC236}">
                <a16:creationId xmlns:a16="http://schemas.microsoft.com/office/drawing/2014/main" id="{22D89272-BEFC-42BF-81FA-D1293D10FEDE}"/>
              </a:ext>
            </a:extLst>
          </p:cNvPr>
          <p:cNvSpPr>
            <a:spLocks noGrp="1"/>
          </p:cNvSpPr>
          <p:nvPr>
            <p:ph idx="1"/>
          </p:nvPr>
        </p:nvSpPr>
        <p:spPr/>
        <p:txBody>
          <a:bodyPr>
            <a:normAutofit fontScale="92500" lnSpcReduction="20000"/>
          </a:bodyPr>
          <a:lstStyle/>
          <a:p>
            <a:pPr marL="0" indent="0">
              <a:buNone/>
            </a:pPr>
            <a:r>
              <a:rPr lang="en-GB" dirty="0"/>
              <a:t>Any business that employs people also needs to comply with a number of regulations, including:</a:t>
            </a:r>
          </a:p>
          <a:p>
            <a:endParaRPr lang="en-GB" dirty="0"/>
          </a:p>
          <a:p>
            <a:r>
              <a:rPr lang="en-GB" dirty="0"/>
              <a:t>The Maternity and Parental Leave etc. Regulations 1999 (as amended)</a:t>
            </a:r>
          </a:p>
          <a:p>
            <a:r>
              <a:rPr lang="en-GB" dirty="0"/>
              <a:t>The National Minimum Wage Act 1998</a:t>
            </a:r>
          </a:p>
          <a:p>
            <a:r>
              <a:rPr lang="en-GB" dirty="0"/>
              <a:t>The Working Time Regulations 1998 (as amended)</a:t>
            </a:r>
          </a:p>
          <a:p>
            <a:r>
              <a:rPr lang="en-GB" dirty="0"/>
              <a:t>The Employment Act 2002 (and subsequent amendments)</a:t>
            </a:r>
          </a:p>
          <a:p>
            <a:r>
              <a:rPr lang="en-GB" dirty="0"/>
              <a:t>The Equality Act 2010</a:t>
            </a:r>
          </a:p>
        </p:txBody>
      </p:sp>
    </p:spTree>
    <p:extLst>
      <p:ext uri="{BB962C8B-B14F-4D97-AF65-F5344CB8AC3E}">
        <p14:creationId xmlns:p14="http://schemas.microsoft.com/office/powerpoint/2010/main" val="9412145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AB52771A-69E4-47C0-812D-17F317B74D3E}"/>
              </a:ext>
            </a:extLst>
          </p:cNvPr>
          <p:cNvSpPr>
            <a:spLocks noGrp="1"/>
          </p:cNvSpPr>
          <p:nvPr>
            <p:ph type="title"/>
          </p:nvPr>
        </p:nvSpPr>
        <p:spPr>
          <a:xfrm>
            <a:off x="2389189" y="927101"/>
            <a:ext cx="6345237" cy="709613"/>
          </a:xfrm>
        </p:spPr>
        <p:txBody>
          <a:bodyPr/>
          <a:lstStyle/>
          <a:p>
            <a:pPr eaLnBrk="1" hangingPunct="1"/>
            <a:r>
              <a:rPr lang="en-GB" altLang="en-US"/>
              <a:t>Protecting Yourself</a:t>
            </a:r>
          </a:p>
        </p:txBody>
      </p:sp>
      <p:sp>
        <p:nvSpPr>
          <p:cNvPr id="56323" name="Rectangle 3">
            <a:extLst>
              <a:ext uri="{FF2B5EF4-FFF2-40B4-BE49-F238E27FC236}">
                <a16:creationId xmlns:a16="http://schemas.microsoft.com/office/drawing/2014/main" id="{9A6549D0-EA76-4C99-8F58-768841A72445}"/>
              </a:ext>
            </a:extLst>
          </p:cNvPr>
          <p:cNvSpPr>
            <a:spLocks noGrp="1"/>
          </p:cNvSpPr>
          <p:nvPr>
            <p:ph idx="1"/>
          </p:nvPr>
        </p:nvSpPr>
        <p:spPr/>
        <p:txBody>
          <a:bodyPr>
            <a:normAutofit fontScale="92500"/>
          </a:bodyPr>
          <a:lstStyle/>
          <a:p>
            <a:pPr eaLnBrk="1" hangingPunct="1">
              <a:lnSpc>
                <a:spcPct val="90000"/>
              </a:lnSpc>
              <a:buFontTx/>
              <a:buNone/>
            </a:pPr>
            <a:r>
              <a:rPr lang="en-GB" altLang="en-US"/>
              <a:t>In Groups</a:t>
            </a:r>
          </a:p>
          <a:p>
            <a:pPr eaLnBrk="1" hangingPunct="1">
              <a:lnSpc>
                <a:spcPct val="90000"/>
              </a:lnSpc>
              <a:buFontTx/>
              <a:buNone/>
            </a:pPr>
            <a:r>
              <a:rPr lang="en-GB" altLang="en-US"/>
              <a:t>Discuss ways in which you can protect yourself while at work</a:t>
            </a:r>
          </a:p>
          <a:p>
            <a:pPr eaLnBrk="1" hangingPunct="1">
              <a:lnSpc>
                <a:spcPct val="90000"/>
              </a:lnSpc>
              <a:buFontTx/>
              <a:buNone/>
            </a:pPr>
            <a:r>
              <a:rPr lang="en-GB" altLang="en-US"/>
              <a:t>For example</a:t>
            </a:r>
          </a:p>
          <a:p>
            <a:pPr lvl="1" eaLnBrk="1" hangingPunct="1">
              <a:lnSpc>
                <a:spcPct val="90000"/>
              </a:lnSpc>
            </a:pPr>
            <a:r>
              <a:rPr lang="en-GB" altLang="en-US"/>
              <a:t>Health &amp; Safety</a:t>
            </a:r>
          </a:p>
          <a:p>
            <a:pPr lvl="1" eaLnBrk="1" hangingPunct="1">
              <a:lnSpc>
                <a:spcPct val="90000"/>
              </a:lnSpc>
            </a:pPr>
            <a:r>
              <a:rPr lang="en-GB" altLang="en-US"/>
              <a:t>Meeting clients of the opposite sex</a:t>
            </a:r>
          </a:p>
          <a:p>
            <a:pPr lvl="1" eaLnBrk="1" hangingPunct="1">
              <a:lnSpc>
                <a:spcPct val="90000"/>
              </a:lnSpc>
            </a:pPr>
            <a:r>
              <a:rPr lang="en-GB" altLang="en-US"/>
              <a:t>Working late</a:t>
            </a:r>
          </a:p>
          <a:p>
            <a:pPr lvl="1" eaLnBrk="1" hangingPunct="1">
              <a:lnSpc>
                <a:spcPct val="90000"/>
              </a:lnSpc>
            </a:pPr>
            <a:r>
              <a:rPr lang="en-GB" altLang="en-US"/>
              <a:t>Business Insurance</a:t>
            </a:r>
          </a:p>
          <a:p>
            <a:pPr lvl="1" eaLnBrk="1" hangingPunct="1">
              <a:lnSpc>
                <a:spcPct val="90000"/>
              </a:lnSpc>
            </a:pPr>
            <a:r>
              <a:rPr lang="en-GB" altLang="en-US"/>
              <a:t>Professional Indemnity Insurance</a:t>
            </a:r>
          </a:p>
        </p:txBody>
      </p:sp>
    </p:spTree>
    <p:extLst>
      <p:ext uri="{BB962C8B-B14F-4D97-AF65-F5344CB8AC3E}">
        <p14:creationId xmlns:p14="http://schemas.microsoft.com/office/powerpoint/2010/main" val="24913292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000" y="0"/>
            <a:ext cx="9144000" cy="6858000"/>
            <a:chOff x="0" y="0"/>
            <a:chExt cx="12192000" cy="6858000"/>
          </a:xfrm>
        </p:grpSpPr>
        <p:sp>
          <p:nvSpPr>
            <p:cNvPr id="9" name="Rectangle 8">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52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000" y="0"/>
            <a:ext cx="9144000" cy="6858000"/>
            <a:chOff x="0" y="0"/>
            <a:chExt cx="12192000" cy="6858000"/>
          </a:xfrm>
        </p:grpSpPr>
        <p:sp useBgFill="1">
          <p:nvSpPr>
            <p:cNvPr id="15" name="Rectangle 14">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708D8479-224D-463D-82BD-9F064BCA08DA}"/>
              </a:ext>
            </a:extLst>
          </p:cNvPr>
          <p:cNvSpPr>
            <a:spLocks noGrp="1"/>
          </p:cNvSpPr>
          <p:nvPr>
            <p:ph type="title"/>
          </p:nvPr>
        </p:nvSpPr>
        <p:spPr>
          <a:xfrm>
            <a:off x="5032815" y="1370143"/>
            <a:ext cx="4793452" cy="4157446"/>
          </a:xfrm>
        </p:spPr>
        <p:txBody>
          <a:bodyPr vert="horz" lIns="91440" tIns="45720" rIns="91440" bIns="45720" rtlCol="0" anchor="ctr">
            <a:normAutofit/>
          </a:bodyPr>
          <a:lstStyle/>
          <a:p>
            <a:pPr defTabSz="457200"/>
            <a:r>
              <a:rPr lang="en-US" sz="5700">
                <a:solidFill>
                  <a:schemeClr val="tx1"/>
                </a:solidFill>
              </a:rPr>
              <a:t>Excercise</a:t>
            </a:r>
          </a:p>
        </p:txBody>
      </p:sp>
      <p:cxnSp>
        <p:nvCxnSpPr>
          <p:cNvPr id="18" name="Straight Connector 17">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91515"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124E3B6-73DC-48EE-8D01-E1BE8850C444}"/>
              </a:ext>
            </a:extLst>
          </p:cNvPr>
          <p:cNvSpPr txBox="1"/>
          <p:nvPr/>
        </p:nvSpPr>
        <p:spPr>
          <a:xfrm>
            <a:off x="7400486" y="5785658"/>
            <a:ext cx="2749354" cy="646331"/>
          </a:xfrm>
          <a:prstGeom prst="rect">
            <a:avLst/>
          </a:prstGeom>
          <a:noFill/>
        </p:spPr>
        <p:txBody>
          <a:bodyPr wrap="square" rtlCol="0">
            <a:spAutoFit/>
          </a:bodyPr>
          <a:lstStyle/>
          <a:p>
            <a:r>
              <a:rPr lang="en-GB" dirty="0">
                <a:solidFill>
                  <a:schemeClr val="accent6">
                    <a:lumMod val="50000"/>
                  </a:schemeClr>
                </a:solidFill>
              </a:rPr>
              <a:t>Mandatory Contacts &amp; Cobra</a:t>
            </a:r>
          </a:p>
        </p:txBody>
      </p:sp>
    </p:spTree>
    <p:extLst>
      <p:ext uri="{BB962C8B-B14F-4D97-AF65-F5344CB8AC3E}">
        <p14:creationId xmlns:p14="http://schemas.microsoft.com/office/powerpoint/2010/main" val="10245611"/>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440" name="Group 134">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6" name="Rectangle 135">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044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60442" name="Rectangle 138">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0443"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60444" name="Rectangle 142">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0418" name="Rectangle 2">
            <a:extLst>
              <a:ext uri="{FF2B5EF4-FFF2-40B4-BE49-F238E27FC236}">
                <a16:creationId xmlns:a16="http://schemas.microsoft.com/office/drawing/2014/main" id="{51DA9490-5AC0-4F57-B8F5-8E24A634C26C}"/>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altLang="en-US" sz="4600" b="0" i="0" kern="1200">
                <a:solidFill>
                  <a:srgbClr val="EBEBEB"/>
                </a:solidFill>
                <a:latin typeface="+mj-lt"/>
                <a:ea typeface="+mj-ea"/>
                <a:cs typeface="+mj-cs"/>
              </a:rPr>
              <a:t>Copyright &amp; Intellectual Property</a:t>
            </a:r>
          </a:p>
        </p:txBody>
      </p:sp>
      <p:pic>
        <p:nvPicPr>
          <p:cNvPr id="4" name="Content Placeholder 3">
            <a:extLst>
              <a:ext uri="{FF2B5EF4-FFF2-40B4-BE49-F238E27FC236}">
                <a16:creationId xmlns:a16="http://schemas.microsoft.com/office/drawing/2014/main" id="{5278C180-5DB2-43CF-823F-E4641A9FEA38}"/>
              </a:ext>
            </a:extLst>
          </p:cNvPr>
          <p:cNvPicPr>
            <a:picLocks noGrp="1" noChangeAspect="1"/>
          </p:cNvPicPr>
          <p:nvPr>
            <p:ph idx="1"/>
          </p:nvPr>
        </p:nvPicPr>
        <p:blipFill>
          <a:blip r:embed="rId4"/>
          <a:stretch>
            <a:fillRect/>
          </a:stretch>
        </p:blipFill>
        <p:spPr>
          <a:xfrm>
            <a:off x="1109763" y="1364840"/>
            <a:ext cx="6470907" cy="4125204"/>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385028575"/>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C030789-C525-4D1D-90A0-F48C14A76E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91BD0F81-508F-4C6D-9938-C58CC2138A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49081238-0806-4285-968F-ACFC0C0FB9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80CAB4C1-E9FF-4C37-92FA-28BED3B88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0BD7060D-8DA2-4400-86F1-6A988F0E8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96E6678A-6101-4D77-8A14-5F70FBDB6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8D43F971-1792-47B6-A05A-6AF4266CB874}"/>
              </a:ext>
            </a:extLst>
          </p:cNvPr>
          <p:cNvPicPr>
            <a:picLocks noGrp="1" noChangeAspect="1"/>
          </p:cNvPicPr>
          <p:nvPr>
            <p:ph idx="1"/>
          </p:nvPr>
        </p:nvPicPr>
        <p:blipFill>
          <a:blip r:embed="rId3"/>
          <a:stretch>
            <a:fillRect/>
          </a:stretch>
        </p:blipFill>
        <p:spPr>
          <a:xfrm>
            <a:off x="561110" y="1113497"/>
            <a:ext cx="3557016" cy="2160887"/>
          </a:xfrm>
          <a:prstGeom prst="roundRect">
            <a:avLst>
              <a:gd name="adj" fmla="val 1858"/>
            </a:avLst>
          </a:prstGeom>
          <a:effectLst/>
        </p:spPr>
      </p:pic>
      <p:pic>
        <p:nvPicPr>
          <p:cNvPr id="6" name="Picture 5">
            <a:extLst>
              <a:ext uri="{FF2B5EF4-FFF2-40B4-BE49-F238E27FC236}">
                <a16:creationId xmlns:a16="http://schemas.microsoft.com/office/drawing/2014/main" id="{8753E567-A7F1-4BBD-B48C-7B1570CD6BF7}"/>
              </a:ext>
            </a:extLst>
          </p:cNvPr>
          <p:cNvPicPr>
            <a:picLocks noChangeAspect="1"/>
          </p:cNvPicPr>
          <p:nvPr/>
        </p:nvPicPr>
        <p:blipFill>
          <a:blip r:embed="rId4"/>
          <a:stretch>
            <a:fillRect/>
          </a:stretch>
        </p:blipFill>
        <p:spPr>
          <a:xfrm>
            <a:off x="4266994" y="1192736"/>
            <a:ext cx="3557016" cy="2000821"/>
          </a:xfrm>
          <a:prstGeom prst="roundRect">
            <a:avLst>
              <a:gd name="adj" fmla="val 1858"/>
            </a:avLst>
          </a:prstGeom>
          <a:effectLst/>
        </p:spPr>
      </p:pic>
      <p:pic>
        <p:nvPicPr>
          <p:cNvPr id="5" name="Picture 4">
            <a:extLst>
              <a:ext uri="{FF2B5EF4-FFF2-40B4-BE49-F238E27FC236}">
                <a16:creationId xmlns:a16="http://schemas.microsoft.com/office/drawing/2014/main" id="{B08134A2-F75F-40B8-A085-5CB1701FBC6A}"/>
              </a:ext>
            </a:extLst>
          </p:cNvPr>
          <p:cNvPicPr>
            <a:picLocks noChangeAspect="1"/>
          </p:cNvPicPr>
          <p:nvPr/>
        </p:nvPicPr>
        <p:blipFill>
          <a:blip r:embed="rId5"/>
          <a:stretch>
            <a:fillRect/>
          </a:stretch>
        </p:blipFill>
        <p:spPr>
          <a:xfrm>
            <a:off x="7977825" y="1461417"/>
            <a:ext cx="3557016" cy="1463458"/>
          </a:xfrm>
          <a:prstGeom prst="roundRect">
            <a:avLst>
              <a:gd name="adj" fmla="val 1858"/>
            </a:avLst>
          </a:prstGeom>
          <a:effectLst/>
        </p:spPr>
      </p:pic>
      <p:sp>
        <p:nvSpPr>
          <p:cNvPr id="21" name="Rectangle 20">
            <a:extLst>
              <a:ext uri="{FF2B5EF4-FFF2-40B4-BE49-F238E27FC236}">
                <a16:creationId xmlns:a16="http://schemas.microsoft.com/office/drawing/2014/main" id="{AFA4E1D0-9351-4451-B0A0-51BEA42D86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Shape 22">
            <a:extLst>
              <a:ext uri="{FF2B5EF4-FFF2-40B4-BE49-F238E27FC236}">
                <a16:creationId xmlns:a16="http://schemas.microsoft.com/office/drawing/2014/main" id="{0D052C5D-4E47-47F1-96A6-5251FAAEDE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133850"/>
            <a:ext cx="11277600" cy="2250018"/>
          </a:xfrm>
          <a:custGeom>
            <a:avLst/>
            <a:gdLst>
              <a:gd name="connsiteX0" fmla="*/ 5264150 w 11277600"/>
              <a:gd name="connsiteY0" fmla="*/ 0 h 2250018"/>
              <a:gd name="connsiteX1" fmla="*/ 5499100 w 11277600"/>
              <a:gd name="connsiteY1" fmla="*/ 1588 h 2250018"/>
              <a:gd name="connsiteX2" fmla="*/ 5730875 w 11277600"/>
              <a:gd name="connsiteY2" fmla="*/ 1588 h 2250018"/>
              <a:gd name="connsiteX3" fmla="*/ 5961063 w 11277600"/>
              <a:gd name="connsiteY3" fmla="*/ 4763 h 2250018"/>
              <a:gd name="connsiteX4" fmla="*/ 6186488 w 11277600"/>
              <a:gd name="connsiteY4" fmla="*/ 9525 h 2250018"/>
              <a:gd name="connsiteX5" fmla="*/ 6410325 w 11277600"/>
              <a:gd name="connsiteY5" fmla="*/ 14288 h 2250018"/>
              <a:gd name="connsiteX6" fmla="*/ 6629400 w 11277600"/>
              <a:gd name="connsiteY6" fmla="*/ 19050 h 2250018"/>
              <a:gd name="connsiteX7" fmla="*/ 6846888 w 11277600"/>
              <a:gd name="connsiteY7" fmla="*/ 26988 h 2250018"/>
              <a:gd name="connsiteX8" fmla="*/ 7061200 w 11277600"/>
              <a:gd name="connsiteY8" fmla="*/ 34925 h 2250018"/>
              <a:gd name="connsiteX9" fmla="*/ 7270750 w 11277600"/>
              <a:gd name="connsiteY9" fmla="*/ 42863 h 2250018"/>
              <a:gd name="connsiteX10" fmla="*/ 7680325 w 11277600"/>
              <a:gd name="connsiteY10" fmla="*/ 63500 h 2250018"/>
              <a:gd name="connsiteX11" fmla="*/ 8072438 w 11277600"/>
              <a:gd name="connsiteY11" fmla="*/ 85725 h 2250018"/>
              <a:gd name="connsiteX12" fmla="*/ 8448675 w 11277600"/>
              <a:gd name="connsiteY12" fmla="*/ 109538 h 2250018"/>
              <a:gd name="connsiteX13" fmla="*/ 8805862 w 11277600"/>
              <a:gd name="connsiteY13" fmla="*/ 134938 h 2250018"/>
              <a:gd name="connsiteX14" fmla="*/ 9145588 w 11277600"/>
              <a:gd name="connsiteY14" fmla="*/ 161925 h 2250018"/>
              <a:gd name="connsiteX15" fmla="*/ 9461500 w 11277600"/>
              <a:gd name="connsiteY15" fmla="*/ 190500 h 2250018"/>
              <a:gd name="connsiteX16" fmla="*/ 9758362 w 11277600"/>
              <a:gd name="connsiteY16" fmla="*/ 219075 h 2250018"/>
              <a:gd name="connsiteX17" fmla="*/ 10031412 w 11277600"/>
              <a:gd name="connsiteY17" fmla="*/ 247650 h 2250018"/>
              <a:gd name="connsiteX18" fmla="*/ 10282238 w 11277600"/>
              <a:gd name="connsiteY18" fmla="*/ 274638 h 2250018"/>
              <a:gd name="connsiteX19" fmla="*/ 10504488 w 11277600"/>
              <a:gd name="connsiteY19" fmla="*/ 300038 h 2250018"/>
              <a:gd name="connsiteX20" fmla="*/ 10704512 w 11277600"/>
              <a:gd name="connsiteY20" fmla="*/ 323850 h 2250018"/>
              <a:gd name="connsiteX21" fmla="*/ 10874375 w 11277600"/>
              <a:gd name="connsiteY21" fmla="*/ 344488 h 2250018"/>
              <a:gd name="connsiteX22" fmla="*/ 11015662 w 11277600"/>
              <a:gd name="connsiteY22" fmla="*/ 363538 h 2250018"/>
              <a:gd name="connsiteX23" fmla="*/ 11210925 w 11277600"/>
              <a:gd name="connsiteY23" fmla="*/ 390525 h 2250018"/>
              <a:gd name="connsiteX24" fmla="*/ 11277600 w 11277600"/>
              <a:gd name="connsiteY24" fmla="*/ 400050 h 2250018"/>
              <a:gd name="connsiteX25" fmla="*/ 11277600 w 11277600"/>
              <a:gd name="connsiteY25" fmla="*/ 2250018 h 2250018"/>
              <a:gd name="connsiteX26" fmla="*/ 0 w 11277600"/>
              <a:gd name="connsiteY26" fmla="*/ 2250018 h 2250018"/>
              <a:gd name="connsiteX27" fmla="*/ 0 w 11277600"/>
              <a:gd name="connsiteY27" fmla="*/ 398463 h 2250018"/>
              <a:gd name="connsiteX28" fmla="*/ 255588 w 11277600"/>
              <a:gd name="connsiteY28" fmla="*/ 358775 h 2250018"/>
              <a:gd name="connsiteX29" fmla="*/ 511175 w 11277600"/>
              <a:gd name="connsiteY29" fmla="*/ 320675 h 2250018"/>
              <a:gd name="connsiteX30" fmla="*/ 766762 w 11277600"/>
              <a:gd name="connsiteY30" fmla="*/ 284163 h 2250018"/>
              <a:gd name="connsiteX31" fmla="*/ 1023938 w 11277600"/>
              <a:gd name="connsiteY31" fmla="*/ 252413 h 2250018"/>
              <a:gd name="connsiteX32" fmla="*/ 1279525 w 11277600"/>
              <a:gd name="connsiteY32" fmla="*/ 220663 h 2250018"/>
              <a:gd name="connsiteX33" fmla="*/ 1536700 w 11277600"/>
              <a:gd name="connsiteY33" fmla="*/ 190500 h 2250018"/>
              <a:gd name="connsiteX34" fmla="*/ 1790700 w 11277600"/>
              <a:gd name="connsiteY34" fmla="*/ 165100 h 2250018"/>
              <a:gd name="connsiteX35" fmla="*/ 2047875 w 11277600"/>
              <a:gd name="connsiteY35" fmla="*/ 141288 h 2250018"/>
              <a:gd name="connsiteX36" fmla="*/ 2303462 w 11277600"/>
              <a:gd name="connsiteY36" fmla="*/ 119063 h 2250018"/>
              <a:gd name="connsiteX37" fmla="*/ 2555875 w 11277600"/>
              <a:gd name="connsiteY37" fmla="*/ 100013 h 2250018"/>
              <a:gd name="connsiteX38" fmla="*/ 2809875 w 11277600"/>
              <a:gd name="connsiteY38" fmla="*/ 80963 h 2250018"/>
              <a:gd name="connsiteX39" fmla="*/ 3062288 w 11277600"/>
              <a:gd name="connsiteY39" fmla="*/ 65088 h 2250018"/>
              <a:gd name="connsiteX40" fmla="*/ 3313113 w 11277600"/>
              <a:gd name="connsiteY40" fmla="*/ 52388 h 2250018"/>
              <a:gd name="connsiteX41" fmla="*/ 3563938 w 11277600"/>
              <a:gd name="connsiteY41" fmla="*/ 39688 h 2250018"/>
              <a:gd name="connsiteX42" fmla="*/ 3811588 w 11277600"/>
              <a:gd name="connsiteY42" fmla="*/ 28575 h 2250018"/>
              <a:gd name="connsiteX43" fmla="*/ 4057650 w 11277600"/>
              <a:gd name="connsiteY43" fmla="*/ 20638 h 2250018"/>
              <a:gd name="connsiteX44" fmla="*/ 4303713 w 11277600"/>
              <a:gd name="connsiteY44" fmla="*/ 14288 h 2250018"/>
              <a:gd name="connsiteX45" fmla="*/ 4546600 w 11277600"/>
              <a:gd name="connsiteY45" fmla="*/ 7938 h 2250018"/>
              <a:gd name="connsiteX46" fmla="*/ 4787900 w 11277600"/>
              <a:gd name="connsiteY46" fmla="*/ 4763 h 2250018"/>
              <a:gd name="connsiteX47" fmla="*/ 5027613 w 11277600"/>
              <a:gd name="connsiteY47" fmla="*/ 1588 h 22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277600" h="2250018">
                <a:moveTo>
                  <a:pt x="5264150" y="0"/>
                </a:moveTo>
                <a:lnTo>
                  <a:pt x="5499100" y="1588"/>
                </a:lnTo>
                <a:lnTo>
                  <a:pt x="5730875" y="1588"/>
                </a:lnTo>
                <a:lnTo>
                  <a:pt x="5961063" y="4763"/>
                </a:lnTo>
                <a:lnTo>
                  <a:pt x="6186488" y="9525"/>
                </a:lnTo>
                <a:lnTo>
                  <a:pt x="6410325" y="14288"/>
                </a:lnTo>
                <a:lnTo>
                  <a:pt x="6629400" y="19050"/>
                </a:lnTo>
                <a:lnTo>
                  <a:pt x="6846888" y="26988"/>
                </a:lnTo>
                <a:lnTo>
                  <a:pt x="7061200" y="34925"/>
                </a:lnTo>
                <a:lnTo>
                  <a:pt x="7270750" y="42863"/>
                </a:lnTo>
                <a:lnTo>
                  <a:pt x="7680325" y="63500"/>
                </a:lnTo>
                <a:lnTo>
                  <a:pt x="8072438" y="85725"/>
                </a:lnTo>
                <a:lnTo>
                  <a:pt x="8448675" y="109538"/>
                </a:lnTo>
                <a:lnTo>
                  <a:pt x="8805862" y="134938"/>
                </a:lnTo>
                <a:lnTo>
                  <a:pt x="9145588" y="161925"/>
                </a:lnTo>
                <a:lnTo>
                  <a:pt x="9461500" y="190500"/>
                </a:lnTo>
                <a:lnTo>
                  <a:pt x="9758362" y="219075"/>
                </a:lnTo>
                <a:lnTo>
                  <a:pt x="10031412" y="247650"/>
                </a:lnTo>
                <a:lnTo>
                  <a:pt x="10282238" y="274638"/>
                </a:lnTo>
                <a:lnTo>
                  <a:pt x="10504488" y="300038"/>
                </a:lnTo>
                <a:lnTo>
                  <a:pt x="10704512" y="323850"/>
                </a:lnTo>
                <a:lnTo>
                  <a:pt x="10874375" y="344488"/>
                </a:lnTo>
                <a:lnTo>
                  <a:pt x="11015662" y="363538"/>
                </a:lnTo>
                <a:lnTo>
                  <a:pt x="11210925" y="390525"/>
                </a:lnTo>
                <a:lnTo>
                  <a:pt x="11277600" y="400050"/>
                </a:lnTo>
                <a:lnTo>
                  <a:pt x="11277600" y="2250018"/>
                </a:lnTo>
                <a:lnTo>
                  <a:pt x="0" y="2250018"/>
                </a:lnTo>
                <a:lnTo>
                  <a:pt x="0" y="398463"/>
                </a:lnTo>
                <a:lnTo>
                  <a:pt x="255588" y="358775"/>
                </a:lnTo>
                <a:lnTo>
                  <a:pt x="511175" y="320675"/>
                </a:lnTo>
                <a:lnTo>
                  <a:pt x="766762" y="284163"/>
                </a:lnTo>
                <a:lnTo>
                  <a:pt x="1023938" y="252413"/>
                </a:lnTo>
                <a:lnTo>
                  <a:pt x="1279525" y="220663"/>
                </a:lnTo>
                <a:lnTo>
                  <a:pt x="1536700" y="190500"/>
                </a:lnTo>
                <a:lnTo>
                  <a:pt x="1790700" y="165100"/>
                </a:lnTo>
                <a:lnTo>
                  <a:pt x="2047875" y="141288"/>
                </a:lnTo>
                <a:lnTo>
                  <a:pt x="2303462" y="119063"/>
                </a:lnTo>
                <a:lnTo>
                  <a:pt x="2555875" y="100013"/>
                </a:lnTo>
                <a:lnTo>
                  <a:pt x="2809875" y="80963"/>
                </a:lnTo>
                <a:lnTo>
                  <a:pt x="3062288" y="65088"/>
                </a:lnTo>
                <a:lnTo>
                  <a:pt x="3313113" y="52388"/>
                </a:lnTo>
                <a:lnTo>
                  <a:pt x="3563938" y="39688"/>
                </a:lnTo>
                <a:lnTo>
                  <a:pt x="3811588" y="28575"/>
                </a:lnTo>
                <a:lnTo>
                  <a:pt x="4057650" y="20638"/>
                </a:lnTo>
                <a:lnTo>
                  <a:pt x="4303713" y="14288"/>
                </a:lnTo>
                <a:lnTo>
                  <a:pt x="4546600" y="7938"/>
                </a:lnTo>
                <a:lnTo>
                  <a:pt x="4787900" y="4763"/>
                </a:lnTo>
                <a:lnTo>
                  <a:pt x="5027613" y="1588"/>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5" name="Freeform 5">
            <a:extLst>
              <a:ext uri="{FF2B5EF4-FFF2-40B4-BE49-F238E27FC236}">
                <a16:creationId xmlns:a16="http://schemas.microsoft.com/office/drawing/2014/main" id="{79B9FD3C-5633-44F4-902E-55A97B2D2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371525">
            <a:off x="263767" y="413253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 name="Title 1">
            <a:extLst>
              <a:ext uri="{FF2B5EF4-FFF2-40B4-BE49-F238E27FC236}">
                <a16:creationId xmlns:a16="http://schemas.microsoft.com/office/drawing/2014/main" id="{426289B7-5695-45A4-83A0-ECEE46A61615}"/>
              </a:ext>
            </a:extLst>
          </p:cNvPr>
          <p:cNvSpPr>
            <a:spLocks noGrp="1"/>
          </p:cNvSpPr>
          <p:nvPr>
            <p:ph type="title"/>
          </p:nvPr>
        </p:nvSpPr>
        <p:spPr>
          <a:xfrm>
            <a:off x="649975" y="4517136"/>
            <a:ext cx="10893095" cy="1174947"/>
          </a:xfrm>
        </p:spPr>
        <p:txBody>
          <a:bodyPr vert="horz" lIns="91440" tIns="45720" rIns="91440" bIns="45720" rtlCol="0" anchor="b">
            <a:normAutofit/>
          </a:bodyPr>
          <a:lstStyle/>
          <a:p>
            <a:r>
              <a:rPr lang="en-US" sz="6000" b="0" i="0" kern="1200" dirty="0">
                <a:solidFill>
                  <a:schemeClr val="bg2"/>
                </a:solidFill>
                <a:latin typeface="+mj-lt"/>
                <a:ea typeface="+mj-ea"/>
                <a:cs typeface="+mj-cs"/>
              </a:rPr>
              <a:t>Policies</a:t>
            </a:r>
          </a:p>
        </p:txBody>
      </p:sp>
    </p:spTree>
    <p:extLst>
      <p:ext uri="{BB962C8B-B14F-4D97-AF65-F5344CB8AC3E}">
        <p14:creationId xmlns:p14="http://schemas.microsoft.com/office/powerpoint/2010/main" val="2205256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8"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0"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7650" name="Rectangle 2">
            <a:extLst>
              <a:ext uri="{FF2B5EF4-FFF2-40B4-BE49-F238E27FC236}">
                <a16:creationId xmlns:a16="http://schemas.microsoft.com/office/drawing/2014/main" id="{055EB38C-7918-459B-9538-8934F64D1CB9}"/>
              </a:ext>
            </a:extLst>
          </p:cNvPr>
          <p:cNvSpPr>
            <a:spLocks noGrp="1"/>
          </p:cNvSpPr>
          <p:nvPr>
            <p:ph type="title"/>
          </p:nvPr>
        </p:nvSpPr>
        <p:spPr>
          <a:xfrm>
            <a:off x="1154955" y="973667"/>
            <a:ext cx="2942210" cy="4833745"/>
          </a:xfrm>
        </p:spPr>
        <p:txBody>
          <a:bodyPr>
            <a:normAutofit/>
          </a:bodyPr>
          <a:lstStyle/>
          <a:p>
            <a:pPr eaLnBrk="1" hangingPunct="1"/>
            <a:r>
              <a:rPr lang="en-GB" altLang="en-US">
                <a:solidFill>
                  <a:srgbClr val="EBEBEB"/>
                </a:solidFill>
              </a:rPr>
              <a:t>Operations</a:t>
            </a:r>
            <a:endParaRPr lang="en-US" altLang="en-US">
              <a:solidFill>
                <a:srgbClr val="EBEBEB"/>
              </a:solidFill>
            </a:endParaRPr>
          </a:p>
        </p:txBody>
      </p:sp>
      <p:sp>
        <p:nvSpPr>
          <p:cNvPr id="82" name="Rectangle 81">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7653" name="Rectangle 3">
            <a:extLst>
              <a:ext uri="{FF2B5EF4-FFF2-40B4-BE49-F238E27FC236}">
                <a16:creationId xmlns:a16="http://schemas.microsoft.com/office/drawing/2014/main" id="{E365D003-DD25-4CFA-86A2-DBA4F07878DC}"/>
              </a:ext>
            </a:extLst>
          </p:cNvPr>
          <p:cNvGraphicFramePr>
            <a:graphicFrameLocks noGrp="1"/>
          </p:cNvGraphicFramePr>
          <p:nvPr>
            <p:ph idx="1"/>
            <p:extLst>
              <p:ext uri="{D42A27DB-BD31-4B8C-83A1-F6EECF244321}">
                <p14:modId xmlns:p14="http://schemas.microsoft.com/office/powerpoint/2010/main" val="2168374401"/>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D591A597-8A79-4E0C-8E6A-4684DD5F6EE6}"/>
              </a:ext>
            </a:extLst>
          </p:cNvPr>
          <p:cNvSpPr>
            <a:spLocks noGrp="1"/>
          </p:cNvSpPr>
          <p:nvPr>
            <p:ph type="title"/>
          </p:nvPr>
        </p:nvSpPr>
        <p:spPr>
          <a:xfrm>
            <a:off x="1154954" y="973668"/>
            <a:ext cx="8761413" cy="706964"/>
          </a:xfrm>
        </p:spPr>
        <p:txBody>
          <a:bodyPr>
            <a:normAutofit/>
          </a:bodyPr>
          <a:lstStyle/>
          <a:p>
            <a:pPr eaLnBrk="1" hangingPunct="1"/>
            <a:endParaRPr lang="en-GB" altLang="en-US"/>
          </a:p>
        </p:txBody>
      </p:sp>
      <p:pic>
        <p:nvPicPr>
          <p:cNvPr id="39940" name="Picture 4">
            <a:extLst>
              <a:ext uri="{FF2B5EF4-FFF2-40B4-BE49-F238E27FC236}">
                <a16:creationId xmlns:a16="http://schemas.microsoft.com/office/drawing/2014/main" id="{249F7B4B-63F5-49ED-BC5D-E08F226BFD02}"/>
              </a:ext>
            </a:extLst>
          </p:cNvPr>
          <p:cNvPicPr>
            <a:picLocks noChangeAspect="1"/>
          </p:cNvPicPr>
          <p:nvPr/>
        </p:nvPicPr>
        <p:blipFill rotWithShape="1">
          <a:blip r:embed="rId2">
            <a:extLst>
              <a:ext uri="{28A0092B-C50C-407E-A947-70E740481C1C}">
                <a14:useLocalDpi xmlns:a14="http://schemas.microsoft.com/office/drawing/2010/main" val="0"/>
              </a:ext>
            </a:extLst>
          </a:blip>
          <a:srcRect r="1151" b="1"/>
          <a:stretch/>
        </p:blipFill>
        <p:spPr bwMode="auto">
          <a:xfrm>
            <a:off x="1151467" y="2775951"/>
            <a:ext cx="2252745" cy="2278945"/>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Content Placeholder 2">
            <a:extLst>
              <a:ext uri="{FF2B5EF4-FFF2-40B4-BE49-F238E27FC236}">
                <a16:creationId xmlns:a16="http://schemas.microsoft.com/office/drawing/2014/main" id="{851C5457-B758-49EA-B379-90694BAF0C56}"/>
              </a:ext>
            </a:extLst>
          </p:cNvPr>
          <p:cNvSpPr>
            <a:spLocks noGrp="1"/>
          </p:cNvSpPr>
          <p:nvPr>
            <p:ph idx="1"/>
          </p:nvPr>
        </p:nvSpPr>
        <p:spPr>
          <a:xfrm>
            <a:off x="4641336" y="2603500"/>
            <a:ext cx="6551597" cy="3416300"/>
          </a:xfrm>
        </p:spPr>
        <p:txBody>
          <a:bodyPr anchor="ctr">
            <a:normAutofit/>
          </a:bodyPr>
          <a:lstStyle/>
          <a:p>
            <a:pPr eaLnBrk="1" hangingPunct="1">
              <a:lnSpc>
                <a:spcPct val="90000"/>
              </a:lnSpc>
            </a:pPr>
            <a:r>
              <a:rPr lang="en-GB" altLang="en-US" sz="2000" dirty="0">
                <a:hlinkClick r:id="rId3" tooltip="www.bpp.com/bpp-university/l/probono-advice"/>
              </a:rPr>
              <a:t>BPP legal advice clinic</a:t>
            </a:r>
            <a:r>
              <a:rPr lang="en-GB" altLang="en-US" sz="2000" dirty="0"/>
              <a:t>: BPP University offers a free advice service for family, residential property, landlord and tenant issues and other civil matters. Student advisors take the details of your case. </a:t>
            </a:r>
          </a:p>
          <a:p>
            <a:pPr eaLnBrk="1" hangingPunct="1">
              <a:lnSpc>
                <a:spcPct val="90000"/>
              </a:lnSpc>
            </a:pPr>
            <a:r>
              <a:rPr lang="en-GB" altLang="en-US" sz="2000" dirty="0"/>
              <a:t>They will then research the issue at hand, supervised by qualified legal professionals, and provide a letter of advice. To contact BPP Legal Advice Clinic call 020 7430 5668 (residential property law/landlord and tenant) email BPP.</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E8A93AA-47D9-4BA4-B4CD-86F077A624E0}"/>
              </a:ext>
            </a:extLst>
          </p:cNvPr>
          <p:cNvSpPr>
            <a:spLocks noGrp="1"/>
          </p:cNvSpPr>
          <p:nvPr>
            <p:ph type="title"/>
          </p:nvPr>
        </p:nvSpPr>
        <p:spPr>
          <a:xfrm>
            <a:off x="2389189" y="927101"/>
            <a:ext cx="6345237" cy="709613"/>
          </a:xfrm>
        </p:spPr>
        <p:txBody>
          <a:bodyPr/>
          <a:lstStyle/>
          <a:p>
            <a:pPr eaLnBrk="1" hangingPunct="1"/>
            <a:endParaRPr lang="en-GB" altLang="en-US"/>
          </a:p>
        </p:txBody>
      </p:sp>
      <p:sp>
        <p:nvSpPr>
          <p:cNvPr id="40963" name="Content Placeholder 2">
            <a:extLst>
              <a:ext uri="{FF2B5EF4-FFF2-40B4-BE49-F238E27FC236}">
                <a16:creationId xmlns:a16="http://schemas.microsoft.com/office/drawing/2014/main" id="{0695E27F-2A6E-4402-9C11-D6178F26755F}"/>
              </a:ext>
            </a:extLst>
          </p:cNvPr>
          <p:cNvSpPr>
            <a:spLocks noGrp="1"/>
          </p:cNvSpPr>
          <p:nvPr>
            <p:ph idx="1"/>
          </p:nvPr>
        </p:nvSpPr>
        <p:spPr/>
        <p:txBody>
          <a:bodyPr/>
          <a:lstStyle/>
          <a:p>
            <a:pPr eaLnBrk="1" hangingPunct="1"/>
            <a:r>
              <a:rPr lang="en-GB" altLang="en-US">
                <a:hlinkClick r:id="rId2" tooltip="www.lac.qmul.ac.uk"/>
              </a:rPr>
              <a:t>Queen Mary University Legal Advice Centre</a:t>
            </a:r>
            <a:r>
              <a:rPr lang="en-GB" altLang="en-US"/>
              <a:t>: These sessions are for clients with concerns relating to their creative work. The Centre provides them with written legal advice and research on their case that they may not otherwise be able to afford, under the supervision of volunteer lawyers. </a:t>
            </a:r>
          </a:p>
        </p:txBody>
      </p:sp>
      <p:pic>
        <p:nvPicPr>
          <p:cNvPr id="40964" name="Picture 4">
            <a:extLst>
              <a:ext uri="{FF2B5EF4-FFF2-40B4-BE49-F238E27FC236}">
                <a16:creationId xmlns:a16="http://schemas.microsoft.com/office/drawing/2014/main" id="{D8772CA1-DF30-44E0-B670-0C2F2A7649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2625" y="4305300"/>
            <a:ext cx="2667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40EBB85D-43AF-4DA2-AF06-441249DA1DAF}"/>
              </a:ext>
            </a:extLst>
          </p:cNvPr>
          <p:cNvSpPr>
            <a:spLocks noGrp="1"/>
          </p:cNvSpPr>
          <p:nvPr>
            <p:ph type="title"/>
          </p:nvPr>
        </p:nvSpPr>
        <p:spPr>
          <a:xfrm>
            <a:off x="2389189" y="927101"/>
            <a:ext cx="6345237" cy="709613"/>
          </a:xfrm>
        </p:spPr>
        <p:txBody>
          <a:bodyPr/>
          <a:lstStyle/>
          <a:p>
            <a:pPr eaLnBrk="1" hangingPunct="1"/>
            <a:r>
              <a:rPr lang="en-GB" altLang="en-US"/>
              <a:t>Tax Aid</a:t>
            </a:r>
          </a:p>
        </p:txBody>
      </p:sp>
      <p:sp>
        <p:nvSpPr>
          <p:cNvPr id="3" name="Content Placeholder 2">
            <a:extLst>
              <a:ext uri="{FF2B5EF4-FFF2-40B4-BE49-F238E27FC236}">
                <a16:creationId xmlns:a16="http://schemas.microsoft.com/office/drawing/2014/main" id="{C588F299-3C46-4648-A707-9A15AD8D36CE}"/>
              </a:ext>
            </a:extLst>
          </p:cNvPr>
          <p:cNvSpPr>
            <a:spLocks noGrp="1"/>
          </p:cNvSpPr>
          <p:nvPr>
            <p:ph idx="1"/>
          </p:nvPr>
        </p:nvSpPr>
        <p:spPr/>
        <p:txBody>
          <a:bodyPr rtlCol="0">
            <a:normAutofit/>
          </a:bodyPr>
          <a:lstStyle/>
          <a:p>
            <a:pPr>
              <a:spcAft>
                <a:spcPts val="0"/>
              </a:spcAft>
              <a:buFont typeface="Wingdings 3" charset="2"/>
              <a:buChar char=""/>
              <a:defRPr/>
            </a:pPr>
            <a:endParaRPr lang="en-GB">
              <a:solidFill>
                <a:schemeClr val="tx1">
                  <a:lumMod val="75000"/>
                  <a:lumOff val="25000"/>
                </a:schemeClr>
              </a:solidFill>
            </a:endParaRPr>
          </a:p>
          <a:p>
            <a:pPr marL="0" indent="0">
              <a:spcAft>
                <a:spcPts val="0"/>
              </a:spcAft>
              <a:buNone/>
              <a:defRPr/>
            </a:pPr>
            <a:r>
              <a:rPr lang="en-GB">
                <a:solidFill>
                  <a:schemeClr val="tx1">
                    <a:lumMod val="75000"/>
                    <a:lumOff val="25000"/>
                  </a:schemeClr>
                </a:solidFill>
              </a:rPr>
              <a:t>TaxAid offers free, confidential advice on tax to those on low incomes.</a:t>
            </a:r>
          </a:p>
          <a:p>
            <a:pPr>
              <a:spcAft>
                <a:spcPts val="0"/>
              </a:spcAft>
              <a:buFont typeface="Wingdings 3" charset="2"/>
              <a:buChar char=""/>
              <a:defRPr/>
            </a:pPr>
            <a:r>
              <a:rPr lang="en-GB">
                <a:solidFill>
                  <a:schemeClr val="tx1">
                    <a:lumMod val="75000"/>
                    <a:lumOff val="25000"/>
                  </a:schemeClr>
                </a:solidFill>
                <a:hlinkClick r:id="rId2"/>
              </a:rPr>
              <a:t>http://taxaid.org.uk/</a:t>
            </a:r>
            <a:endParaRPr lang="en-GB">
              <a:solidFill>
                <a:schemeClr val="tx1">
                  <a:lumMod val="75000"/>
                  <a:lumOff val="25000"/>
                </a:schemeClr>
              </a:solidFill>
            </a:endParaRPr>
          </a:p>
          <a:p>
            <a:pPr>
              <a:spcAft>
                <a:spcPts val="0"/>
              </a:spcAft>
              <a:buFont typeface="Wingdings 3" charset="2"/>
              <a:buChar char=""/>
              <a:defRPr/>
            </a:pPr>
            <a:endParaRPr lang="en-GB" dirty="0">
              <a:solidFill>
                <a:schemeClr val="tx1">
                  <a:lumMod val="75000"/>
                  <a:lumOff val="25000"/>
                </a:schemeClr>
              </a:solidFill>
            </a:endParaRPr>
          </a:p>
        </p:txBody>
      </p:sp>
      <p:pic>
        <p:nvPicPr>
          <p:cNvPr id="41988" name="Picture 6">
            <a:extLst>
              <a:ext uri="{FF2B5EF4-FFF2-40B4-BE49-F238E27FC236}">
                <a16:creationId xmlns:a16="http://schemas.microsoft.com/office/drawing/2014/main" id="{05161D20-D8F9-4984-B598-7592FE0019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7663" y="4868863"/>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95A8A2C-A8C5-40B2-BE4D-D711EA72809F}"/>
              </a:ext>
            </a:extLst>
          </p:cNvPr>
          <p:cNvSpPr>
            <a:spLocks noGrp="1"/>
          </p:cNvSpPr>
          <p:nvPr>
            <p:ph type="title"/>
          </p:nvPr>
        </p:nvSpPr>
        <p:spPr>
          <a:xfrm>
            <a:off x="2389189" y="927101"/>
            <a:ext cx="6345237" cy="709613"/>
          </a:xfrm>
        </p:spPr>
        <p:txBody>
          <a:bodyPr/>
          <a:lstStyle/>
          <a:p>
            <a:pPr eaLnBrk="1" hangingPunct="1"/>
            <a:r>
              <a:rPr lang="en-GB" altLang="en-US"/>
              <a:t>Contracts</a:t>
            </a:r>
            <a:endParaRPr lang="en-US" altLang="en-US"/>
          </a:p>
        </p:txBody>
      </p:sp>
      <p:sp>
        <p:nvSpPr>
          <p:cNvPr id="43011" name="Rectangle 3">
            <a:extLst>
              <a:ext uri="{FF2B5EF4-FFF2-40B4-BE49-F238E27FC236}">
                <a16:creationId xmlns:a16="http://schemas.microsoft.com/office/drawing/2014/main" id="{3BF9DE89-A81A-4691-B426-9A98E33DDC2C}"/>
              </a:ext>
            </a:extLst>
          </p:cNvPr>
          <p:cNvSpPr>
            <a:spLocks noGrp="1"/>
          </p:cNvSpPr>
          <p:nvPr>
            <p:ph idx="1"/>
          </p:nvPr>
        </p:nvSpPr>
        <p:spPr/>
        <p:txBody>
          <a:bodyPr/>
          <a:lstStyle/>
          <a:p>
            <a:pPr eaLnBrk="1" hangingPunct="1">
              <a:buFontTx/>
              <a:buNone/>
            </a:pPr>
            <a:endParaRPr lang="en-US" altLang="en-US"/>
          </a:p>
          <a:p>
            <a:pPr eaLnBrk="1" hangingPunct="1">
              <a:buFontTx/>
              <a:buNone/>
            </a:pPr>
            <a:endParaRPr lang="en-US" altLang="en-US"/>
          </a:p>
          <a:p>
            <a:pPr eaLnBrk="1" hangingPunct="1">
              <a:buFontTx/>
              <a:buNone/>
            </a:pPr>
            <a:endParaRPr lang="en-GB" altLang="en-US">
              <a:hlinkClick r:id="rId3"/>
            </a:endParaRPr>
          </a:p>
          <a:p>
            <a:pPr eaLnBrk="1" hangingPunct="1">
              <a:buFontTx/>
              <a:buNone/>
            </a:pPr>
            <a:r>
              <a:rPr lang="en-GB" altLang="en-US">
                <a:hlinkClick r:id="rId3"/>
              </a:rPr>
              <a:t>www.lawsociety.org.uk/lfyb/</a:t>
            </a:r>
            <a:endParaRPr lang="en-US" altLang="en-US"/>
          </a:p>
          <a:p>
            <a:pPr eaLnBrk="1" hangingPunct="1">
              <a:buFontTx/>
              <a:buNone/>
            </a:pPr>
            <a:r>
              <a:rPr lang="en-GB" altLang="en-US">
                <a:hlinkClick r:id="rId4"/>
              </a:rPr>
              <a:t>www.clickdocs.co.uk/</a:t>
            </a:r>
            <a:endParaRPr lang="en-GB" altLang="en-US"/>
          </a:p>
          <a:p>
            <a:pPr eaLnBrk="1" hangingPunct="1">
              <a:buFontTx/>
              <a:buNone/>
            </a:pPr>
            <a:r>
              <a:rPr lang="en-GB" altLang="en-US">
                <a:hlinkClick r:id="rId5"/>
              </a:rPr>
              <a:t>www.simply-docs.co.uk</a:t>
            </a:r>
            <a:endParaRPr lang="en-GB" altLang="en-US"/>
          </a:p>
          <a:p>
            <a:pPr eaLnBrk="1" hangingPunct="1">
              <a:buFontTx/>
              <a:buNone/>
            </a:pPr>
            <a:endParaRPr lang="en-GB" altLang="en-US"/>
          </a:p>
          <a:p>
            <a:pPr eaLnBrk="1" hangingPunct="1">
              <a:buFontTx/>
              <a:buNone/>
            </a:pPr>
            <a:endParaRPr lang="en-US" altLang="en-US"/>
          </a:p>
        </p:txBody>
      </p:sp>
      <p:pic>
        <p:nvPicPr>
          <p:cNvPr id="43012" name="Picture 5">
            <a:extLst>
              <a:ext uri="{FF2B5EF4-FFF2-40B4-BE49-F238E27FC236}">
                <a16:creationId xmlns:a16="http://schemas.microsoft.com/office/drawing/2014/main" id="{52B7357D-7497-4038-88DE-306DACA6069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00601" y="2205039"/>
            <a:ext cx="2087563"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50878343-3878-448C-9FAA-11EDD1421F93}"/>
              </a:ext>
            </a:extLst>
          </p:cNvPr>
          <p:cNvSpPr>
            <a:spLocks noGrp="1"/>
          </p:cNvSpPr>
          <p:nvPr>
            <p:ph type="title"/>
          </p:nvPr>
        </p:nvSpPr>
        <p:spPr>
          <a:xfrm>
            <a:off x="2389189" y="927101"/>
            <a:ext cx="6345237" cy="709613"/>
          </a:xfrm>
        </p:spPr>
        <p:txBody>
          <a:bodyPr>
            <a:normAutofit fontScale="90000"/>
          </a:bodyPr>
          <a:lstStyle/>
          <a:p>
            <a:pPr eaLnBrk="1" hangingPunct="1"/>
            <a:r>
              <a:rPr lang="en-GB" altLang="en-US"/>
              <a:t>Public liability</a:t>
            </a:r>
            <a:br>
              <a:rPr lang="en-GB" altLang="en-US"/>
            </a:br>
            <a:endParaRPr lang="en-GB" altLang="en-US"/>
          </a:p>
        </p:txBody>
      </p:sp>
      <p:sp>
        <p:nvSpPr>
          <p:cNvPr id="45059" name="Rectangle 3">
            <a:extLst>
              <a:ext uri="{FF2B5EF4-FFF2-40B4-BE49-F238E27FC236}">
                <a16:creationId xmlns:a16="http://schemas.microsoft.com/office/drawing/2014/main" id="{58C15E3E-092B-4C1E-9167-50307CD4D588}"/>
              </a:ext>
            </a:extLst>
          </p:cNvPr>
          <p:cNvSpPr>
            <a:spLocks noGrp="1"/>
          </p:cNvSpPr>
          <p:nvPr>
            <p:ph idx="1"/>
          </p:nvPr>
        </p:nvSpPr>
        <p:spPr/>
        <p:txBody>
          <a:bodyPr/>
          <a:lstStyle/>
          <a:p>
            <a:pPr eaLnBrk="1" hangingPunct="1">
              <a:buFontTx/>
              <a:buNone/>
            </a:pPr>
            <a:r>
              <a:rPr lang="en-GB" altLang="en-US"/>
              <a:t>Public liability insurance covers your business against accidents to members of the public or damage to property that occurs as a result of negligence. It also covers any related legal costs and is normally linked to employers' liability insurance in policies for small businesses.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32D8FFF3-BF86-4A68-95E7-16EEB693888D}"/>
              </a:ext>
            </a:extLst>
          </p:cNvPr>
          <p:cNvSpPr>
            <a:spLocks noGrp="1"/>
          </p:cNvSpPr>
          <p:nvPr>
            <p:ph type="title"/>
          </p:nvPr>
        </p:nvSpPr>
        <p:spPr>
          <a:xfrm>
            <a:off x="2389189" y="927101"/>
            <a:ext cx="6345237" cy="709613"/>
          </a:xfrm>
        </p:spPr>
        <p:txBody>
          <a:bodyPr/>
          <a:lstStyle/>
          <a:p>
            <a:pPr eaLnBrk="1" hangingPunct="1"/>
            <a:r>
              <a:rPr lang="en-GB" altLang="en-US"/>
              <a:t>Product liability</a:t>
            </a:r>
          </a:p>
        </p:txBody>
      </p:sp>
      <p:sp>
        <p:nvSpPr>
          <p:cNvPr id="47107" name="Rectangle 3">
            <a:extLst>
              <a:ext uri="{FF2B5EF4-FFF2-40B4-BE49-F238E27FC236}">
                <a16:creationId xmlns:a16="http://schemas.microsoft.com/office/drawing/2014/main" id="{06C1593C-BE75-4C82-B612-E9C8D1EBD95A}"/>
              </a:ext>
            </a:extLst>
          </p:cNvPr>
          <p:cNvSpPr>
            <a:spLocks noGrp="1"/>
          </p:cNvSpPr>
          <p:nvPr>
            <p:ph idx="1"/>
          </p:nvPr>
        </p:nvSpPr>
        <p:spPr/>
        <p:txBody>
          <a:bodyPr/>
          <a:lstStyle/>
          <a:p>
            <a:pPr eaLnBrk="1" hangingPunct="1">
              <a:buFontTx/>
              <a:buNone/>
            </a:pPr>
            <a:endParaRPr lang="en-GB" altLang="en-US"/>
          </a:p>
          <a:p>
            <a:pPr eaLnBrk="1" hangingPunct="1">
              <a:buFontTx/>
              <a:buNone/>
            </a:pPr>
            <a:r>
              <a:rPr lang="en-GB" altLang="en-US"/>
              <a:t>Product liability insurance is a type of cover that protects you specifically from claims made following loss, damage or injury sustained as a result of a product manufactured or supplied by your business.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C969CB8-EA26-42DC-8BAC-5DF70157EA5C}"/>
              </a:ext>
            </a:extLst>
          </p:cNvPr>
          <p:cNvSpPr>
            <a:spLocks noGrp="1"/>
          </p:cNvSpPr>
          <p:nvPr>
            <p:ph type="title"/>
          </p:nvPr>
        </p:nvSpPr>
        <p:spPr>
          <a:xfrm>
            <a:off x="2389189" y="927101"/>
            <a:ext cx="6345237" cy="709613"/>
          </a:xfrm>
        </p:spPr>
        <p:txBody>
          <a:bodyPr>
            <a:normAutofit fontScale="90000"/>
          </a:bodyPr>
          <a:lstStyle/>
          <a:p>
            <a:pPr eaLnBrk="1" hangingPunct="1"/>
            <a:r>
              <a:rPr lang="en-GB" altLang="en-US"/>
              <a:t>Professional indemnity</a:t>
            </a:r>
            <a:br>
              <a:rPr lang="en-GB" altLang="en-US"/>
            </a:br>
            <a:endParaRPr lang="en-GB" altLang="en-US"/>
          </a:p>
        </p:txBody>
      </p:sp>
      <p:sp>
        <p:nvSpPr>
          <p:cNvPr id="49155" name="Rectangle 3">
            <a:extLst>
              <a:ext uri="{FF2B5EF4-FFF2-40B4-BE49-F238E27FC236}">
                <a16:creationId xmlns:a16="http://schemas.microsoft.com/office/drawing/2014/main" id="{C46C4964-4AC2-43FE-A769-D6C9B6AA861C}"/>
              </a:ext>
            </a:extLst>
          </p:cNvPr>
          <p:cNvSpPr>
            <a:spLocks noGrp="1"/>
          </p:cNvSpPr>
          <p:nvPr>
            <p:ph idx="1"/>
          </p:nvPr>
        </p:nvSpPr>
        <p:spPr/>
        <p:txBody>
          <a:bodyPr/>
          <a:lstStyle/>
          <a:p>
            <a:pPr eaLnBrk="1" hangingPunct="1">
              <a:buFontTx/>
              <a:buNone/>
            </a:pPr>
            <a:r>
              <a:rPr lang="en-GB" altLang="en-US"/>
              <a:t>This insurance covers you against being sued for giving poor advice or acting negligently in some way. It is obligatory in certain professions, such as law, accountancy and financial services. It is also now common in areas such as management and computer consultancy, engineering and design.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C1C3893-0BE8-46A4-88D5-0B35BB32BCE9}"/>
              </a:ext>
            </a:extLst>
          </p:cNvPr>
          <p:cNvSpPr>
            <a:spLocks noGrp="1"/>
          </p:cNvSpPr>
          <p:nvPr>
            <p:ph type="title"/>
          </p:nvPr>
        </p:nvSpPr>
        <p:spPr>
          <a:xfrm>
            <a:off x="2389189" y="927101"/>
            <a:ext cx="6345237" cy="709613"/>
          </a:xfrm>
        </p:spPr>
        <p:txBody>
          <a:bodyPr/>
          <a:lstStyle/>
          <a:p>
            <a:pPr eaLnBrk="1" hangingPunct="1"/>
            <a:endParaRPr lang="en-GB" altLang="en-US"/>
          </a:p>
        </p:txBody>
      </p:sp>
      <p:sp>
        <p:nvSpPr>
          <p:cNvPr id="51203" name="Rectangle 3">
            <a:extLst>
              <a:ext uri="{FF2B5EF4-FFF2-40B4-BE49-F238E27FC236}">
                <a16:creationId xmlns:a16="http://schemas.microsoft.com/office/drawing/2014/main" id="{D1B6E4CB-2F6F-4DF8-99D0-325F6307039A}"/>
              </a:ext>
            </a:extLst>
          </p:cNvPr>
          <p:cNvSpPr>
            <a:spLocks noGrp="1"/>
          </p:cNvSpPr>
          <p:nvPr>
            <p:ph idx="1"/>
          </p:nvPr>
        </p:nvSpPr>
        <p:spPr/>
        <p:txBody>
          <a:bodyPr/>
          <a:lstStyle/>
          <a:p>
            <a:pPr eaLnBrk="1" hangingPunct="1">
              <a:buFontTx/>
              <a:buNone/>
            </a:pPr>
            <a:r>
              <a:rPr lang="en-GB" altLang="en-US"/>
              <a:t>Cover usually includes breach of professional duty, breach of copyright, breach of confidentiality, libel and slander, and loss of documents.</a:t>
            </a:r>
          </a:p>
          <a:p>
            <a:pPr eaLnBrk="1" hangingPunct="1">
              <a:buFontTx/>
              <a:buNone/>
            </a:pPr>
            <a:endParaRPr lang="en-GB"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A549E9A-C7F1-4D3F-8A7C-CBC7D9AEB161}"/>
              </a:ext>
            </a:extLst>
          </p:cNvPr>
          <p:cNvSpPr>
            <a:spLocks noGrp="1"/>
          </p:cNvSpPr>
          <p:nvPr>
            <p:ph type="title"/>
          </p:nvPr>
        </p:nvSpPr>
        <p:spPr>
          <a:xfrm>
            <a:off x="1981200" y="630238"/>
            <a:ext cx="8686800" cy="1143000"/>
          </a:xfrm>
        </p:spPr>
        <p:txBody>
          <a:bodyPr>
            <a:normAutofit fontScale="90000"/>
          </a:bodyPr>
          <a:lstStyle/>
          <a:p>
            <a:pPr eaLnBrk="1" hangingPunct="1"/>
            <a:r>
              <a:rPr lang="en-GB" altLang="en-US"/>
              <a:t>Income protection </a:t>
            </a:r>
            <a:br>
              <a:rPr lang="en-GB" altLang="en-US"/>
            </a:br>
            <a:r>
              <a:rPr lang="en-GB" altLang="en-US"/>
              <a:t>and critical illness</a:t>
            </a:r>
            <a:br>
              <a:rPr lang="en-GB" altLang="en-US"/>
            </a:br>
            <a:endParaRPr lang="en-GB" altLang="en-US"/>
          </a:p>
        </p:txBody>
      </p:sp>
      <p:sp>
        <p:nvSpPr>
          <p:cNvPr id="53251" name="Rectangle 3">
            <a:extLst>
              <a:ext uri="{FF2B5EF4-FFF2-40B4-BE49-F238E27FC236}">
                <a16:creationId xmlns:a16="http://schemas.microsoft.com/office/drawing/2014/main" id="{D9D9B22C-DC4A-4BBC-95FD-C4BC26861C04}"/>
              </a:ext>
            </a:extLst>
          </p:cNvPr>
          <p:cNvSpPr>
            <a:spLocks noGrp="1"/>
          </p:cNvSpPr>
          <p:nvPr>
            <p:ph idx="1"/>
          </p:nvPr>
        </p:nvSpPr>
        <p:spPr/>
        <p:txBody>
          <a:bodyPr/>
          <a:lstStyle/>
          <a:p>
            <a:pPr eaLnBrk="1" hangingPunct="1">
              <a:lnSpc>
                <a:spcPct val="90000"/>
              </a:lnSpc>
              <a:buFontTx/>
              <a:buNone/>
            </a:pPr>
            <a:endParaRPr lang="en-GB" altLang="en-US"/>
          </a:p>
          <a:p>
            <a:pPr eaLnBrk="1" hangingPunct="1">
              <a:lnSpc>
                <a:spcPct val="90000"/>
              </a:lnSpc>
              <a:buFontTx/>
              <a:buNone/>
            </a:pPr>
            <a:r>
              <a:rPr lang="en-GB" altLang="en-US"/>
              <a:t>As a self-employed person, you can buy insurance cover to pay out if your income ceases unexpectedly. There are several types of income protection policies.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85E67639-8056-4EF1-A6F0-085A7630888A}"/>
              </a:ext>
            </a:extLst>
          </p:cNvPr>
          <p:cNvSpPr>
            <a:spLocks noGrp="1"/>
          </p:cNvSpPr>
          <p:nvPr>
            <p:ph type="title"/>
          </p:nvPr>
        </p:nvSpPr>
        <p:spPr>
          <a:xfrm>
            <a:off x="2389189" y="927101"/>
            <a:ext cx="6345237" cy="709613"/>
          </a:xfrm>
        </p:spPr>
        <p:txBody>
          <a:bodyPr/>
          <a:lstStyle/>
          <a:p>
            <a:pPr eaLnBrk="1" hangingPunct="1"/>
            <a:r>
              <a:rPr lang="en-GB" altLang="en-US"/>
              <a:t>You need to consider</a:t>
            </a:r>
            <a:endParaRPr lang="en-US" altLang="en-US"/>
          </a:p>
        </p:txBody>
      </p:sp>
      <p:sp>
        <p:nvSpPr>
          <p:cNvPr id="55299" name="Content Placeholder 2">
            <a:extLst>
              <a:ext uri="{FF2B5EF4-FFF2-40B4-BE49-F238E27FC236}">
                <a16:creationId xmlns:a16="http://schemas.microsoft.com/office/drawing/2014/main" id="{FCBA78D2-9B99-4A70-88AC-DC2BD4B30C82}"/>
              </a:ext>
            </a:extLst>
          </p:cNvPr>
          <p:cNvSpPr>
            <a:spLocks noGrp="1"/>
          </p:cNvSpPr>
          <p:nvPr>
            <p:ph idx="1"/>
          </p:nvPr>
        </p:nvSpPr>
        <p:spPr/>
        <p:txBody>
          <a:bodyPr/>
          <a:lstStyle/>
          <a:p>
            <a:pPr eaLnBrk="1" hangingPunct="1"/>
            <a:r>
              <a:rPr lang="en-GB" altLang="en-US"/>
              <a:t>Insurance costs may be based on your turnover</a:t>
            </a:r>
          </a:p>
          <a:p>
            <a:pPr eaLnBrk="1" hangingPunct="1"/>
            <a:r>
              <a:rPr lang="en-GB" altLang="en-US"/>
              <a:t>Ensure you have the correct level of cover</a:t>
            </a:r>
          </a:p>
          <a:p>
            <a:pPr eaLnBrk="1" hangingPunct="1"/>
            <a:r>
              <a:rPr lang="en-GB" altLang="en-US"/>
              <a:t>You may get a discount if you are a member of a professional association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D305D06-D994-4C99-9690-9D265765FE2F}"/>
              </a:ext>
            </a:extLst>
          </p:cNvPr>
          <p:cNvSpPr>
            <a:spLocks noGrp="1"/>
          </p:cNvSpPr>
          <p:nvPr>
            <p:ph type="title"/>
          </p:nvPr>
        </p:nvSpPr>
        <p:spPr>
          <a:xfrm>
            <a:off x="2389189" y="927101"/>
            <a:ext cx="6345237" cy="709613"/>
          </a:xfrm>
        </p:spPr>
        <p:txBody>
          <a:bodyPr/>
          <a:lstStyle/>
          <a:p>
            <a:pPr eaLnBrk="1" hangingPunct="1"/>
            <a:endParaRPr lang="en-US" altLang="en-US"/>
          </a:p>
        </p:txBody>
      </p:sp>
      <p:sp>
        <p:nvSpPr>
          <p:cNvPr id="29699" name="Rectangle 3">
            <a:extLst>
              <a:ext uri="{FF2B5EF4-FFF2-40B4-BE49-F238E27FC236}">
                <a16:creationId xmlns:a16="http://schemas.microsoft.com/office/drawing/2014/main" id="{1C68AC96-0C25-4045-B504-69058FD72986}"/>
              </a:ext>
            </a:extLst>
          </p:cNvPr>
          <p:cNvSpPr>
            <a:spLocks noGrp="1"/>
          </p:cNvSpPr>
          <p:nvPr>
            <p:ph idx="1"/>
          </p:nvPr>
        </p:nvSpPr>
        <p:spPr/>
        <p:txBody>
          <a:bodyPr/>
          <a:lstStyle/>
          <a:p>
            <a:pPr eaLnBrk="1" hangingPunct="1"/>
            <a:r>
              <a:rPr lang="en-US" altLang="en-US"/>
              <a:t>How will you record your sales, payment to suppliers and receipt of payment from customers.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788A99D4-8167-4963-A3F9-5ECF9309C379}"/>
              </a:ext>
            </a:extLst>
          </p:cNvPr>
          <p:cNvSpPr>
            <a:spLocks noGrp="1"/>
          </p:cNvSpPr>
          <p:nvPr>
            <p:ph type="title"/>
          </p:nvPr>
        </p:nvSpPr>
        <p:spPr>
          <a:xfrm>
            <a:off x="1978026" y="671581"/>
            <a:ext cx="8002587" cy="1143000"/>
          </a:xfrm>
        </p:spPr>
        <p:txBody>
          <a:bodyPr>
            <a:normAutofit fontScale="90000"/>
          </a:bodyPr>
          <a:lstStyle/>
          <a:p>
            <a:pPr>
              <a:defRPr/>
            </a:pPr>
            <a:r>
              <a:rPr lang="en-US" altLang="en-US" sz="4800" dirty="0">
                <a:solidFill>
                  <a:schemeClr val="bg1"/>
                </a:solidFill>
              </a:rPr>
              <a:t>Keeping financial records</a:t>
            </a:r>
            <a:br>
              <a:rPr lang="en-US" altLang="en-US" sz="6000" dirty="0">
                <a:solidFill>
                  <a:schemeClr val="tx1"/>
                </a:solidFill>
              </a:rPr>
            </a:br>
            <a:endParaRPr lang="en-US" altLang="en-US" dirty="0"/>
          </a:p>
        </p:txBody>
      </p:sp>
      <p:sp>
        <p:nvSpPr>
          <p:cNvPr id="14339" name="Content Placeholder 2">
            <a:extLst>
              <a:ext uri="{FF2B5EF4-FFF2-40B4-BE49-F238E27FC236}">
                <a16:creationId xmlns:a16="http://schemas.microsoft.com/office/drawing/2014/main" id="{B857F508-B913-4107-AB96-163E31F962EE}"/>
              </a:ext>
            </a:extLst>
          </p:cNvPr>
          <p:cNvSpPr>
            <a:spLocks noGrp="1" noChangeArrowheads="1"/>
          </p:cNvSpPr>
          <p:nvPr>
            <p:ph idx="1"/>
          </p:nvPr>
        </p:nvSpPr>
        <p:spPr/>
        <p:txBody>
          <a:bodyPr/>
          <a:lstStyle/>
          <a:p>
            <a:r>
              <a:rPr lang="en-US" altLang="en-US"/>
              <a:t>To remain within the law (and run your business effectively), you must maintain accurate financial records, detailing all money entering and leaving your business. These accounts must be kept for at least six years – even if the business ceases trading.</a:t>
            </a:r>
          </a:p>
          <a:p>
            <a:endParaRPr lang="en-US"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9CDDE716-D8A2-447C-86C6-2A98DB0A7941}"/>
              </a:ext>
            </a:extLst>
          </p:cNvPr>
          <p:cNvSpPr>
            <a:spLocks noGrp="1"/>
          </p:cNvSpPr>
          <p:nvPr>
            <p:ph type="title"/>
          </p:nvPr>
        </p:nvSpPr>
        <p:spPr/>
        <p:txBody>
          <a:bodyPr/>
          <a:lstStyle/>
          <a:p>
            <a:pPr>
              <a:defRPr/>
            </a:pPr>
            <a:endParaRPr lang="en-US" altLang="en-US"/>
          </a:p>
        </p:txBody>
      </p:sp>
      <p:sp>
        <p:nvSpPr>
          <p:cNvPr id="3" name="Content Placeholder 2">
            <a:extLst>
              <a:ext uri="{FF2B5EF4-FFF2-40B4-BE49-F238E27FC236}">
                <a16:creationId xmlns:a16="http://schemas.microsoft.com/office/drawing/2014/main" id="{AB56AF95-7129-4563-8B73-52629B2D5F56}"/>
              </a:ext>
            </a:extLst>
          </p:cNvPr>
          <p:cNvSpPr>
            <a:spLocks noGrp="1"/>
          </p:cNvSpPr>
          <p:nvPr>
            <p:ph idx="1"/>
          </p:nvPr>
        </p:nvSpPr>
        <p:spPr>
          <a:xfrm>
            <a:off x="286544" y="2735983"/>
            <a:ext cx="5105400" cy="2728912"/>
          </a:xfrm>
        </p:spPr>
        <p:txBody>
          <a:bodyPr rtlCol="0">
            <a:normAutofit fontScale="85000" lnSpcReduction="20000"/>
          </a:bodyPr>
          <a:lstStyle/>
          <a:p>
            <a:pPr marL="182880" indent="-182880">
              <a:spcAft>
                <a:spcPts val="0"/>
              </a:spcAft>
              <a:defRPr/>
            </a:pPr>
            <a:r>
              <a:rPr lang="en-US" sz="2400" dirty="0">
                <a:solidFill>
                  <a:schemeClr val="tx1">
                    <a:lumMod val="65000"/>
                    <a:lumOff val="35000"/>
                  </a:schemeClr>
                </a:solidFill>
              </a:rPr>
              <a:t>If you put a robust system in place from day one,</a:t>
            </a:r>
            <a:r>
              <a:rPr lang="en-US" sz="2400" dirty="0"/>
              <a:t> </a:t>
            </a:r>
            <a:r>
              <a:rPr lang="en-US" sz="2400" u="sng" dirty="0">
                <a:hlinkClick r:id="rId2" tooltip="Bookkeeping for beginners"/>
              </a:rPr>
              <a:t>simple bookkeeping</a:t>
            </a:r>
            <a:r>
              <a:rPr lang="en-US" sz="2400" u="sng" dirty="0">
                <a:solidFill>
                  <a:schemeClr val="tx1">
                    <a:lumMod val="65000"/>
                    <a:lumOff val="35000"/>
                  </a:schemeClr>
                </a:solidFill>
              </a:rPr>
              <a:t>,</a:t>
            </a:r>
            <a:r>
              <a:rPr lang="en-US" sz="2400" dirty="0">
                <a:solidFill>
                  <a:schemeClr val="tx1">
                    <a:lumMod val="65000"/>
                    <a:lumOff val="35000"/>
                  </a:schemeClr>
                </a:solidFill>
              </a:rPr>
              <a:t> will not turn into a nightmare – even if number crunching isn’t your thing.</a:t>
            </a:r>
          </a:p>
          <a:p>
            <a:pPr marL="182880" indent="-182880">
              <a:spcAft>
                <a:spcPts val="0"/>
              </a:spcAft>
              <a:defRPr/>
            </a:pPr>
            <a:r>
              <a:rPr lang="en-US" sz="2400" dirty="0">
                <a:solidFill>
                  <a:schemeClr val="tx1">
                    <a:lumMod val="65000"/>
                    <a:lumOff val="35000"/>
                  </a:schemeClr>
                </a:solidFill>
              </a:rPr>
              <a:t>So what makes up a basic bookkeeping system? </a:t>
            </a:r>
          </a:p>
          <a:p>
            <a:pPr marL="182880" indent="-182880">
              <a:spcAft>
                <a:spcPts val="0"/>
              </a:spcAft>
              <a:defRPr/>
            </a:pPr>
            <a:r>
              <a:rPr lang="en-US" sz="2400" dirty="0">
                <a:solidFill>
                  <a:schemeClr val="tx1">
                    <a:lumMod val="65000"/>
                    <a:lumOff val="35000"/>
                  </a:schemeClr>
                </a:solidFill>
              </a:rPr>
              <a:t>Cashbook, Excel, Accounting Software, Application</a:t>
            </a:r>
          </a:p>
          <a:p>
            <a:pPr marL="182880" indent="-182880">
              <a:spcAft>
                <a:spcPts val="0"/>
              </a:spcAft>
              <a:defRPr/>
            </a:pPr>
            <a:endParaRPr lang="en-US" dirty="0">
              <a:solidFill>
                <a:schemeClr val="tx1">
                  <a:lumMod val="65000"/>
                  <a:lumOff val="35000"/>
                </a:schemeClr>
              </a:solidFill>
            </a:endParaRPr>
          </a:p>
        </p:txBody>
      </p:sp>
      <p:pic>
        <p:nvPicPr>
          <p:cNvPr id="15364" name="Picture 1">
            <a:extLst>
              <a:ext uri="{FF2B5EF4-FFF2-40B4-BE49-F238E27FC236}">
                <a16:creationId xmlns:a16="http://schemas.microsoft.com/office/drawing/2014/main" id="{06456795-B019-456C-ADA6-D53E33BF78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138" y="5943601"/>
            <a:ext cx="25527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3">
            <a:extLst>
              <a:ext uri="{FF2B5EF4-FFF2-40B4-BE49-F238E27FC236}">
                <a16:creationId xmlns:a16="http://schemas.microsoft.com/office/drawing/2014/main" id="{F9020CEB-E63B-4D5C-AD29-13476BBA3F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1642" y="3574183"/>
            <a:ext cx="1500188"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a:extLst>
              <a:ext uri="{FF2B5EF4-FFF2-40B4-BE49-F238E27FC236}">
                <a16:creationId xmlns:a16="http://schemas.microsoft.com/office/drawing/2014/main" id="{15DC4C3E-20A6-401F-A69A-73643539D1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9877" y="2033441"/>
            <a:ext cx="21082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5">
            <a:extLst>
              <a:ext uri="{FF2B5EF4-FFF2-40B4-BE49-F238E27FC236}">
                <a16:creationId xmlns:a16="http://schemas.microsoft.com/office/drawing/2014/main" id="{B248D299-DA7E-4561-AA97-FCCAC704C6B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0076" y="4986338"/>
            <a:ext cx="295592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6">
            <a:extLst>
              <a:ext uri="{FF2B5EF4-FFF2-40B4-BE49-F238E27FC236}">
                <a16:creationId xmlns:a16="http://schemas.microsoft.com/office/drawing/2014/main" id="{C0A9B589-2299-425E-A059-D1F63E6E77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1063" y="2444281"/>
            <a:ext cx="2195512"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a:extLst>
              <a:ext uri="{FF2B5EF4-FFF2-40B4-BE49-F238E27FC236}">
                <a16:creationId xmlns:a16="http://schemas.microsoft.com/office/drawing/2014/main" id="{4B586F59-ECC1-4928-88BF-110126424A4B}"/>
              </a:ext>
            </a:extLst>
          </p:cNvPr>
          <p:cNvSpPr>
            <a:spLocks noGrp="1" noChangeArrowheads="1"/>
          </p:cNvSpPr>
          <p:nvPr>
            <p:ph type="title"/>
          </p:nvPr>
        </p:nvSpPr>
        <p:spPr/>
        <p:txBody>
          <a:bodyPr/>
          <a:lstStyle/>
          <a:p>
            <a:pPr>
              <a:defRPr/>
            </a:pPr>
            <a:r>
              <a:rPr lang="en-GB" altLang="en-US"/>
              <a:t>System</a:t>
            </a:r>
            <a:endParaRPr lang="en-US" altLang="en-US"/>
          </a:p>
        </p:txBody>
      </p:sp>
      <p:sp>
        <p:nvSpPr>
          <p:cNvPr id="108548" name="Rectangle 3">
            <a:extLst>
              <a:ext uri="{FF2B5EF4-FFF2-40B4-BE49-F238E27FC236}">
                <a16:creationId xmlns:a16="http://schemas.microsoft.com/office/drawing/2014/main" id="{B478A772-5FC9-479C-8662-2381678E32B6}"/>
              </a:ext>
            </a:extLst>
          </p:cNvPr>
          <p:cNvSpPr>
            <a:spLocks noGrp="1" noChangeArrowheads="1"/>
          </p:cNvSpPr>
          <p:nvPr>
            <p:ph idx="1"/>
          </p:nvPr>
        </p:nvSpPr>
        <p:spPr>
          <a:xfrm>
            <a:off x="3947354" y="2369655"/>
            <a:ext cx="6264275" cy="4049713"/>
          </a:xfrm>
        </p:spPr>
        <p:txBody>
          <a:bodyPr rtlCol="0">
            <a:normAutofit fontScale="92500" lnSpcReduction="10000"/>
          </a:bodyPr>
          <a:lstStyle/>
          <a:p>
            <a:pPr marL="182880" indent="-182880">
              <a:spcAft>
                <a:spcPts val="0"/>
              </a:spcAft>
              <a:buNone/>
              <a:defRPr/>
            </a:pPr>
            <a:r>
              <a:rPr lang="en-GB" altLang="en-US" sz="2600" dirty="0">
                <a:solidFill>
                  <a:schemeClr val="tx1">
                    <a:lumMod val="65000"/>
                    <a:lumOff val="35000"/>
                  </a:schemeClr>
                </a:solidFill>
              </a:rPr>
              <a:t>S is for...system - spend time setting up a system which you stick to </a:t>
            </a:r>
          </a:p>
          <a:p>
            <a:pPr marL="182880" indent="-182880">
              <a:spcAft>
                <a:spcPts val="0"/>
              </a:spcAft>
              <a:buNone/>
              <a:defRPr/>
            </a:pPr>
            <a:endParaRPr lang="en-GB" altLang="en-US" sz="2600" dirty="0">
              <a:solidFill>
                <a:schemeClr val="tx1">
                  <a:lumMod val="65000"/>
                  <a:lumOff val="35000"/>
                </a:schemeClr>
              </a:solidFill>
            </a:endParaRPr>
          </a:p>
          <a:p>
            <a:pPr marL="182880" indent="-182880">
              <a:spcAft>
                <a:spcPts val="0"/>
              </a:spcAft>
              <a:buNone/>
              <a:defRPr/>
            </a:pPr>
            <a:r>
              <a:rPr lang="en-GB" altLang="en-US" sz="2600" dirty="0">
                <a:solidFill>
                  <a:schemeClr val="tx1">
                    <a:lumMod val="65000"/>
                    <a:lumOff val="35000"/>
                  </a:schemeClr>
                </a:solidFill>
              </a:rPr>
              <a:t>Allocate a regular time every week/month to deal with your financial administration, or outsource it.</a:t>
            </a:r>
          </a:p>
          <a:p>
            <a:pPr marL="182880" indent="-182880">
              <a:spcAft>
                <a:spcPts val="0"/>
              </a:spcAft>
              <a:buNone/>
              <a:defRPr/>
            </a:pPr>
            <a:endParaRPr lang="en-GB" altLang="en-US" sz="2600" dirty="0">
              <a:solidFill>
                <a:schemeClr val="tx1">
                  <a:lumMod val="65000"/>
                  <a:lumOff val="35000"/>
                </a:schemeClr>
              </a:solidFill>
            </a:endParaRPr>
          </a:p>
          <a:p>
            <a:pPr marL="182880" indent="-182880">
              <a:spcAft>
                <a:spcPts val="0"/>
              </a:spcAft>
              <a:buNone/>
              <a:defRPr/>
            </a:pPr>
            <a:r>
              <a:rPr lang="en-GB" altLang="en-US" sz="2600" dirty="0">
                <a:solidFill>
                  <a:schemeClr val="tx1">
                    <a:lumMod val="65000"/>
                    <a:lumOff val="35000"/>
                  </a:schemeClr>
                </a:solidFill>
              </a:rPr>
              <a:t>File your records logically - put receipts in date-marked envelopes and file bank statements in order</a:t>
            </a:r>
            <a:endParaRPr lang="en-US" altLang="en-US" sz="2600" dirty="0">
              <a:solidFill>
                <a:schemeClr val="tx1">
                  <a:lumMod val="65000"/>
                  <a:lumOff val="35000"/>
                </a:schemeClr>
              </a:solidFill>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5" name="Rectangle 74">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Oval 75">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0595" name="Rectangle 2">
            <a:extLst>
              <a:ext uri="{FF2B5EF4-FFF2-40B4-BE49-F238E27FC236}">
                <a16:creationId xmlns:a16="http://schemas.microsoft.com/office/drawing/2014/main" id="{E7C01360-1AA9-489D-9676-5BB8CC9878FE}"/>
              </a:ext>
            </a:extLst>
          </p:cNvPr>
          <p:cNvSpPr>
            <a:spLocks noGrp="1" noChangeArrowheads="1"/>
          </p:cNvSpPr>
          <p:nvPr>
            <p:ph type="title"/>
          </p:nvPr>
        </p:nvSpPr>
        <p:spPr>
          <a:xfrm>
            <a:off x="1154955" y="973667"/>
            <a:ext cx="2942210" cy="4833745"/>
          </a:xfrm>
        </p:spPr>
        <p:txBody>
          <a:bodyPr>
            <a:normAutofit/>
          </a:bodyPr>
          <a:lstStyle/>
          <a:p>
            <a:pPr>
              <a:defRPr/>
            </a:pPr>
            <a:r>
              <a:rPr lang="en-GB" altLang="en-US">
                <a:solidFill>
                  <a:srgbClr val="EBEBEB"/>
                </a:solidFill>
              </a:rPr>
              <a:t>Separate</a:t>
            </a:r>
            <a:endParaRPr lang="en-US" altLang="en-US">
              <a:solidFill>
                <a:srgbClr val="EBEBEB"/>
              </a:solidFill>
            </a:endParaRPr>
          </a:p>
        </p:txBody>
      </p:sp>
      <p:sp>
        <p:nvSpPr>
          <p:cNvPr id="83" name="Rectangle 82">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10598" name="Rectangle 3">
            <a:extLst>
              <a:ext uri="{FF2B5EF4-FFF2-40B4-BE49-F238E27FC236}">
                <a16:creationId xmlns:a16="http://schemas.microsoft.com/office/drawing/2014/main" id="{1E8C1925-8174-4292-83C3-0B87BB34677A}"/>
              </a:ext>
            </a:extLst>
          </p:cNvPr>
          <p:cNvGraphicFramePr>
            <a:graphicFrameLocks noGrp="1"/>
          </p:cNvGraphicFramePr>
          <p:nvPr>
            <p:ph idx="1"/>
            <p:extLst>
              <p:ext uri="{D42A27DB-BD31-4B8C-83A1-F6EECF244321}">
                <p14:modId xmlns:p14="http://schemas.microsoft.com/office/powerpoint/2010/main" val="2538871404"/>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a:extLst>
              <a:ext uri="{FF2B5EF4-FFF2-40B4-BE49-F238E27FC236}">
                <a16:creationId xmlns:a16="http://schemas.microsoft.com/office/drawing/2014/main" id="{CA8FCA89-9572-4C2A-B044-B0785F2C5659}"/>
              </a:ext>
            </a:extLst>
          </p:cNvPr>
          <p:cNvSpPr>
            <a:spLocks noGrp="1" noChangeArrowheads="1"/>
          </p:cNvSpPr>
          <p:nvPr>
            <p:ph type="title"/>
          </p:nvPr>
        </p:nvSpPr>
        <p:spPr/>
        <p:txBody>
          <a:bodyPr/>
          <a:lstStyle/>
          <a:p>
            <a:pPr>
              <a:defRPr/>
            </a:pPr>
            <a:r>
              <a:rPr lang="en-GB" altLang="en-US"/>
              <a:t>Security</a:t>
            </a:r>
            <a:endParaRPr lang="en-US" altLang="en-US"/>
          </a:p>
        </p:txBody>
      </p:sp>
      <p:sp>
        <p:nvSpPr>
          <p:cNvPr id="112644" name="Rectangle 3">
            <a:extLst>
              <a:ext uri="{FF2B5EF4-FFF2-40B4-BE49-F238E27FC236}">
                <a16:creationId xmlns:a16="http://schemas.microsoft.com/office/drawing/2014/main" id="{AABB1DC2-2681-468D-92F8-41A0A26D3E15}"/>
              </a:ext>
            </a:extLst>
          </p:cNvPr>
          <p:cNvSpPr>
            <a:spLocks noGrp="1" noChangeArrowheads="1"/>
          </p:cNvSpPr>
          <p:nvPr>
            <p:ph idx="1"/>
          </p:nvPr>
        </p:nvSpPr>
        <p:spPr>
          <a:xfrm>
            <a:off x="4426986" y="2618823"/>
            <a:ext cx="5878512" cy="3676650"/>
          </a:xfrm>
        </p:spPr>
        <p:txBody>
          <a:bodyPr rtlCol="0">
            <a:normAutofit fontScale="85000" lnSpcReduction="20000"/>
          </a:bodyPr>
          <a:lstStyle/>
          <a:p>
            <a:pPr marL="182880" indent="-182880">
              <a:spcAft>
                <a:spcPts val="0"/>
              </a:spcAft>
              <a:buNone/>
              <a:defRPr/>
            </a:pPr>
            <a:r>
              <a:rPr lang="en-GB" altLang="en-US" sz="2900" dirty="0">
                <a:solidFill>
                  <a:schemeClr val="tx1">
                    <a:lumMod val="65000"/>
                    <a:lumOff val="35000"/>
                  </a:schemeClr>
                </a:solidFill>
              </a:rPr>
              <a:t>S is for...security - the fewer people involved in your record keeping, the fewer the errors that are likely to creep in. </a:t>
            </a:r>
          </a:p>
          <a:p>
            <a:pPr marL="182880" indent="-182880">
              <a:spcAft>
                <a:spcPts val="0"/>
              </a:spcAft>
              <a:buNone/>
              <a:defRPr/>
            </a:pPr>
            <a:r>
              <a:rPr lang="en-GB" altLang="en-US" sz="2900" dirty="0">
                <a:solidFill>
                  <a:schemeClr val="tx1">
                    <a:lumMod val="65000"/>
                    <a:lumOff val="35000"/>
                  </a:schemeClr>
                </a:solidFill>
              </a:rPr>
              <a:t>Make it very clear whose responsibility it is to maintain records. It is a good idea to password-protect your computer records, and only divulge the password to a small number of people.</a:t>
            </a:r>
            <a:r>
              <a:rPr lang="en-GB" altLang="en-US" sz="3600" dirty="0">
                <a:solidFill>
                  <a:schemeClr val="tx1">
                    <a:lumMod val="65000"/>
                    <a:lumOff val="35000"/>
                  </a:schemeClr>
                </a:solidFill>
              </a:rPr>
              <a:t> </a:t>
            </a:r>
          </a:p>
          <a:p>
            <a:pPr marL="182880" indent="-182880">
              <a:spcAft>
                <a:spcPts val="0"/>
              </a:spcAft>
              <a:buNone/>
              <a:defRPr/>
            </a:pPr>
            <a:endParaRPr lang="en-US" altLang="en-US" sz="3600" dirty="0">
              <a:solidFill>
                <a:schemeClr val="tx1">
                  <a:lumMod val="65000"/>
                  <a:lumOff val="35000"/>
                </a:schemeClr>
              </a:solidFill>
            </a:endParaRP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6" name="Freeform: Shape 75">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78"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14691" name="Rectangle 2">
            <a:extLst>
              <a:ext uri="{FF2B5EF4-FFF2-40B4-BE49-F238E27FC236}">
                <a16:creationId xmlns:a16="http://schemas.microsoft.com/office/drawing/2014/main" id="{E5A5A2D1-1F0F-4FB8-9A1C-66DF78E785FB}"/>
              </a:ext>
            </a:extLst>
          </p:cNvPr>
          <p:cNvSpPr>
            <a:spLocks noGrp="1" noChangeArrowheads="1"/>
          </p:cNvSpPr>
          <p:nvPr>
            <p:ph type="title"/>
          </p:nvPr>
        </p:nvSpPr>
        <p:spPr>
          <a:xfrm>
            <a:off x="1154955" y="973668"/>
            <a:ext cx="2942210" cy="1020232"/>
          </a:xfrm>
        </p:spPr>
        <p:txBody>
          <a:bodyPr>
            <a:normAutofit/>
          </a:bodyPr>
          <a:lstStyle/>
          <a:p>
            <a:pPr>
              <a:defRPr/>
            </a:pPr>
            <a:r>
              <a:rPr lang="en-GB" altLang="en-US">
                <a:solidFill>
                  <a:srgbClr val="EBEBEB"/>
                </a:solidFill>
              </a:rPr>
              <a:t>Safe</a:t>
            </a:r>
            <a:endParaRPr lang="en-US" altLang="en-US">
              <a:solidFill>
                <a:srgbClr val="EBEBEB"/>
              </a:solidFill>
            </a:endParaRPr>
          </a:p>
        </p:txBody>
      </p:sp>
      <p:pic>
        <p:nvPicPr>
          <p:cNvPr id="23556" name="Picture 1" descr="Logo, company name&#10;&#10;Description automatically generated">
            <a:extLst>
              <a:ext uri="{FF2B5EF4-FFF2-40B4-BE49-F238E27FC236}">
                <a16:creationId xmlns:a16="http://schemas.microsoft.com/office/drawing/2014/main" id="{F9CA62C4-48BD-483A-A98D-23A7BEE36CB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94607" y="1703286"/>
            <a:ext cx="6391533" cy="3451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Rectangle 79">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2" name="Oval 81">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4" name="Oval 83">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4692" name="Rectangle 3">
            <a:extLst>
              <a:ext uri="{FF2B5EF4-FFF2-40B4-BE49-F238E27FC236}">
                <a16:creationId xmlns:a16="http://schemas.microsoft.com/office/drawing/2014/main" id="{B6EBE330-D103-41E7-A78E-61790AB2BCBD}"/>
              </a:ext>
            </a:extLst>
          </p:cNvPr>
          <p:cNvSpPr>
            <a:spLocks noGrp="1" noChangeArrowheads="1"/>
          </p:cNvSpPr>
          <p:nvPr>
            <p:ph idx="1"/>
          </p:nvPr>
        </p:nvSpPr>
        <p:spPr>
          <a:xfrm>
            <a:off x="1154955" y="2120900"/>
            <a:ext cx="3133726" cy="3898900"/>
          </a:xfrm>
        </p:spPr>
        <p:txBody>
          <a:bodyPr rtlCol="0">
            <a:normAutofit/>
          </a:bodyPr>
          <a:lstStyle/>
          <a:p>
            <a:pPr marL="182880" indent="-182880">
              <a:lnSpc>
                <a:spcPct val="90000"/>
              </a:lnSpc>
              <a:spcAft>
                <a:spcPts val="0"/>
              </a:spcAft>
              <a:buNone/>
              <a:defRPr/>
            </a:pPr>
            <a:r>
              <a:rPr lang="en-GB" altLang="en-US" sz="1500">
                <a:solidFill>
                  <a:srgbClr val="FFFFFF"/>
                </a:solidFill>
              </a:rPr>
              <a:t>S is for...(safe) storage - even if you choose to keep all your records on a computer it is vital that you keep a regular (weekly, if not nightly) electronic back-up, and a paper copy elsewhere</a:t>
            </a:r>
          </a:p>
          <a:p>
            <a:pPr marL="182880" indent="-182880">
              <a:lnSpc>
                <a:spcPct val="90000"/>
              </a:lnSpc>
              <a:spcAft>
                <a:spcPts val="0"/>
              </a:spcAft>
              <a:buNone/>
              <a:defRPr/>
            </a:pPr>
            <a:endParaRPr lang="en-GB" altLang="en-US" sz="1500">
              <a:solidFill>
                <a:srgbClr val="FFFFFF"/>
              </a:solidFill>
            </a:endParaRPr>
          </a:p>
          <a:p>
            <a:pPr marL="182880" indent="-182880">
              <a:lnSpc>
                <a:spcPct val="90000"/>
              </a:lnSpc>
              <a:spcAft>
                <a:spcPts val="0"/>
              </a:spcAft>
              <a:buNone/>
              <a:defRPr/>
            </a:pPr>
            <a:r>
              <a:rPr lang="en-GB" altLang="en-US" sz="1500">
                <a:solidFill>
                  <a:srgbClr val="FFFFFF"/>
                </a:solidFill>
              </a:rPr>
              <a:t>Store records that cannot be copied, such as chequebook stubs and paying-in books, in a fireproof box</a:t>
            </a:r>
          </a:p>
          <a:p>
            <a:pPr marL="182880" indent="-182880">
              <a:lnSpc>
                <a:spcPct val="90000"/>
              </a:lnSpc>
              <a:spcAft>
                <a:spcPts val="0"/>
              </a:spcAft>
              <a:buNone/>
              <a:defRPr/>
            </a:pPr>
            <a:endParaRPr lang="en-GB" altLang="en-US" sz="1500">
              <a:solidFill>
                <a:srgbClr val="FFFFFF"/>
              </a:solidFill>
            </a:endParaRPr>
          </a:p>
          <a:p>
            <a:pPr marL="182880" indent="-182880">
              <a:lnSpc>
                <a:spcPct val="90000"/>
              </a:lnSpc>
              <a:spcAft>
                <a:spcPts val="0"/>
              </a:spcAft>
              <a:buNone/>
              <a:defRPr/>
            </a:pPr>
            <a:r>
              <a:rPr lang="en-GB" altLang="en-US" sz="1500">
                <a:solidFill>
                  <a:srgbClr val="FFFFFF"/>
                </a:solidFill>
              </a:rPr>
              <a:t>Anti-Virus Protection</a:t>
            </a:r>
          </a:p>
          <a:p>
            <a:pPr marL="182880" indent="-182880">
              <a:lnSpc>
                <a:spcPct val="90000"/>
              </a:lnSpc>
              <a:spcAft>
                <a:spcPts val="0"/>
              </a:spcAft>
              <a:buNone/>
              <a:defRPr/>
            </a:pPr>
            <a:endParaRPr lang="en-GB" altLang="en-US" sz="1500">
              <a:solidFill>
                <a:srgbClr val="FFFFFF"/>
              </a:solidFill>
              <a:hlinkClick r:id="rId4"/>
            </a:endParaRPr>
          </a:p>
          <a:p>
            <a:pPr marL="182880" indent="-182880">
              <a:lnSpc>
                <a:spcPct val="90000"/>
              </a:lnSpc>
              <a:spcAft>
                <a:spcPts val="0"/>
              </a:spcAft>
              <a:buNone/>
              <a:defRPr/>
            </a:pPr>
            <a:endParaRPr lang="en-GB" altLang="en-US" sz="1500">
              <a:solidFill>
                <a:srgbClr val="FFFFFF"/>
              </a:solidFill>
              <a:hlinkClick r:id="rId4"/>
            </a:endParaRPr>
          </a:p>
        </p:txBody>
      </p:sp>
      <p:sp>
        <p:nvSpPr>
          <p:cNvPr id="86"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cSld>
  <p:clrMapOvr>
    <a:overrideClrMapping bg1="dk1" tx1="lt1" bg2="dk2" tx2="lt2" accent1="accent1" accent2="accent2" accent3="accent3" accent4="accent4" accent5="accent5" accent6="accent6" hlink="hlink" folHlink="folHlink"/>
  </p:clrMapOvr>
  <p:transition/>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7" name="Rectangle 16">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4594841-6681-4D4F-B050-972629401781}"/>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5400" b="0" i="0" kern="1200" dirty="0">
                <a:solidFill>
                  <a:srgbClr val="EBEBEB"/>
                </a:solidFill>
                <a:latin typeface="+mj-lt"/>
                <a:ea typeface="+mj-ea"/>
                <a:cs typeface="+mj-cs"/>
              </a:rPr>
              <a:t>Next Steps</a:t>
            </a:r>
          </a:p>
        </p:txBody>
      </p:sp>
      <p:pic>
        <p:nvPicPr>
          <p:cNvPr id="4" name="Content Placeholder 3">
            <a:extLst>
              <a:ext uri="{FF2B5EF4-FFF2-40B4-BE49-F238E27FC236}">
                <a16:creationId xmlns:a16="http://schemas.microsoft.com/office/drawing/2014/main" id="{CDDBB1FB-07DC-43E2-972A-3B8DD512697A}"/>
              </a:ext>
            </a:extLst>
          </p:cNvPr>
          <p:cNvPicPr>
            <a:picLocks noGrp="1" noChangeAspect="1"/>
          </p:cNvPicPr>
          <p:nvPr>
            <p:ph idx="1"/>
          </p:nvPr>
        </p:nvPicPr>
        <p:blipFill>
          <a:blip r:embed="rId3"/>
          <a:stretch>
            <a:fillRect/>
          </a:stretch>
        </p:blipFill>
        <p:spPr>
          <a:xfrm>
            <a:off x="1592678" y="1113063"/>
            <a:ext cx="5505076"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356001764"/>
      </p:ext>
    </p:extLst>
  </p:cSld>
  <p:clrMapOvr>
    <a:overrideClrMapping bg1="dk1" tx1="lt1" bg2="dk2" tx2="lt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2">
            <a:extLst>
              <a:ext uri="{FF2B5EF4-FFF2-40B4-BE49-F238E27FC236}">
                <a16:creationId xmlns:a16="http://schemas.microsoft.com/office/drawing/2014/main" id="{95EE5910-448B-40EE-AF53-5BF53B8F9B81}"/>
              </a:ext>
            </a:extLst>
          </p:cNvPr>
          <p:cNvSpPr>
            <a:spLocks noGrp="1" noChangeArrowheads="1"/>
          </p:cNvSpPr>
          <p:nvPr>
            <p:ph type="title"/>
          </p:nvPr>
        </p:nvSpPr>
        <p:spPr/>
        <p:txBody>
          <a:bodyPr/>
          <a:lstStyle/>
          <a:p>
            <a:pPr>
              <a:defRPr/>
            </a:pPr>
            <a:r>
              <a:rPr lang="en-GB" altLang="en-US"/>
              <a:t>Any Questions?</a:t>
            </a:r>
            <a:endParaRPr lang="en-US" altLang="en-US"/>
          </a:p>
        </p:txBody>
      </p:sp>
      <p:pic>
        <p:nvPicPr>
          <p:cNvPr id="32771" name="Content Placeholder 1">
            <a:extLst>
              <a:ext uri="{FF2B5EF4-FFF2-40B4-BE49-F238E27FC236}">
                <a16:creationId xmlns:a16="http://schemas.microsoft.com/office/drawing/2014/main" id="{02AE9534-23C9-4449-9BD6-5C269AD1268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943475" y="2276475"/>
            <a:ext cx="4102100" cy="205105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430C6489-4727-4A33-B9FE-3FF508BCF240}"/>
              </a:ext>
            </a:extLst>
          </p:cNvPr>
          <p:cNvSpPr>
            <a:spLocks noGrp="1" noChangeArrowheads="1"/>
          </p:cNvSpPr>
          <p:nvPr>
            <p:ph type="title"/>
          </p:nvPr>
        </p:nvSpPr>
        <p:spPr>
          <a:xfrm>
            <a:off x="1154954" y="973668"/>
            <a:ext cx="8761413" cy="706964"/>
          </a:xfrm>
        </p:spPr>
        <p:txBody>
          <a:bodyPr>
            <a:normAutofit/>
          </a:bodyPr>
          <a:lstStyle/>
          <a:p>
            <a:r>
              <a:rPr lang="en-GB" altLang="en-US"/>
              <a:t>Business Structure</a:t>
            </a:r>
          </a:p>
        </p:txBody>
      </p:sp>
      <p:sp>
        <p:nvSpPr>
          <p:cNvPr id="58372" name="Rectangle 3">
            <a:extLst>
              <a:ext uri="{FF2B5EF4-FFF2-40B4-BE49-F238E27FC236}">
                <a16:creationId xmlns:a16="http://schemas.microsoft.com/office/drawing/2014/main" id="{2F642A8C-1E92-4455-B06F-D136DF8962DE}"/>
              </a:ext>
            </a:extLst>
          </p:cNvPr>
          <p:cNvSpPr>
            <a:spLocks noGrp="1" noChangeArrowheads="1"/>
          </p:cNvSpPr>
          <p:nvPr>
            <p:ph idx="1"/>
          </p:nvPr>
        </p:nvSpPr>
        <p:spPr>
          <a:xfrm>
            <a:off x="1154955" y="2603500"/>
            <a:ext cx="3481054" cy="3416300"/>
          </a:xfrm>
        </p:spPr>
        <p:txBody>
          <a:bodyPr anchor="ctr">
            <a:normAutofit fontScale="92500" lnSpcReduction="10000"/>
          </a:bodyPr>
          <a:lstStyle/>
          <a:p>
            <a:r>
              <a:rPr lang="en-US" altLang="en-US" dirty="0"/>
              <a:t>Typically a business will be either incorporated (a </a:t>
            </a:r>
            <a:r>
              <a:rPr lang="en-US" altLang="en-US" dirty="0">
                <a:hlinkClick r:id="rId3" tooltip="http://www.startupdonut.co.uk/startup/set-up-a-business/setting-up-a-limited-company"/>
              </a:rPr>
              <a:t>limited company</a:t>
            </a:r>
            <a:r>
              <a:rPr lang="en-US" altLang="en-US" dirty="0"/>
              <a:t>), paying </a:t>
            </a:r>
            <a:r>
              <a:rPr lang="en-US" altLang="en-US" dirty="0">
                <a:hlinkClick r:id="rId4" tooltip="http://www.taxdonut.co.uk/tax/corporation-tax"/>
              </a:rPr>
              <a:t>corporation tax</a:t>
            </a:r>
            <a:r>
              <a:rPr lang="en-US" altLang="en-US" dirty="0"/>
              <a:t>, </a:t>
            </a:r>
          </a:p>
          <a:p>
            <a:r>
              <a:rPr lang="en-US" altLang="en-US" dirty="0"/>
              <a:t>Or unincorporated (a </a:t>
            </a:r>
            <a:r>
              <a:rPr lang="en-US" altLang="en-US" dirty="0">
                <a:hlinkClick r:id="rId5" tooltip="http://www.startupdonut.co.uk/startup/set-up-a-business/registering-as-a-sole-trader"/>
              </a:rPr>
              <a:t>sole trader</a:t>
            </a:r>
            <a:r>
              <a:rPr lang="en-US" altLang="en-US" dirty="0"/>
              <a:t> or a partnership), paying income tax</a:t>
            </a:r>
          </a:p>
          <a:p>
            <a:pPr fontAlgn="ctr">
              <a:buFontTx/>
              <a:buNone/>
            </a:pPr>
            <a:endParaRPr lang="en-GB" altLang="en-US" sz="1600" b="1" dirty="0"/>
          </a:p>
        </p:txBody>
      </p:sp>
      <p:pic>
        <p:nvPicPr>
          <p:cNvPr id="3" name="Picture 2">
            <a:extLst>
              <a:ext uri="{FF2B5EF4-FFF2-40B4-BE49-F238E27FC236}">
                <a16:creationId xmlns:a16="http://schemas.microsoft.com/office/drawing/2014/main" id="{1BEF1196-352F-4804-93E4-7DC577FA8241}"/>
              </a:ext>
            </a:extLst>
          </p:cNvPr>
          <p:cNvPicPr>
            <a:picLocks noChangeAspect="1"/>
          </p:cNvPicPr>
          <p:nvPr/>
        </p:nvPicPr>
        <p:blipFill rotWithShape="1">
          <a:blip r:embed="rId6"/>
          <a:srcRect l="9864" r="780" b="-1"/>
          <a:stretch/>
        </p:blipFill>
        <p:spPr>
          <a:xfrm>
            <a:off x="4984956" y="2775951"/>
            <a:ext cx="6158802" cy="3067163"/>
          </a:xfrm>
          <a:prstGeom prst="roundRect">
            <a:avLst>
              <a:gd name="adj" fmla="val 1858"/>
            </a:avLst>
          </a:prstGeom>
          <a:effectLst>
            <a:outerShdw blurRad="50800" dist="50800" dir="5400000" algn="tl" rotWithShape="0">
              <a:srgbClr val="000000">
                <a:alpha val="43000"/>
              </a:srgbClr>
            </a:outerShdw>
          </a:effectLst>
        </p:spPr>
      </p:pic>
      <p:sp>
        <p:nvSpPr>
          <p:cNvPr id="58370" name="Date Placeholder 3">
            <a:extLst>
              <a:ext uri="{FF2B5EF4-FFF2-40B4-BE49-F238E27FC236}">
                <a16:creationId xmlns:a16="http://schemas.microsoft.com/office/drawing/2014/main" id="{C9C52871-031C-4D8E-989E-66D436157186}"/>
              </a:ext>
            </a:extLst>
          </p:cNvPr>
          <p:cNvSpPr>
            <a:spLocks noGrp="1"/>
          </p:cNvSpPr>
          <p:nvPr>
            <p:ph type="dt" sz="half" idx="10"/>
          </p:nvPr>
        </p:nvSpPr>
        <p:spPr>
          <a:xfrm>
            <a:off x="10653104" y="6391838"/>
            <a:ext cx="99059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rgbClr val="CC0066"/>
              </a:buClr>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CC0066"/>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a:p>
        </p:txBody>
      </p:sp>
    </p:spTree>
    <p:extLst>
      <p:ext uri="{BB962C8B-B14F-4D97-AF65-F5344CB8AC3E}">
        <p14:creationId xmlns:p14="http://schemas.microsoft.com/office/powerpoint/2010/main" val="3052284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EED2E2BB-3846-41EB-9F1E-92C33C4A8F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5" name="Rectangle 74">
              <a:extLst>
                <a:ext uri="{FF2B5EF4-FFF2-40B4-BE49-F238E27FC236}">
                  <a16:creationId xmlns:a16="http://schemas.microsoft.com/office/drawing/2014/main" id="{C73D5773-5AC9-444A-A47A-EB6656ACD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Freeform 5">
              <a:extLst>
                <a:ext uri="{FF2B5EF4-FFF2-40B4-BE49-F238E27FC236}">
                  <a16:creationId xmlns:a16="http://schemas.microsoft.com/office/drawing/2014/main" id="{81EB4475-C020-4325-AF59-31FCBFB7C5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8" name="Rectangle 77">
            <a:extLst>
              <a:ext uri="{FF2B5EF4-FFF2-40B4-BE49-F238E27FC236}">
                <a16:creationId xmlns:a16="http://schemas.microsoft.com/office/drawing/2014/main" id="{F7689D68-C339-4D5B-9DAA-E13F6BD4D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4D564D1C-BBBA-41AB-8D3D-65E6513686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4D63F519-D67F-403F-938E-102A5A37D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4" name="Freeform: Shape 83">
            <a:extLst>
              <a:ext uri="{FF2B5EF4-FFF2-40B4-BE49-F238E27FC236}">
                <a16:creationId xmlns:a16="http://schemas.microsoft.com/office/drawing/2014/main" id="{0690B2E9-00B3-4554-8C5C-2D5134ADF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133850"/>
            <a:ext cx="11277600" cy="2250018"/>
          </a:xfrm>
          <a:custGeom>
            <a:avLst/>
            <a:gdLst>
              <a:gd name="connsiteX0" fmla="*/ 5264150 w 11277600"/>
              <a:gd name="connsiteY0" fmla="*/ 0 h 2250018"/>
              <a:gd name="connsiteX1" fmla="*/ 5499100 w 11277600"/>
              <a:gd name="connsiteY1" fmla="*/ 1588 h 2250018"/>
              <a:gd name="connsiteX2" fmla="*/ 5730875 w 11277600"/>
              <a:gd name="connsiteY2" fmla="*/ 1588 h 2250018"/>
              <a:gd name="connsiteX3" fmla="*/ 5961063 w 11277600"/>
              <a:gd name="connsiteY3" fmla="*/ 4763 h 2250018"/>
              <a:gd name="connsiteX4" fmla="*/ 6186488 w 11277600"/>
              <a:gd name="connsiteY4" fmla="*/ 9525 h 2250018"/>
              <a:gd name="connsiteX5" fmla="*/ 6410325 w 11277600"/>
              <a:gd name="connsiteY5" fmla="*/ 14288 h 2250018"/>
              <a:gd name="connsiteX6" fmla="*/ 6629400 w 11277600"/>
              <a:gd name="connsiteY6" fmla="*/ 19050 h 2250018"/>
              <a:gd name="connsiteX7" fmla="*/ 6846888 w 11277600"/>
              <a:gd name="connsiteY7" fmla="*/ 26988 h 2250018"/>
              <a:gd name="connsiteX8" fmla="*/ 7061200 w 11277600"/>
              <a:gd name="connsiteY8" fmla="*/ 34925 h 2250018"/>
              <a:gd name="connsiteX9" fmla="*/ 7270750 w 11277600"/>
              <a:gd name="connsiteY9" fmla="*/ 42863 h 2250018"/>
              <a:gd name="connsiteX10" fmla="*/ 7680325 w 11277600"/>
              <a:gd name="connsiteY10" fmla="*/ 63500 h 2250018"/>
              <a:gd name="connsiteX11" fmla="*/ 8072438 w 11277600"/>
              <a:gd name="connsiteY11" fmla="*/ 85725 h 2250018"/>
              <a:gd name="connsiteX12" fmla="*/ 8448675 w 11277600"/>
              <a:gd name="connsiteY12" fmla="*/ 109538 h 2250018"/>
              <a:gd name="connsiteX13" fmla="*/ 8805862 w 11277600"/>
              <a:gd name="connsiteY13" fmla="*/ 134938 h 2250018"/>
              <a:gd name="connsiteX14" fmla="*/ 9145588 w 11277600"/>
              <a:gd name="connsiteY14" fmla="*/ 161925 h 2250018"/>
              <a:gd name="connsiteX15" fmla="*/ 9461500 w 11277600"/>
              <a:gd name="connsiteY15" fmla="*/ 190500 h 2250018"/>
              <a:gd name="connsiteX16" fmla="*/ 9758362 w 11277600"/>
              <a:gd name="connsiteY16" fmla="*/ 219075 h 2250018"/>
              <a:gd name="connsiteX17" fmla="*/ 10031412 w 11277600"/>
              <a:gd name="connsiteY17" fmla="*/ 247650 h 2250018"/>
              <a:gd name="connsiteX18" fmla="*/ 10282238 w 11277600"/>
              <a:gd name="connsiteY18" fmla="*/ 274638 h 2250018"/>
              <a:gd name="connsiteX19" fmla="*/ 10504488 w 11277600"/>
              <a:gd name="connsiteY19" fmla="*/ 300038 h 2250018"/>
              <a:gd name="connsiteX20" fmla="*/ 10704512 w 11277600"/>
              <a:gd name="connsiteY20" fmla="*/ 323850 h 2250018"/>
              <a:gd name="connsiteX21" fmla="*/ 10874375 w 11277600"/>
              <a:gd name="connsiteY21" fmla="*/ 344488 h 2250018"/>
              <a:gd name="connsiteX22" fmla="*/ 11015662 w 11277600"/>
              <a:gd name="connsiteY22" fmla="*/ 363538 h 2250018"/>
              <a:gd name="connsiteX23" fmla="*/ 11210925 w 11277600"/>
              <a:gd name="connsiteY23" fmla="*/ 390525 h 2250018"/>
              <a:gd name="connsiteX24" fmla="*/ 11277600 w 11277600"/>
              <a:gd name="connsiteY24" fmla="*/ 400050 h 2250018"/>
              <a:gd name="connsiteX25" fmla="*/ 11277600 w 11277600"/>
              <a:gd name="connsiteY25" fmla="*/ 2250018 h 2250018"/>
              <a:gd name="connsiteX26" fmla="*/ 0 w 11277600"/>
              <a:gd name="connsiteY26" fmla="*/ 2250018 h 2250018"/>
              <a:gd name="connsiteX27" fmla="*/ 0 w 11277600"/>
              <a:gd name="connsiteY27" fmla="*/ 398463 h 2250018"/>
              <a:gd name="connsiteX28" fmla="*/ 255588 w 11277600"/>
              <a:gd name="connsiteY28" fmla="*/ 358775 h 2250018"/>
              <a:gd name="connsiteX29" fmla="*/ 511175 w 11277600"/>
              <a:gd name="connsiteY29" fmla="*/ 320675 h 2250018"/>
              <a:gd name="connsiteX30" fmla="*/ 766762 w 11277600"/>
              <a:gd name="connsiteY30" fmla="*/ 284163 h 2250018"/>
              <a:gd name="connsiteX31" fmla="*/ 1023938 w 11277600"/>
              <a:gd name="connsiteY31" fmla="*/ 252413 h 2250018"/>
              <a:gd name="connsiteX32" fmla="*/ 1279525 w 11277600"/>
              <a:gd name="connsiteY32" fmla="*/ 220663 h 2250018"/>
              <a:gd name="connsiteX33" fmla="*/ 1536700 w 11277600"/>
              <a:gd name="connsiteY33" fmla="*/ 190500 h 2250018"/>
              <a:gd name="connsiteX34" fmla="*/ 1790700 w 11277600"/>
              <a:gd name="connsiteY34" fmla="*/ 165100 h 2250018"/>
              <a:gd name="connsiteX35" fmla="*/ 2047875 w 11277600"/>
              <a:gd name="connsiteY35" fmla="*/ 141288 h 2250018"/>
              <a:gd name="connsiteX36" fmla="*/ 2303462 w 11277600"/>
              <a:gd name="connsiteY36" fmla="*/ 119063 h 2250018"/>
              <a:gd name="connsiteX37" fmla="*/ 2555875 w 11277600"/>
              <a:gd name="connsiteY37" fmla="*/ 100013 h 2250018"/>
              <a:gd name="connsiteX38" fmla="*/ 2809875 w 11277600"/>
              <a:gd name="connsiteY38" fmla="*/ 80963 h 2250018"/>
              <a:gd name="connsiteX39" fmla="*/ 3062288 w 11277600"/>
              <a:gd name="connsiteY39" fmla="*/ 65088 h 2250018"/>
              <a:gd name="connsiteX40" fmla="*/ 3313113 w 11277600"/>
              <a:gd name="connsiteY40" fmla="*/ 52388 h 2250018"/>
              <a:gd name="connsiteX41" fmla="*/ 3563938 w 11277600"/>
              <a:gd name="connsiteY41" fmla="*/ 39688 h 2250018"/>
              <a:gd name="connsiteX42" fmla="*/ 3811588 w 11277600"/>
              <a:gd name="connsiteY42" fmla="*/ 28575 h 2250018"/>
              <a:gd name="connsiteX43" fmla="*/ 4057650 w 11277600"/>
              <a:gd name="connsiteY43" fmla="*/ 20638 h 2250018"/>
              <a:gd name="connsiteX44" fmla="*/ 4303713 w 11277600"/>
              <a:gd name="connsiteY44" fmla="*/ 14288 h 2250018"/>
              <a:gd name="connsiteX45" fmla="*/ 4546600 w 11277600"/>
              <a:gd name="connsiteY45" fmla="*/ 7938 h 2250018"/>
              <a:gd name="connsiteX46" fmla="*/ 4787900 w 11277600"/>
              <a:gd name="connsiteY46" fmla="*/ 4763 h 2250018"/>
              <a:gd name="connsiteX47" fmla="*/ 5027613 w 11277600"/>
              <a:gd name="connsiteY47" fmla="*/ 1588 h 22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277600" h="2250018">
                <a:moveTo>
                  <a:pt x="5264150" y="0"/>
                </a:moveTo>
                <a:lnTo>
                  <a:pt x="5499100" y="1588"/>
                </a:lnTo>
                <a:lnTo>
                  <a:pt x="5730875" y="1588"/>
                </a:lnTo>
                <a:lnTo>
                  <a:pt x="5961063" y="4763"/>
                </a:lnTo>
                <a:lnTo>
                  <a:pt x="6186488" y="9525"/>
                </a:lnTo>
                <a:lnTo>
                  <a:pt x="6410325" y="14288"/>
                </a:lnTo>
                <a:lnTo>
                  <a:pt x="6629400" y="19050"/>
                </a:lnTo>
                <a:lnTo>
                  <a:pt x="6846888" y="26988"/>
                </a:lnTo>
                <a:lnTo>
                  <a:pt x="7061200" y="34925"/>
                </a:lnTo>
                <a:lnTo>
                  <a:pt x="7270750" y="42863"/>
                </a:lnTo>
                <a:lnTo>
                  <a:pt x="7680325" y="63500"/>
                </a:lnTo>
                <a:lnTo>
                  <a:pt x="8072438" y="85725"/>
                </a:lnTo>
                <a:lnTo>
                  <a:pt x="8448675" y="109538"/>
                </a:lnTo>
                <a:lnTo>
                  <a:pt x="8805862" y="134938"/>
                </a:lnTo>
                <a:lnTo>
                  <a:pt x="9145588" y="161925"/>
                </a:lnTo>
                <a:lnTo>
                  <a:pt x="9461500" y="190500"/>
                </a:lnTo>
                <a:lnTo>
                  <a:pt x="9758362" y="219075"/>
                </a:lnTo>
                <a:lnTo>
                  <a:pt x="10031412" y="247650"/>
                </a:lnTo>
                <a:lnTo>
                  <a:pt x="10282238" y="274638"/>
                </a:lnTo>
                <a:lnTo>
                  <a:pt x="10504488" y="300038"/>
                </a:lnTo>
                <a:lnTo>
                  <a:pt x="10704512" y="323850"/>
                </a:lnTo>
                <a:lnTo>
                  <a:pt x="10874375" y="344488"/>
                </a:lnTo>
                <a:lnTo>
                  <a:pt x="11015662" y="363538"/>
                </a:lnTo>
                <a:lnTo>
                  <a:pt x="11210925" y="390525"/>
                </a:lnTo>
                <a:lnTo>
                  <a:pt x="11277600" y="400050"/>
                </a:lnTo>
                <a:lnTo>
                  <a:pt x="11277600" y="2250018"/>
                </a:lnTo>
                <a:lnTo>
                  <a:pt x="0" y="2250018"/>
                </a:lnTo>
                <a:lnTo>
                  <a:pt x="0" y="398463"/>
                </a:lnTo>
                <a:lnTo>
                  <a:pt x="255588" y="358775"/>
                </a:lnTo>
                <a:lnTo>
                  <a:pt x="511175" y="320675"/>
                </a:lnTo>
                <a:lnTo>
                  <a:pt x="766762" y="284163"/>
                </a:lnTo>
                <a:lnTo>
                  <a:pt x="1023938" y="252413"/>
                </a:lnTo>
                <a:lnTo>
                  <a:pt x="1279525" y="220663"/>
                </a:lnTo>
                <a:lnTo>
                  <a:pt x="1536700" y="190500"/>
                </a:lnTo>
                <a:lnTo>
                  <a:pt x="1790700" y="165100"/>
                </a:lnTo>
                <a:lnTo>
                  <a:pt x="2047875" y="141288"/>
                </a:lnTo>
                <a:lnTo>
                  <a:pt x="2303462" y="119063"/>
                </a:lnTo>
                <a:lnTo>
                  <a:pt x="2555875" y="100013"/>
                </a:lnTo>
                <a:lnTo>
                  <a:pt x="2809875" y="80963"/>
                </a:lnTo>
                <a:lnTo>
                  <a:pt x="3062288" y="65088"/>
                </a:lnTo>
                <a:lnTo>
                  <a:pt x="3313113" y="52388"/>
                </a:lnTo>
                <a:lnTo>
                  <a:pt x="3563938" y="39688"/>
                </a:lnTo>
                <a:lnTo>
                  <a:pt x="3811588" y="28575"/>
                </a:lnTo>
                <a:lnTo>
                  <a:pt x="4057650" y="20638"/>
                </a:lnTo>
                <a:lnTo>
                  <a:pt x="4303713" y="14288"/>
                </a:lnTo>
                <a:lnTo>
                  <a:pt x="4546600" y="7938"/>
                </a:lnTo>
                <a:lnTo>
                  <a:pt x="4787900" y="4763"/>
                </a:lnTo>
                <a:lnTo>
                  <a:pt x="5027613" y="1588"/>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86" name="Freeform 5">
            <a:extLst>
              <a:ext uri="{FF2B5EF4-FFF2-40B4-BE49-F238E27FC236}">
                <a16:creationId xmlns:a16="http://schemas.microsoft.com/office/drawing/2014/main" id="{25225EF6-7666-40A5-813B-4BE52C74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371525">
            <a:off x="263767" y="411712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7346" name="Title 1">
            <a:extLst>
              <a:ext uri="{FF2B5EF4-FFF2-40B4-BE49-F238E27FC236}">
                <a16:creationId xmlns:a16="http://schemas.microsoft.com/office/drawing/2014/main" id="{72373FDD-7678-495E-9840-04F117F36ED7}"/>
              </a:ext>
            </a:extLst>
          </p:cNvPr>
          <p:cNvSpPr>
            <a:spLocks noGrp="1"/>
          </p:cNvSpPr>
          <p:nvPr>
            <p:ph type="title"/>
          </p:nvPr>
        </p:nvSpPr>
        <p:spPr>
          <a:xfrm>
            <a:off x="649976" y="4174067"/>
            <a:ext cx="10893094" cy="1481440"/>
          </a:xfrm>
        </p:spPr>
        <p:txBody>
          <a:bodyPr vert="horz" lIns="91440" tIns="45720" rIns="91440" bIns="45720" rtlCol="0" anchor="b">
            <a:normAutofit/>
          </a:bodyPr>
          <a:lstStyle/>
          <a:p>
            <a:pPr algn="ctr"/>
            <a:endParaRPr lang="en-US" altLang="en-US" sz="7200" b="0" i="0" kern="1200">
              <a:solidFill>
                <a:schemeClr val="bg2"/>
              </a:solidFill>
              <a:latin typeface="+mj-lt"/>
              <a:ea typeface="+mj-ea"/>
              <a:cs typeface="+mj-cs"/>
            </a:endParaRPr>
          </a:p>
        </p:txBody>
      </p:sp>
      <p:pic>
        <p:nvPicPr>
          <p:cNvPr id="57349" name="Picture 5" descr="HMRC.jpg">
            <a:extLst>
              <a:ext uri="{FF2B5EF4-FFF2-40B4-BE49-F238E27FC236}">
                <a16:creationId xmlns:a16="http://schemas.microsoft.com/office/drawing/2014/main" id="{E8ABBDFE-C478-4873-99C7-1DA410C260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233496" y="1009356"/>
            <a:ext cx="3775725" cy="2366475"/>
          </a:xfrm>
          <a:prstGeom prst="roundRect">
            <a:avLst>
              <a:gd name="adj" fmla="val 1858"/>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Content Placeholder 4" descr="CompaniesHouseNewLogo.png">
            <a:extLst>
              <a:ext uri="{FF2B5EF4-FFF2-40B4-BE49-F238E27FC236}">
                <a16:creationId xmlns:a16="http://schemas.microsoft.com/office/drawing/2014/main" id="{6C68778A-35A8-41C1-BE31-E70D6F1622A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172946" y="1576299"/>
            <a:ext cx="3775725" cy="1222906"/>
          </a:xfrm>
          <a:prstGeom prst="roundRect">
            <a:avLst>
              <a:gd name="adj" fmla="val 1858"/>
            </a:avLst>
          </a:prstGeom>
          <a:effectLst/>
        </p:spPr>
      </p:pic>
      <p:sp>
        <p:nvSpPr>
          <p:cNvPr id="57348" name="Slide Number Placeholder 3">
            <a:extLst>
              <a:ext uri="{FF2B5EF4-FFF2-40B4-BE49-F238E27FC236}">
                <a16:creationId xmlns:a16="http://schemas.microsoft.com/office/drawing/2014/main" id="{96FB9C5E-DFAC-43F6-98EA-66DE6821424A}"/>
              </a:ext>
            </a:extLst>
          </p:cNvPr>
          <p:cNvSpPr>
            <a:spLocks noGrp="1"/>
          </p:cNvSpPr>
          <p:nvPr>
            <p:ph type="sldNum" sz="quarter" idx="12"/>
          </p:nvPr>
        </p:nvSpPr>
        <p:spPr>
          <a:xfrm>
            <a:off x="10342708" y="295729"/>
            <a:ext cx="838199" cy="7676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rgbClr val="CC0066"/>
              </a:buClr>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CC0066"/>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lnSpc>
                <a:spcPct val="90000"/>
              </a:lnSpc>
              <a:spcBef>
                <a:spcPct val="0"/>
              </a:spcBef>
              <a:spcAft>
                <a:spcPts val="600"/>
              </a:spcAft>
              <a:buFontTx/>
              <a:buNone/>
            </a:pPr>
            <a:endParaRPr lang="en-US" altLang="en-US" sz="1500" dirty="0">
              <a:solidFill>
                <a:schemeClr val="bg1"/>
              </a:solidFill>
              <a:latin typeface="+mn-lt"/>
            </a:endParaRPr>
          </a:p>
        </p:txBody>
      </p:sp>
    </p:spTree>
    <p:extLst>
      <p:ext uri="{BB962C8B-B14F-4D97-AF65-F5344CB8AC3E}">
        <p14:creationId xmlns:p14="http://schemas.microsoft.com/office/powerpoint/2010/main" val="42496814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Custom 1">
      <a:majorFont>
        <a:latin typeface="Calibri"/>
        <a:ea typeface=""/>
        <a:cs typeface=""/>
      </a:majorFont>
      <a:minorFont>
        <a:latin typeface="Calibri"/>
        <a:ea typeface=""/>
        <a:cs typeface=""/>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2427</Words>
  <Application>Microsoft Office PowerPoint</Application>
  <PresentationFormat>Widescreen</PresentationFormat>
  <Paragraphs>326</Paragraphs>
  <Slides>77</Slides>
  <Notes>19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77</vt:i4>
      </vt:variant>
    </vt:vector>
  </HeadingPairs>
  <TitlesOfParts>
    <vt:vector size="87" baseType="lpstr">
      <vt:lpstr>Arial</vt:lpstr>
      <vt:lpstr>Calibri</vt:lpstr>
      <vt:lpstr>Calibri Light</vt:lpstr>
      <vt:lpstr>Century Gothic</vt:lpstr>
      <vt:lpstr>Lovelo</vt:lpstr>
      <vt:lpstr>Times New Roman</vt:lpstr>
      <vt:lpstr>Wingdings 3</vt:lpstr>
      <vt:lpstr>Ion Boardroom</vt:lpstr>
      <vt:lpstr>Office Theme</vt:lpstr>
      <vt:lpstr>3_Ion Boardroom</vt:lpstr>
      <vt:lpstr>Small business &amp; Tax Your Questions answered</vt:lpstr>
      <vt:lpstr>PowerPoint Presentation</vt:lpstr>
      <vt:lpstr>Part One</vt:lpstr>
      <vt:lpstr>Essential/Important/Optional</vt:lpstr>
      <vt:lpstr>Key Considerations</vt:lpstr>
      <vt:lpstr>Operations</vt:lpstr>
      <vt:lpstr>PowerPoint Presentation</vt:lpstr>
      <vt:lpstr>Business Structure</vt:lpstr>
      <vt:lpstr>PowerPoint Presentation</vt:lpstr>
      <vt:lpstr>PowerPoint Presentation</vt:lpstr>
      <vt:lpstr>Sole Trader</vt:lpstr>
      <vt:lpstr>Sole Trader</vt:lpstr>
      <vt:lpstr>Sole Trader</vt:lpstr>
      <vt:lpstr>Advantages</vt:lpstr>
      <vt:lpstr>Disadvantages</vt:lpstr>
      <vt:lpstr>Disadvantages</vt:lpstr>
      <vt:lpstr>Partnership</vt:lpstr>
      <vt:lpstr>Partnership</vt:lpstr>
      <vt:lpstr>Advantages</vt:lpstr>
      <vt:lpstr>Deed of Partnership</vt:lpstr>
      <vt:lpstr>PowerPoint Presentation</vt:lpstr>
      <vt:lpstr>Disadvantages</vt:lpstr>
      <vt:lpstr>PowerPoint Presentation</vt:lpstr>
      <vt:lpstr>Limited Company</vt:lpstr>
      <vt:lpstr>Advantages</vt:lpstr>
      <vt:lpstr>PowerPoint Presentation</vt:lpstr>
      <vt:lpstr>PowerPoint Presentation</vt:lpstr>
      <vt:lpstr>Excercise</vt:lpstr>
      <vt:lpstr>Disadvantages</vt:lpstr>
      <vt:lpstr>Limited Liability Partnership</vt:lpstr>
      <vt:lpstr>Social Enterprise</vt:lpstr>
      <vt:lpstr>PowerPoint Presentation</vt:lpstr>
      <vt:lpstr>PowerPoint Presentation</vt:lpstr>
      <vt:lpstr>Examples of well known social enterprises based in London include:</vt:lpstr>
      <vt:lpstr>Limited by Guarantee</vt:lpstr>
      <vt:lpstr>Community Interest Company</vt:lpstr>
      <vt:lpstr>PowerPoint Presentation</vt:lpstr>
      <vt:lpstr>PowerPoint Presentation</vt:lpstr>
      <vt:lpstr>PowerPoint Presentation</vt:lpstr>
      <vt:lpstr>Legal Status</vt:lpstr>
      <vt:lpstr>How do I register – Sole Trader</vt:lpstr>
      <vt:lpstr>How do I register – Ltd Company</vt:lpstr>
      <vt:lpstr>Your Cash</vt:lpstr>
      <vt:lpstr>Exercise/Homework</vt:lpstr>
      <vt:lpstr>Part Two</vt:lpstr>
      <vt:lpstr>PowerPoint Presentation</vt:lpstr>
      <vt:lpstr>Professional Associations and Unions</vt:lpstr>
      <vt:lpstr>Threshold - £85,000</vt:lpstr>
      <vt:lpstr>Personal Tax Allowance   £12,500</vt:lpstr>
      <vt:lpstr>PowerPoint Presentation</vt:lpstr>
      <vt:lpstr>Premises</vt:lpstr>
      <vt:lpstr>Legal Requirements</vt:lpstr>
      <vt:lpstr>Good Use of GDPR</vt:lpstr>
      <vt:lpstr>Protecting Yourself &amp; Others</vt:lpstr>
      <vt:lpstr>Employing staff</vt:lpstr>
      <vt:lpstr>Protecting Yourself</vt:lpstr>
      <vt:lpstr>Excercise</vt:lpstr>
      <vt:lpstr>Copyright &amp; Intellectual Property</vt:lpstr>
      <vt:lpstr>Policies</vt:lpstr>
      <vt:lpstr>PowerPoint Presentation</vt:lpstr>
      <vt:lpstr>PowerPoint Presentation</vt:lpstr>
      <vt:lpstr>Tax Aid</vt:lpstr>
      <vt:lpstr>Contracts</vt:lpstr>
      <vt:lpstr>Public liability </vt:lpstr>
      <vt:lpstr>Product liability</vt:lpstr>
      <vt:lpstr>Professional indemnity </vt:lpstr>
      <vt:lpstr>PowerPoint Presentation</vt:lpstr>
      <vt:lpstr>Income protection  and critical illness </vt:lpstr>
      <vt:lpstr>You need to consider</vt:lpstr>
      <vt:lpstr>Keeping financial records </vt:lpstr>
      <vt:lpstr>PowerPoint Presentation</vt:lpstr>
      <vt:lpstr>System</vt:lpstr>
      <vt:lpstr>Separate</vt:lpstr>
      <vt:lpstr>Security</vt:lpstr>
      <vt:lpstr>Safe</vt:lpstr>
      <vt:lpstr>Next Steps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business &amp; Tax Your Questions answered</dc:title>
  <dc:creator>Beckles, Janice</dc:creator>
  <cp:lastModifiedBy>Beckles, Janice</cp:lastModifiedBy>
  <cp:revision>5</cp:revision>
  <dcterms:created xsi:type="dcterms:W3CDTF">2020-12-08T22:35:17Z</dcterms:created>
  <dcterms:modified xsi:type="dcterms:W3CDTF">2021-04-14T19:03:36Z</dcterms:modified>
</cp:coreProperties>
</file>