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3" r:id="rId1"/>
  </p:sldMasterIdLst>
  <p:notesMasterIdLst>
    <p:notesMasterId r:id="rId60"/>
  </p:notesMasterIdLst>
  <p:sldIdLst>
    <p:sldId id="290" r:id="rId2"/>
    <p:sldId id="346" r:id="rId3"/>
    <p:sldId id="768" r:id="rId4"/>
    <p:sldId id="258" r:id="rId5"/>
    <p:sldId id="4094" r:id="rId6"/>
    <p:sldId id="4150" r:id="rId7"/>
    <p:sldId id="327" r:id="rId8"/>
    <p:sldId id="387" r:id="rId9"/>
    <p:sldId id="369" r:id="rId10"/>
    <p:sldId id="4142" r:id="rId11"/>
    <p:sldId id="4141" r:id="rId12"/>
    <p:sldId id="4147" r:id="rId13"/>
    <p:sldId id="750" r:id="rId14"/>
    <p:sldId id="277" r:id="rId15"/>
    <p:sldId id="747" r:id="rId16"/>
    <p:sldId id="738" r:id="rId17"/>
    <p:sldId id="278" r:id="rId18"/>
    <p:sldId id="3314" r:id="rId19"/>
    <p:sldId id="423" r:id="rId20"/>
    <p:sldId id="424" r:id="rId21"/>
    <p:sldId id="401" r:id="rId22"/>
    <p:sldId id="427" r:id="rId23"/>
    <p:sldId id="429" r:id="rId24"/>
    <p:sldId id="352" r:id="rId25"/>
    <p:sldId id="430" r:id="rId26"/>
    <p:sldId id="416" r:id="rId27"/>
    <p:sldId id="432" r:id="rId28"/>
    <p:sldId id="4149" r:id="rId29"/>
    <p:sldId id="431" r:id="rId30"/>
    <p:sldId id="383" r:id="rId31"/>
    <p:sldId id="756" r:id="rId32"/>
    <p:sldId id="376" r:id="rId33"/>
    <p:sldId id="426" r:id="rId34"/>
    <p:sldId id="421" r:id="rId35"/>
    <p:sldId id="754" r:id="rId36"/>
    <p:sldId id="402" r:id="rId37"/>
    <p:sldId id="403" r:id="rId38"/>
    <p:sldId id="698" r:id="rId39"/>
    <p:sldId id="716" r:id="rId40"/>
    <p:sldId id="404" r:id="rId41"/>
    <p:sldId id="692" r:id="rId42"/>
    <p:sldId id="740" r:id="rId43"/>
    <p:sldId id="279" r:id="rId44"/>
    <p:sldId id="385" r:id="rId45"/>
    <p:sldId id="764" r:id="rId46"/>
    <p:sldId id="766" r:id="rId47"/>
    <p:sldId id="388" r:id="rId48"/>
    <p:sldId id="264" r:id="rId49"/>
    <p:sldId id="263" r:id="rId50"/>
    <p:sldId id="741" r:id="rId51"/>
    <p:sldId id="742" r:id="rId52"/>
    <p:sldId id="265" r:id="rId53"/>
    <p:sldId id="763" r:id="rId54"/>
    <p:sldId id="282" r:id="rId55"/>
    <p:sldId id="708" r:id="rId56"/>
    <p:sldId id="389" r:id="rId57"/>
    <p:sldId id="721" r:id="rId58"/>
    <p:sldId id="275"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9" autoAdjust="0"/>
  </p:normalViewPr>
  <p:slideViewPr>
    <p:cSldViewPr snapToGrid="0">
      <p:cViewPr varScale="1">
        <p:scale>
          <a:sx n="77" d="100"/>
          <a:sy n="77" d="100"/>
        </p:scale>
        <p:origin x="64" y="244"/>
      </p:cViewPr>
      <p:guideLst/>
    </p:cSldViewPr>
  </p:slideViewPr>
  <p:outlineViewPr>
    <p:cViewPr>
      <p:scale>
        <a:sx n="33" d="100"/>
        <a:sy n="33" d="100"/>
      </p:scale>
      <p:origin x="0" y="-12792"/>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A20A6F-B571-4B31-BB10-D0A129A5821C}"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D70F57CE-213D-4142-BCA2-0A626E89B0AB}">
      <dgm:prSet/>
      <dgm:spPr/>
      <dgm:t>
        <a:bodyPr/>
        <a:lstStyle/>
        <a:p>
          <a:pPr>
            <a:lnSpc>
              <a:spcPct val="100000"/>
            </a:lnSpc>
            <a:defRPr cap="all"/>
          </a:pPr>
          <a:r>
            <a:rPr lang="en-GB"/>
            <a:t>What will you need or use for your idea?</a:t>
          </a:r>
          <a:endParaRPr lang="en-US"/>
        </a:p>
      </dgm:t>
    </dgm:pt>
    <dgm:pt modelId="{76F11282-D17B-4A25-99B0-BC41B17150CC}" type="parTrans" cxnId="{C88ECE9B-228F-4113-9D6F-6EC62EC9F683}">
      <dgm:prSet/>
      <dgm:spPr/>
      <dgm:t>
        <a:bodyPr/>
        <a:lstStyle/>
        <a:p>
          <a:endParaRPr lang="en-US"/>
        </a:p>
      </dgm:t>
    </dgm:pt>
    <dgm:pt modelId="{29DF03EB-8A54-479C-B445-DDA55B859A9C}" type="sibTrans" cxnId="{C88ECE9B-228F-4113-9D6F-6EC62EC9F683}">
      <dgm:prSet/>
      <dgm:spPr/>
      <dgm:t>
        <a:bodyPr/>
        <a:lstStyle/>
        <a:p>
          <a:endParaRPr lang="en-US"/>
        </a:p>
      </dgm:t>
    </dgm:pt>
    <dgm:pt modelId="{3E450B22-6151-4849-A928-DF48ACD77B2C}">
      <dgm:prSet/>
      <dgm:spPr/>
      <dgm:t>
        <a:bodyPr/>
        <a:lstStyle/>
        <a:p>
          <a:pPr>
            <a:lnSpc>
              <a:spcPct val="100000"/>
            </a:lnSpc>
            <a:defRPr cap="all"/>
          </a:pPr>
          <a:r>
            <a:rPr lang="en-GB"/>
            <a:t>What materials/equipment are essential for your business?</a:t>
          </a:r>
          <a:endParaRPr lang="en-US"/>
        </a:p>
      </dgm:t>
    </dgm:pt>
    <dgm:pt modelId="{1E9F4FA0-6D7A-4F91-BE22-EFD37CCC8021}" type="parTrans" cxnId="{52F2ED34-83F7-4659-AB5F-CB3CC62D93E5}">
      <dgm:prSet/>
      <dgm:spPr/>
      <dgm:t>
        <a:bodyPr/>
        <a:lstStyle/>
        <a:p>
          <a:endParaRPr lang="en-US"/>
        </a:p>
      </dgm:t>
    </dgm:pt>
    <dgm:pt modelId="{29ABAD86-F249-43F3-BD88-FDFBF745EA64}" type="sibTrans" cxnId="{52F2ED34-83F7-4659-AB5F-CB3CC62D93E5}">
      <dgm:prSet/>
      <dgm:spPr/>
      <dgm:t>
        <a:bodyPr/>
        <a:lstStyle/>
        <a:p>
          <a:endParaRPr lang="en-US"/>
        </a:p>
      </dgm:t>
    </dgm:pt>
    <dgm:pt modelId="{5AF9EC3B-5376-4A95-B4EC-1AFF4ADF22C0}">
      <dgm:prSet/>
      <dgm:spPr/>
      <dgm:t>
        <a:bodyPr/>
        <a:lstStyle/>
        <a:p>
          <a:pPr>
            <a:lnSpc>
              <a:spcPct val="100000"/>
            </a:lnSpc>
            <a:defRPr cap="all"/>
          </a:pPr>
          <a:r>
            <a:rPr lang="en-GB"/>
            <a:t>What skills will you or do you use?</a:t>
          </a:r>
          <a:endParaRPr lang="en-US"/>
        </a:p>
      </dgm:t>
    </dgm:pt>
    <dgm:pt modelId="{7CB34DF9-8156-482B-8AFB-83416AFA22D6}" type="parTrans" cxnId="{6C56F85B-69F4-4BE3-87FD-212AE33F8C42}">
      <dgm:prSet/>
      <dgm:spPr/>
      <dgm:t>
        <a:bodyPr/>
        <a:lstStyle/>
        <a:p>
          <a:endParaRPr lang="en-US"/>
        </a:p>
      </dgm:t>
    </dgm:pt>
    <dgm:pt modelId="{A132DC0D-BAFD-4284-A3C7-C8BEB98C7568}" type="sibTrans" cxnId="{6C56F85B-69F4-4BE3-87FD-212AE33F8C42}">
      <dgm:prSet/>
      <dgm:spPr/>
      <dgm:t>
        <a:bodyPr/>
        <a:lstStyle/>
        <a:p>
          <a:endParaRPr lang="en-US"/>
        </a:p>
      </dgm:t>
    </dgm:pt>
    <dgm:pt modelId="{67FE33D1-C787-4408-B2F3-B4677139A792}">
      <dgm:prSet/>
      <dgm:spPr/>
      <dgm:t>
        <a:bodyPr/>
        <a:lstStyle/>
        <a:p>
          <a:pPr>
            <a:lnSpc>
              <a:spcPct val="100000"/>
            </a:lnSpc>
            <a:defRPr cap="all"/>
          </a:pPr>
          <a:r>
            <a:rPr lang="en-GB"/>
            <a:t>What help/materials from other people or organisations will you need or have you utilised? </a:t>
          </a:r>
          <a:endParaRPr lang="en-US"/>
        </a:p>
      </dgm:t>
    </dgm:pt>
    <dgm:pt modelId="{E44FFA22-0C6B-48C5-BBA3-C73BB01C475A}" type="parTrans" cxnId="{A26A7765-A153-47E2-A98F-359FBFE8012C}">
      <dgm:prSet/>
      <dgm:spPr/>
      <dgm:t>
        <a:bodyPr/>
        <a:lstStyle/>
        <a:p>
          <a:endParaRPr lang="en-US"/>
        </a:p>
      </dgm:t>
    </dgm:pt>
    <dgm:pt modelId="{C6838E51-D503-4C7D-9A31-648A15832E39}" type="sibTrans" cxnId="{A26A7765-A153-47E2-A98F-359FBFE8012C}">
      <dgm:prSet/>
      <dgm:spPr/>
      <dgm:t>
        <a:bodyPr/>
        <a:lstStyle/>
        <a:p>
          <a:endParaRPr lang="en-US"/>
        </a:p>
      </dgm:t>
    </dgm:pt>
    <dgm:pt modelId="{F8AC78E7-243E-40C8-87C2-00202D045A31}" type="pres">
      <dgm:prSet presAssocID="{5BA20A6F-B571-4B31-BB10-D0A129A5821C}" presName="root" presStyleCnt="0">
        <dgm:presLayoutVars>
          <dgm:dir/>
          <dgm:resizeHandles val="exact"/>
        </dgm:presLayoutVars>
      </dgm:prSet>
      <dgm:spPr/>
    </dgm:pt>
    <dgm:pt modelId="{8018E228-5A5E-423B-9ACE-62A7376509AD}" type="pres">
      <dgm:prSet presAssocID="{D70F57CE-213D-4142-BCA2-0A626E89B0AB}" presName="compNode" presStyleCnt="0"/>
      <dgm:spPr/>
    </dgm:pt>
    <dgm:pt modelId="{B89CA7A8-A42C-43F5-9B72-CF636BB3F552}" type="pres">
      <dgm:prSet presAssocID="{D70F57CE-213D-4142-BCA2-0A626E89B0AB}" presName="iconBgRect" presStyleLbl="bgShp" presStyleIdx="0" presStyleCnt="4"/>
      <dgm:spPr/>
    </dgm:pt>
    <dgm:pt modelId="{47958DB7-C02E-4C1F-ABD2-CE206C8AA6CD}" type="pres">
      <dgm:prSet presAssocID="{D70F57CE-213D-4142-BCA2-0A626E89B0A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66C792CE-BCCC-42F3-B1D7-433E7C1A05A7}" type="pres">
      <dgm:prSet presAssocID="{D70F57CE-213D-4142-BCA2-0A626E89B0AB}" presName="spaceRect" presStyleCnt="0"/>
      <dgm:spPr/>
    </dgm:pt>
    <dgm:pt modelId="{1177D9F1-5039-4EC6-AC69-A43669032DF4}" type="pres">
      <dgm:prSet presAssocID="{D70F57CE-213D-4142-BCA2-0A626E89B0AB}" presName="textRect" presStyleLbl="revTx" presStyleIdx="0" presStyleCnt="4">
        <dgm:presLayoutVars>
          <dgm:chMax val="1"/>
          <dgm:chPref val="1"/>
        </dgm:presLayoutVars>
      </dgm:prSet>
      <dgm:spPr/>
    </dgm:pt>
    <dgm:pt modelId="{50AE49EF-E746-46CE-9419-70495949F22D}" type="pres">
      <dgm:prSet presAssocID="{29DF03EB-8A54-479C-B445-DDA55B859A9C}" presName="sibTrans" presStyleCnt="0"/>
      <dgm:spPr/>
    </dgm:pt>
    <dgm:pt modelId="{4E9BA3F9-186D-4986-84AA-4886FFC51C8C}" type="pres">
      <dgm:prSet presAssocID="{3E450B22-6151-4849-A928-DF48ACD77B2C}" presName="compNode" presStyleCnt="0"/>
      <dgm:spPr/>
    </dgm:pt>
    <dgm:pt modelId="{33C44094-30A9-4323-BEA5-A67976743502}" type="pres">
      <dgm:prSet presAssocID="{3E450B22-6151-4849-A928-DF48ACD77B2C}" presName="iconBgRect" presStyleLbl="bgShp" presStyleIdx="1" presStyleCnt="4"/>
      <dgm:spPr/>
    </dgm:pt>
    <dgm:pt modelId="{84D75667-AAEB-44A2-83F8-6A6C9C85D179}" type="pres">
      <dgm:prSet presAssocID="{3E450B22-6151-4849-A928-DF48ACD77B2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ning Tools"/>
        </a:ext>
      </dgm:extLst>
    </dgm:pt>
    <dgm:pt modelId="{2969A8E1-FD7C-4D37-B7D9-1D0137F9C710}" type="pres">
      <dgm:prSet presAssocID="{3E450B22-6151-4849-A928-DF48ACD77B2C}" presName="spaceRect" presStyleCnt="0"/>
      <dgm:spPr/>
    </dgm:pt>
    <dgm:pt modelId="{43931888-9E03-40A3-B6B0-7FF63F23FCD9}" type="pres">
      <dgm:prSet presAssocID="{3E450B22-6151-4849-A928-DF48ACD77B2C}" presName="textRect" presStyleLbl="revTx" presStyleIdx="1" presStyleCnt="4">
        <dgm:presLayoutVars>
          <dgm:chMax val="1"/>
          <dgm:chPref val="1"/>
        </dgm:presLayoutVars>
      </dgm:prSet>
      <dgm:spPr/>
    </dgm:pt>
    <dgm:pt modelId="{1058EF7D-6E0B-41DF-9F9D-9B339CCE28B7}" type="pres">
      <dgm:prSet presAssocID="{29ABAD86-F249-43F3-BD88-FDFBF745EA64}" presName="sibTrans" presStyleCnt="0"/>
      <dgm:spPr/>
    </dgm:pt>
    <dgm:pt modelId="{2968D8D8-8008-410F-B9CA-0A9C237D03B6}" type="pres">
      <dgm:prSet presAssocID="{5AF9EC3B-5376-4A95-B4EC-1AFF4ADF22C0}" presName="compNode" presStyleCnt="0"/>
      <dgm:spPr/>
    </dgm:pt>
    <dgm:pt modelId="{A35FA371-05DE-4230-87A6-979FD2612E35}" type="pres">
      <dgm:prSet presAssocID="{5AF9EC3B-5376-4A95-B4EC-1AFF4ADF22C0}" presName="iconBgRect" presStyleLbl="bgShp" presStyleIdx="2" presStyleCnt="4"/>
      <dgm:spPr/>
    </dgm:pt>
    <dgm:pt modelId="{0C466452-953F-4D9F-A03B-6F343EB7BEF3}" type="pres">
      <dgm:prSet presAssocID="{5AF9EC3B-5376-4A95-B4EC-1AFF4ADF22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DBFF6366-E51C-450A-A997-0DEA3441A7BC}" type="pres">
      <dgm:prSet presAssocID="{5AF9EC3B-5376-4A95-B4EC-1AFF4ADF22C0}" presName="spaceRect" presStyleCnt="0"/>
      <dgm:spPr/>
    </dgm:pt>
    <dgm:pt modelId="{9E558F1F-3F54-4828-9B3C-49A937278F89}" type="pres">
      <dgm:prSet presAssocID="{5AF9EC3B-5376-4A95-B4EC-1AFF4ADF22C0}" presName="textRect" presStyleLbl="revTx" presStyleIdx="2" presStyleCnt="4">
        <dgm:presLayoutVars>
          <dgm:chMax val="1"/>
          <dgm:chPref val="1"/>
        </dgm:presLayoutVars>
      </dgm:prSet>
      <dgm:spPr/>
    </dgm:pt>
    <dgm:pt modelId="{50128D26-7A4E-4102-B492-50F7B07F9E39}" type="pres">
      <dgm:prSet presAssocID="{A132DC0D-BAFD-4284-A3C7-C8BEB98C7568}" presName="sibTrans" presStyleCnt="0"/>
      <dgm:spPr/>
    </dgm:pt>
    <dgm:pt modelId="{12AB26F8-9C0A-4698-AAF3-CBB4F4F573B8}" type="pres">
      <dgm:prSet presAssocID="{67FE33D1-C787-4408-B2F3-B4677139A792}" presName="compNode" presStyleCnt="0"/>
      <dgm:spPr/>
    </dgm:pt>
    <dgm:pt modelId="{E82BBA27-7B11-4104-8DA5-798C4DE461CC}" type="pres">
      <dgm:prSet presAssocID="{67FE33D1-C787-4408-B2F3-B4677139A792}" presName="iconBgRect" presStyleLbl="bgShp" presStyleIdx="3" presStyleCnt="4"/>
      <dgm:spPr/>
    </dgm:pt>
    <dgm:pt modelId="{3591533F-CA63-411F-8367-064EB881F343}" type="pres">
      <dgm:prSet presAssocID="{67FE33D1-C787-4408-B2F3-B4677139A7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ycle Sign"/>
        </a:ext>
      </dgm:extLst>
    </dgm:pt>
    <dgm:pt modelId="{5FB7A268-D937-4B61-9718-1F71B1971B03}" type="pres">
      <dgm:prSet presAssocID="{67FE33D1-C787-4408-B2F3-B4677139A792}" presName="spaceRect" presStyleCnt="0"/>
      <dgm:spPr/>
    </dgm:pt>
    <dgm:pt modelId="{9BB9B148-656F-4935-9731-3E139FCCB7D6}" type="pres">
      <dgm:prSet presAssocID="{67FE33D1-C787-4408-B2F3-B4677139A792}" presName="textRect" presStyleLbl="revTx" presStyleIdx="3" presStyleCnt="4">
        <dgm:presLayoutVars>
          <dgm:chMax val="1"/>
          <dgm:chPref val="1"/>
        </dgm:presLayoutVars>
      </dgm:prSet>
      <dgm:spPr/>
    </dgm:pt>
  </dgm:ptLst>
  <dgm:cxnLst>
    <dgm:cxn modelId="{D3E6542D-E198-4AA6-86BD-65A3CAA730EE}" type="presOf" srcId="{5AF9EC3B-5376-4A95-B4EC-1AFF4ADF22C0}" destId="{9E558F1F-3F54-4828-9B3C-49A937278F89}" srcOrd="0" destOrd="0" presId="urn:microsoft.com/office/officeart/2018/5/layout/IconCircleLabelList"/>
    <dgm:cxn modelId="{9D14EB2D-DA05-434A-A748-E298613F2820}" type="presOf" srcId="{3E450B22-6151-4849-A928-DF48ACD77B2C}" destId="{43931888-9E03-40A3-B6B0-7FF63F23FCD9}" srcOrd="0" destOrd="0" presId="urn:microsoft.com/office/officeart/2018/5/layout/IconCircleLabelList"/>
    <dgm:cxn modelId="{52F2ED34-83F7-4659-AB5F-CB3CC62D93E5}" srcId="{5BA20A6F-B571-4B31-BB10-D0A129A5821C}" destId="{3E450B22-6151-4849-A928-DF48ACD77B2C}" srcOrd="1" destOrd="0" parTransId="{1E9F4FA0-6D7A-4F91-BE22-EFD37CCC8021}" sibTransId="{29ABAD86-F249-43F3-BD88-FDFBF745EA64}"/>
    <dgm:cxn modelId="{6C56F85B-69F4-4BE3-87FD-212AE33F8C42}" srcId="{5BA20A6F-B571-4B31-BB10-D0A129A5821C}" destId="{5AF9EC3B-5376-4A95-B4EC-1AFF4ADF22C0}" srcOrd="2" destOrd="0" parTransId="{7CB34DF9-8156-482B-8AFB-83416AFA22D6}" sibTransId="{A132DC0D-BAFD-4284-A3C7-C8BEB98C7568}"/>
    <dgm:cxn modelId="{A26A7765-A153-47E2-A98F-359FBFE8012C}" srcId="{5BA20A6F-B571-4B31-BB10-D0A129A5821C}" destId="{67FE33D1-C787-4408-B2F3-B4677139A792}" srcOrd="3" destOrd="0" parTransId="{E44FFA22-0C6B-48C5-BBA3-C73BB01C475A}" sibTransId="{C6838E51-D503-4C7D-9A31-648A15832E39}"/>
    <dgm:cxn modelId="{3B21634D-5F0B-459E-9271-2729BD3ED9EC}" type="presOf" srcId="{D70F57CE-213D-4142-BCA2-0A626E89B0AB}" destId="{1177D9F1-5039-4EC6-AC69-A43669032DF4}" srcOrd="0" destOrd="0" presId="urn:microsoft.com/office/officeart/2018/5/layout/IconCircleLabelList"/>
    <dgm:cxn modelId="{C88ECE9B-228F-4113-9D6F-6EC62EC9F683}" srcId="{5BA20A6F-B571-4B31-BB10-D0A129A5821C}" destId="{D70F57CE-213D-4142-BCA2-0A626E89B0AB}" srcOrd="0" destOrd="0" parTransId="{76F11282-D17B-4A25-99B0-BC41B17150CC}" sibTransId="{29DF03EB-8A54-479C-B445-DDA55B859A9C}"/>
    <dgm:cxn modelId="{3D3E31CE-E10E-407B-8CF5-DDF8D2B0267E}" type="presOf" srcId="{67FE33D1-C787-4408-B2F3-B4677139A792}" destId="{9BB9B148-656F-4935-9731-3E139FCCB7D6}" srcOrd="0" destOrd="0" presId="urn:microsoft.com/office/officeart/2018/5/layout/IconCircleLabelList"/>
    <dgm:cxn modelId="{976187E7-DA21-4F81-A518-9110D6D78D8E}" type="presOf" srcId="{5BA20A6F-B571-4B31-BB10-D0A129A5821C}" destId="{F8AC78E7-243E-40C8-87C2-00202D045A31}" srcOrd="0" destOrd="0" presId="urn:microsoft.com/office/officeart/2018/5/layout/IconCircleLabelList"/>
    <dgm:cxn modelId="{4C9ED6F2-B2CC-48D5-A028-13EDA9900D8A}" type="presParOf" srcId="{F8AC78E7-243E-40C8-87C2-00202D045A31}" destId="{8018E228-5A5E-423B-9ACE-62A7376509AD}" srcOrd="0" destOrd="0" presId="urn:microsoft.com/office/officeart/2018/5/layout/IconCircleLabelList"/>
    <dgm:cxn modelId="{651DC363-BF79-4AB6-9F68-450DA3865A90}" type="presParOf" srcId="{8018E228-5A5E-423B-9ACE-62A7376509AD}" destId="{B89CA7A8-A42C-43F5-9B72-CF636BB3F552}" srcOrd="0" destOrd="0" presId="urn:microsoft.com/office/officeart/2018/5/layout/IconCircleLabelList"/>
    <dgm:cxn modelId="{3F3F4C10-E805-468F-848F-AE1CFB7173D2}" type="presParOf" srcId="{8018E228-5A5E-423B-9ACE-62A7376509AD}" destId="{47958DB7-C02E-4C1F-ABD2-CE206C8AA6CD}" srcOrd="1" destOrd="0" presId="urn:microsoft.com/office/officeart/2018/5/layout/IconCircleLabelList"/>
    <dgm:cxn modelId="{29DEFA1D-D20D-422D-A9F9-2604543D7C76}" type="presParOf" srcId="{8018E228-5A5E-423B-9ACE-62A7376509AD}" destId="{66C792CE-BCCC-42F3-B1D7-433E7C1A05A7}" srcOrd="2" destOrd="0" presId="urn:microsoft.com/office/officeart/2018/5/layout/IconCircleLabelList"/>
    <dgm:cxn modelId="{9D24CFD8-BA76-46ED-9B1E-B0F7028E6D38}" type="presParOf" srcId="{8018E228-5A5E-423B-9ACE-62A7376509AD}" destId="{1177D9F1-5039-4EC6-AC69-A43669032DF4}" srcOrd="3" destOrd="0" presId="urn:microsoft.com/office/officeart/2018/5/layout/IconCircleLabelList"/>
    <dgm:cxn modelId="{2250B7FA-9121-4E90-9A36-9D0362C5CB05}" type="presParOf" srcId="{F8AC78E7-243E-40C8-87C2-00202D045A31}" destId="{50AE49EF-E746-46CE-9419-70495949F22D}" srcOrd="1" destOrd="0" presId="urn:microsoft.com/office/officeart/2018/5/layout/IconCircleLabelList"/>
    <dgm:cxn modelId="{E6EF130D-64F1-4CFA-8B4F-C5F9BEAAA7A3}" type="presParOf" srcId="{F8AC78E7-243E-40C8-87C2-00202D045A31}" destId="{4E9BA3F9-186D-4986-84AA-4886FFC51C8C}" srcOrd="2" destOrd="0" presId="urn:microsoft.com/office/officeart/2018/5/layout/IconCircleLabelList"/>
    <dgm:cxn modelId="{00C0D041-46F6-455F-B0E5-CA22FB90A9A2}" type="presParOf" srcId="{4E9BA3F9-186D-4986-84AA-4886FFC51C8C}" destId="{33C44094-30A9-4323-BEA5-A67976743502}" srcOrd="0" destOrd="0" presId="urn:microsoft.com/office/officeart/2018/5/layout/IconCircleLabelList"/>
    <dgm:cxn modelId="{AE670678-9615-4BE8-B6D8-D1128E0E6A52}" type="presParOf" srcId="{4E9BA3F9-186D-4986-84AA-4886FFC51C8C}" destId="{84D75667-AAEB-44A2-83F8-6A6C9C85D179}" srcOrd="1" destOrd="0" presId="urn:microsoft.com/office/officeart/2018/5/layout/IconCircleLabelList"/>
    <dgm:cxn modelId="{C4D514DB-E208-48C1-A088-240C1E098502}" type="presParOf" srcId="{4E9BA3F9-186D-4986-84AA-4886FFC51C8C}" destId="{2969A8E1-FD7C-4D37-B7D9-1D0137F9C710}" srcOrd="2" destOrd="0" presId="urn:microsoft.com/office/officeart/2018/5/layout/IconCircleLabelList"/>
    <dgm:cxn modelId="{7FD2F92B-801B-41C9-852B-D5598DC90F74}" type="presParOf" srcId="{4E9BA3F9-186D-4986-84AA-4886FFC51C8C}" destId="{43931888-9E03-40A3-B6B0-7FF63F23FCD9}" srcOrd="3" destOrd="0" presId="urn:microsoft.com/office/officeart/2018/5/layout/IconCircleLabelList"/>
    <dgm:cxn modelId="{9BE5F364-C55C-4C87-8B63-F1BA93D18B76}" type="presParOf" srcId="{F8AC78E7-243E-40C8-87C2-00202D045A31}" destId="{1058EF7D-6E0B-41DF-9F9D-9B339CCE28B7}" srcOrd="3" destOrd="0" presId="urn:microsoft.com/office/officeart/2018/5/layout/IconCircleLabelList"/>
    <dgm:cxn modelId="{33F0E910-2C75-4AD4-A2E7-C3A1A877331D}" type="presParOf" srcId="{F8AC78E7-243E-40C8-87C2-00202D045A31}" destId="{2968D8D8-8008-410F-B9CA-0A9C237D03B6}" srcOrd="4" destOrd="0" presId="urn:microsoft.com/office/officeart/2018/5/layout/IconCircleLabelList"/>
    <dgm:cxn modelId="{756F57C9-0D39-424C-8F16-8FD2092F321D}" type="presParOf" srcId="{2968D8D8-8008-410F-B9CA-0A9C237D03B6}" destId="{A35FA371-05DE-4230-87A6-979FD2612E35}" srcOrd="0" destOrd="0" presId="urn:microsoft.com/office/officeart/2018/5/layout/IconCircleLabelList"/>
    <dgm:cxn modelId="{884E8042-63CE-48DE-B04B-BF219AC46AE4}" type="presParOf" srcId="{2968D8D8-8008-410F-B9CA-0A9C237D03B6}" destId="{0C466452-953F-4D9F-A03B-6F343EB7BEF3}" srcOrd="1" destOrd="0" presId="urn:microsoft.com/office/officeart/2018/5/layout/IconCircleLabelList"/>
    <dgm:cxn modelId="{DDB7B334-FB63-4FDD-A2AA-DA3732992459}" type="presParOf" srcId="{2968D8D8-8008-410F-B9CA-0A9C237D03B6}" destId="{DBFF6366-E51C-450A-A997-0DEA3441A7BC}" srcOrd="2" destOrd="0" presId="urn:microsoft.com/office/officeart/2018/5/layout/IconCircleLabelList"/>
    <dgm:cxn modelId="{A69EEBF2-9269-400F-9152-C5349BAF77A7}" type="presParOf" srcId="{2968D8D8-8008-410F-B9CA-0A9C237D03B6}" destId="{9E558F1F-3F54-4828-9B3C-49A937278F89}" srcOrd="3" destOrd="0" presId="urn:microsoft.com/office/officeart/2018/5/layout/IconCircleLabelList"/>
    <dgm:cxn modelId="{50B7CA48-D67F-4F21-841C-5DB01023074D}" type="presParOf" srcId="{F8AC78E7-243E-40C8-87C2-00202D045A31}" destId="{50128D26-7A4E-4102-B492-50F7B07F9E39}" srcOrd="5" destOrd="0" presId="urn:microsoft.com/office/officeart/2018/5/layout/IconCircleLabelList"/>
    <dgm:cxn modelId="{8ECF8370-E932-4837-BC0B-24F87E2CE3A7}" type="presParOf" srcId="{F8AC78E7-243E-40C8-87C2-00202D045A31}" destId="{12AB26F8-9C0A-4698-AAF3-CBB4F4F573B8}" srcOrd="6" destOrd="0" presId="urn:microsoft.com/office/officeart/2018/5/layout/IconCircleLabelList"/>
    <dgm:cxn modelId="{6B96A0BC-753B-48AA-8B9E-670367EAECBF}" type="presParOf" srcId="{12AB26F8-9C0A-4698-AAF3-CBB4F4F573B8}" destId="{E82BBA27-7B11-4104-8DA5-798C4DE461CC}" srcOrd="0" destOrd="0" presId="urn:microsoft.com/office/officeart/2018/5/layout/IconCircleLabelList"/>
    <dgm:cxn modelId="{2933B2C9-8EE6-44AB-B73C-AA0130C15B62}" type="presParOf" srcId="{12AB26F8-9C0A-4698-AAF3-CBB4F4F573B8}" destId="{3591533F-CA63-411F-8367-064EB881F343}" srcOrd="1" destOrd="0" presId="urn:microsoft.com/office/officeart/2018/5/layout/IconCircleLabelList"/>
    <dgm:cxn modelId="{84968AED-E5ED-4558-B4E8-1D55BB9B6CB7}" type="presParOf" srcId="{12AB26F8-9C0A-4698-AAF3-CBB4F4F573B8}" destId="{5FB7A268-D937-4B61-9718-1F71B1971B03}" srcOrd="2" destOrd="0" presId="urn:microsoft.com/office/officeart/2018/5/layout/IconCircleLabelList"/>
    <dgm:cxn modelId="{9C3BA9F2-D997-4903-9E5C-7430A853F682}" type="presParOf" srcId="{12AB26F8-9C0A-4698-AAF3-CBB4F4F573B8}" destId="{9BB9B148-656F-4935-9731-3E139FCCB7D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8B15E-3CD6-4A01-AB1F-11600CA3EA7C}" type="doc">
      <dgm:prSet loTypeId="urn:microsoft.com/office/officeart/2005/8/layout/matrix2" loCatId="matrix" qsTypeId="urn:microsoft.com/office/officeart/2005/8/quickstyle/simple4" qsCatId="simple" csTypeId="urn:microsoft.com/office/officeart/2005/8/colors/accent0_3" csCatId="mainScheme"/>
      <dgm:spPr/>
      <dgm:t>
        <a:bodyPr/>
        <a:lstStyle/>
        <a:p>
          <a:endParaRPr lang="en-US"/>
        </a:p>
      </dgm:t>
    </dgm:pt>
    <dgm:pt modelId="{26DCB662-2535-40E4-B39E-A267AAEBE19B}">
      <dgm:prSet/>
      <dgm:spPr/>
      <dgm:t>
        <a:bodyPr/>
        <a:lstStyle/>
        <a:p>
          <a:r>
            <a:rPr lang="en-GB"/>
            <a:t>Your business plan needs to show not only a financial return, but also a social one</a:t>
          </a:r>
          <a:endParaRPr lang="en-US"/>
        </a:p>
      </dgm:t>
    </dgm:pt>
    <dgm:pt modelId="{A0413C39-D694-49E3-B6C3-12B11D8B6D85}" type="parTrans" cxnId="{67B5083F-CE46-4953-9271-3E92F46D4F56}">
      <dgm:prSet/>
      <dgm:spPr/>
      <dgm:t>
        <a:bodyPr/>
        <a:lstStyle/>
        <a:p>
          <a:endParaRPr lang="en-US"/>
        </a:p>
      </dgm:t>
    </dgm:pt>
    <dgm:pt modelId="{FD23E9A4-DDD9-4BF3-82D4-25EABEE63B7C}" type="sibTrans" cxnId="{67B5083F-CE46-4953-9271-3E92F46D4F56}">
      <dgm:prSet/>
      <dgm:spPr/>
      <dgm:t>
        <a:bodyPr/>
        <a:lstStyle/>
        <a:p>
          <a:endParaRPr lang="en-US"/>
        </a:p>
      </dgm:t>
    </dgm:pt>
    <dgm:pt modelId="{0BFC5861-A921-4A18-8423-F74B59861836}">
      <dgm:prSet/>
      <dgm:spPr/>
      <dgm:t>
        <a:bodyPr/>
        <a:lstStyle/>
        <a:p>
          <a:r>
            <a:rPr lang="en-GB"/>
            <a:t>This social return is your impact – the difference you make for the people and communities you work with</a:t>
          </a:r>
          <a:endParaRPr lang="en-US"/>
        </a:p>
      </dgm:t>
    </dgm:pt>
    <dgm:pt modelId="{7EBD9CAE-BE53-4FA9-8DA6-FC08B7C172A7}" type="parTrans" cxnId="{67785B23-5AED-4C48-8002-CBDE5F075800}">
      <dgm:prSet/>
      <dgm:spPr/>
      <dgm:t>
        <a:bodyPr/>
        <a:lstStyle/>
        <a:p>
          <a:endParaRPr lang="en-US"/>
        </a:p>
      </dgm:t>
    </dgm:pt>
    <dgm:pt modelId="{0A7DA5D2-F900-4401-A2E3-A7F4273C6AE5}" type="sibTrans" cxnId="{67785B23-5AED-4C48-8002-CBDE5F075800}">
      <dgm:prSet/>
      <dgm:spPr/>
      <dgm:t>
        <a:bodyPr/>
        <a:lstStyle/>
        <a:p>
          <a:endParaRPr lang="en-US"/>
        </a:p>
      </dgm:t>
    </dgm:pt>
    <dgm:pt modelId="{CFCD3863-4738-4B35-8BE9-291EFF62A6B9}">
      <dgm:prSet/>
      <dgm:spPr/>
      <dgm:t>
        <a:bodyPr/>
        <a:lstStyle/>
        <a:p>
          <a:r>
            <a:rPr lang="en-GB"/>
            <a:t>Use this section to give a clear and concise description of your impact.</a:t>
          </a:r>
          <a:endParaRPr lang="en-US"/>
        </a:p>
      </dgm:t>
    </dgm:pt>
    <dgm:pt modelId="{6425DB10-1C95-420B-9B8E-86A946911D4F}" type="parTrans" cxnId="{3F7D2B68-E3F4-47C0-B35A-E585F9BB4D93}">
      <dgm:prSet/>
      <dgm:spPr/>
      <dgm:t>
        <a:bodyPr/>
        <a:lstStyle/>
        <a:p>
          <a:endParaRPr lang="en-US"/>
        </a:p>
      </dgm:t>
    </dgm:pt>
    <dgm:pt modelId="{9E6E9F22-23F3-4BF8-ABCB-31AE141AF16A}" type="sibTrans" cxnId="{3F7D2B68-E3F4-47C0-B35A-E585F9BB4D93}">
      <dgm:prSet/>
      <dgm:spPr/>
      <dgm:t>
        <a:bodyPr/>
        <a:lstStyle/>
        <a:p>
          <a:endParaRPr lang="en-US"/>
        </a:p>
      </dgm:t>
    </dgm:pt>
    <dgm:pt modelId="{D237BA30-A4E6-4FB8-870C-643E52384498}">
      <dgm:prSet/>
      <dgm:spPr/>
      <dgm:t>
        <a:bodyPr/>
        <a:lstStyle/>
        <a:p>
          <a:r>
            <a:rPr lang="en-GB" dirty="0"/>
            <a:t>Back this up with details of how you measure, learn from and communicate your impact</a:t>
          </a:r>
          <a:endParaRPr lang="en-US" dirty="0"/>
        </a:p>
      </dgm:t>
    </dgm:pt>
    <dgm:pt modelId="{395FAD24-4923-4B78-8BD6-E21A64BD6CA5}" type="parTrans" cxnId="{832F40A4-6930-46BF-B8AF-5A86AC787AD3}">
      <dgm:prSet/>
      <dgm:spPr/>
      <dgm:t>
        <a:bodyPr/>
        <a:lstStyle/>
        <a:p>
          <a:endParaRPr lang="en-US"/>
        </a:p>
      </dgm:t>
    </dgm:pt>
    <dgm:pt modelId="{03A89856-17D4-429B-A96D-A4281E1FF58C}" type="sibTrans" cxnId="{832F40A4-6930-46BF-B8AF-5A86AC787AD3}">
      <dgm:prSet/>
      <dgm:spPr/>
      <dgm:t>
        <a:bodyPr/>
        <a:lstStyle/>
        <a:p>
          <a:endParaRPr lang="en-US"/>
        </a:p>
      </dgm:t>
    </dgm:pt>
    <dgm:pt modelId="{8DE38DCD-8406-4982-9886-B8E595E9F867}" type="pres">
      <dgm:prSet presAssocID="{BC48B15E-3CD6-4A01-AB1F-11600CA3EA7C}" presName="matrix" presStyleCnt="0">
        <dgm:presLayoutVars>
          <dgm:chMax val="1"/>
          <dgm:dir/>
          <dgm:resizeHandles val="exact"/>
        </dgm:presLayoutVars>
      </dgm:prSet>
      <dgm:spPr/>
    </dgm:pt>
    <dgm:pt modelId="{0B1C9984-3A87-4858-A622-5A5314795604}" type="pres">
      <dgm:prSet presAssocID="{BC48B15E-3CD6-4A01-AB1F-11600CA3EA7C}" presName="axisShape" presStyleLbl="bgShp" presStyleIdx="0" presStyleCnt="1"/>
      <dgm:spPr/>
    </dgm:pt>
    <dgm:pt modelId="{DB36D081-4828-45C3-9E22-527573797D49}" type="pres">
      <dgm:prSet presAssocID="{BC48B15E-3CD6-4A01-AB1F-11600CA3EA7C}" presName="rect1" presStyleLbl="node1" presStyleIdx="0" presStyleCnt="4">
        <dgm:presLayoutVars>
          <dgm:chMax val="0"/>
          <dgm:chPref val="0"/>
          <dgm:bulletEnabled val="1"/>
        </dgm:presLayoutVars>
      </dgm:prSet>
      <dgm:spPr/>
    </dgm:pt>
    <dgm:pt modelId="{05995247-D53C-46BA-9F07-9F10A1FE09CA}" type="pres">
      <dgm:prSet presAssocID="{BC48B15E-3CD6-4A01-AB1F-11600CA3EA7C}" presName="rect2" presStyleLbl="node1" presStyleIdx="1" presStyleCnt="4">
        <dgm:presLayoutVars>
          <dgm:chMax val="0"/>
          <dgm:chPref val="0"/>
          <dgm:bulletEnabled val="1"/>
        </dgm:presLayoutVars>
      </dgm:prSet>
      <dgm:spPr/>
    </dgm:pt>
    <dgm:pt modelId="{8F64D0B2-A276-4CBA-90F3-6EEB32B72CA8}" type="pres">
      <dgm:prSet presAssocID="{BC48B15E-3CD6-4A01-AB1F-11600CA3EA7C}" presName="rect3" presStyleLbl="node1" presStyleIdx="2" presStyleCnt="4">
        <dgm:presLayoutVars>
          <dgm:chMax val="0"/>
          <dgm:chPref val="0"/>
          <dgm:bulletEnabled val="1"/>
        </dgm:presLayoutVars>
      </dgm:prSet>
      <dgm:spPr/>
    </dgm:pt>
    <dgm:pt modelId="{5CBD5919-E946-41E3-A4EF-1F0FDD985669}" type="pres">
      <dgm:prSet presAssocID="{BC48B15E-3CD6-4A01-AB1F-11600CA3EA7C}" presName="rect4" presStyleLbl="node1" presStyleIdx="3" presStyleCnt="4">
        <dgm:presLayoutVars>
          <dgm:chMax val="0"/>
          <dgm:chPref val="0"/>
          <dgm:bulletEnabled val="1"/>
        </dgm:presLayoutVars>
      </dgm:prSet>
      <dgm:spPr/>
    </dgm:pt>
  </dgm:ptLst>
  <dgm:cxnLst>
    <dgm:cxn modelId="{67785B23-5AED-4C48-8002-CBDE5F075800}" srcId="{BC48B15E-3CD6-4A01-AB1F-11600CA3EA7C}" destId="{0BFC5861-A921-4A18-8423-F74B59861836}" srcOrd="1" destOrd="0" parTransId="{7EBD9CAE-BE53-4FA9-8DA6-FC08B7C172A7}" sibTransId="{0A7DA5D2-F900-4401-A2E3-A7F4273C6AE5}"/>
    <dgm:cxn modelId="{67B5083F-CE46-4953-9271-3E92F46D4F56}" srcId="{BC48B15E-3CD6-4A01-AB1F-11600CA3EA7C}" destId="{26DCB662-2535-40E4-B39E-A267AAEBE19B}" srcOrd="0" destOrd="0" parTransId="{A0413C39-D694-49E3-B6C3-12B11D8B6D85}" sibTransId="{FD23E9A4-DDD9-4BF3-82D4-25EABEE63B7C}"/>
    <dgm:cxn modelId="{1035695B-58D3-4844-9013-7A9CF142CABF}" type="presOf" srcId="{CFCD3863-4738-4B35-8BE9-291EFF62A6B9}" destId="{8F64D0B2-A276-4CBA-90F3-6EEB32B72CA8}" srcOrd="0" destOrd="0" presId="urn:microsoft.com/office/officeart/2005/8/layout/matrix2"/>
    <dgm:cxn modelId="{3F7D2B68-E3F4-47C0-B35A-E585F9BB4D93}" srcId="{BC48B15E-3CD6-4A01-AB1F-11600CA3EA7C}" destId="{CFCD3863-4738-4B35-8BE9-291EFF62A6B9}" srcOrd="2" destOrd="0" parTransId="{6425DB10-1C95-420B-9B8E-86A946911D4F}" sibTransId="{9E6E9F22-23F3-4BF8-ABCB-31AE141AF16A}"/>
    <dgm:cxn modelId="{832F40A4-6930-46BF-B8AF-5A86AC787AD3}" srcId="{BC48B15E-3CD6-4A01-AB1F-11600CA3EA7C}" destId="{D237BA30-A4E6-4FB8-870C-643E52384498}" srcOrd="3" destOrd="0" parTransId="{395FAD24-4923-4B78-8BD6-E21A64BD6CA5}" sibTransId="{03A89856-17D4-429B-A96D-A4281E1FF58C}"/>
    <dgm:cxn modelId="{1DC042CA-0F1B-4C13-8346-5933F4AB21C7}" type="presOf" srcId="{D237BA30-A4E6-4FB8-870C-643E52384498}" destId="{5CBD5919-E946-41E3-A4EF-1F0FDD985669}" srcOrd="0" destOrd="0" presId="urn:microsoft.com/office/officeart/2005/8/layout/matrix2"/>
    <dgm:cxn modelId="{DD8665D6-43DF-482E-B6D7-5F8A0D4DD3CD}" type="presOf" srcId="{26DCB662-2535-40E4-B39E-A267AAEBE19B}" destId="{DB36D081-4828-45C3-9E22-527573797D49}" srcOrd="0" destOrd="0" presId="urn:microsoft.com/office/officeart/2005/8/layout/matrix2"/>
    <dgm:cxn modelId="{26848FEB-8986-44EA-A254-8AD8A1C9265D}" type="presOf" srcId="{0BFC5861-A921-4A18-8423-F74B59861836}" destId="{05995247-D53C-46BA-9F07-9F10A1FE09CA}" srcOrd="0" destOrd="0" presId="urn:microsoft.com/office/officeart/2005/8/layout/matrix2"/>
    <dgm:cxn modelId="{1583E7FE-EBB9-490B-817A-AAB93B689183}" type="presOf" srcId="{BC48B15E-3CD6-4A01-AB1F-11600CA3EA7C}" destId="{8DE38DCD-8406-4982-9886-B8E595E9F867}" srcOrd="0" destOrd="0" presId="urn:microsoft.com/office/officeart/2005/8/layout/matrix2"/>
    <dgm:cxn modelId="{6C9567EE-F6AF-4971-A577-A459F8710058}" type="presParOf" srcId="{8DE38DCD-8406-4982-9886-B8E595E9F867}" destId="{0B1C9984-3A87-4858-A622-5A5314795604}" srcOrd="0" destOrd="0" presId="urn:microsoft.com/office/officeart/2005/8/layout/matrix2"/>
    <dgm:cxn modelId="{65E8B115-90C7-4BCA-91DC-284E6F0EB256}" type="presParOf" srcId="{8DE38DCD-8406-4982-9886-B8E595E9F867}" destId="{DB36D081-4828-45C3-9E22-527573797D49}" srcOrd="1" destOrd="0" presId="urn:microsoft.com/office/officeart/2005/8/layout/matrix2"/>
    <dgm:cxn modelId="{288D0D36-00F6-42DD-8DD7-0ADF18462B25}" type="presParOf" srcId="{8DE38DCD-8406-4982-9886-B8E595E9F867}" destId="{05995247-D53C-46BA-9F07-9F10A1FE09CA}" srcOrd="2" destOrd="0" presId="urn:microsoft.com/office/officeart/2005/8/layout/matrix2"/>
    <dgm:cxn modelId="{E6CCD480-F60B-43DD-A0E5-12A2E3CF2370}" type="presParOf" srcId="{8DE38DCD-8406-4982-9886-B8E595E9F867}" destId="{8F64D0B2-A276-4CBA-90F3-6EEB32B72CA8}" srcOrd="3" destOrd="0" presId="urn:microsoft.com/office/officeart/2005/8/layout/matrix2"/>
    <dgm:cxn modelId="{A3A46B17-AA2B-4D27-8462-9881D9C3BE20}" type="presParOf" srcId="{8DE38DCD-8406-4982-9886-B8E595E9F867}" destId="{5CBD5919-E946-41E3-A4EF-1F0FDD985669}"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CA7A8-A42C-43F5-9B72-CF636BB3F552}">
      <dsp:nvSpPr>
        <dsp:cNvPr id="0" name=""/>
        <dsp:cNvSpPr/>
      </dsp:nvSpPr>
      <dsp:spPr>
        <a:xfrm>
          <a:off x="585598" y="533524"/>
          <a:ext cx="1247171" cy="124717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958DB7-C02E-4C1F-ABD2-CE206C8AA6CD}">
      <dsp:nvSpPr>
        <dsp:cNvPr id="0" name=""/>
        <dsp:cNvSpPr/>
      </dsp:nvSpPr>
      <dsp:spPr>
        <a:xfrm>
          <a:off x="851389" y="799314"/>
          <a:ext cx="715590" cy="7155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77D9F1-5039-4EC6-AC69-A43669032DF4}">
      <dsp:nvSpPr>
        <dsp:cNvPr id="0" name=""/>
        <dsp:cNvSpPr/>
      </dsp:nvSpPr>
      <dsp:spPr>
        <a:xfrm>
          <a:off x="186912" y="2169158"/>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What will you need or use for your idea?</a:t>
          </a:r>
          <a:endParaRPr lang="en-US" sz="1100" kern="1200"/>
        </a:p>
      </dsp:txBody>
      <dsp:txXfrm>
        <a:off x="186912" y="2169158"/>
        <a:ext cx="2044543" cy="720000"/>
      </dsp:txXfrm>
    </dsp:sp>
    <dsp:sp modelId="{33C44094-30A9-4323-BEA5-A67976743502}">
      <dsp:nvSpPr>
        <dsp:cNvPr id="0" name=""/>
        <dsp:cNvSpPr/>
      </dsp:nvSpPr>
      <dsp:spPr>
        <a:xfrm>
          <a:off x="2987936" y="533524"/>
          <a:ext cx="1247171" cy="124717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D75667-AAEB-44A2-83F8-6A6C9C85D179}">
      <dsp:nvSpPr>
        <dsp:cNvPr id="0" name=""/>
        <dsp:cNvSpPr/>
      </dsp:nvSpPr>
      <dsp:spPr>
        <a:xfrm>
          <a:off x="3253727" y="799314"/>
          <a:ext cx="715590" cy="7155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931888-9E03-40A3-B6B0-7FF63F23FCD9}">
      <dsp:nvSpPr>
        <dsp:cNvPr id="0" name=""/>
        <dsp:cNvSpPr/>
      </dsp:nvSpPr>
      <dsp:spPr>
        <a:xfrm>
          <a:off x="2589250" y="2169158"/>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What materials/equipment are essential for your business?</a:t>
          </a:r>
          <a:endParaRPr lang="en-US" sz="1100" kern="1200"/>
        </a:p>
      </dsp:txBody>
      <dsp:txXfrm>
        <a:off x="2589250" y="2169158"/>
        <a:ext cx="2044543" cy="720000"/>
      </dsp:txXfrm>
    </dsp:sp>
    <dsp:sp modelId="{A35FA371-05DE-4230-87A6-979FD2612E35}">
      <dsp:nvSpPr>
        <dsp:cNvPr id="0" name=""/>
        <dsp:cNvSpPr/>
      </dsp:nvSpPr>
      <dsp:spPr>
        <a:xfrm>
          <a:off x="5390274" y="533524"/>
          <a:ext cx="1247171" cy="124717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466452-953F-4D9F-A03B-6F343EB7BEF3}">
      <dsp:nvSpPr>
        <dsp:cNvPr id="0" name=""/>
        <dsp:cNvSpPr/>
      </dsp:nvSpPr>
      <dsp:spPr>
        <a:xfrm>
          <a:off x="5656065" y="799314"/>
          <a:ext cx="715590" cy="7155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E558F1F-3F54-4828-9B3C-49A937278F89}">
      <dsp:nvSpPr>
        <dsp:cNvPr id="0" name=""/>
        <dsp:cNvSpPr/>
      </dsp:nvSpPr>
      <dsp:spPr>
        <a:xfrm>
          <a:off x="4991589" y="2169158"/>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What skills will you or do you use?</a:t>
          </a:r>
          <a:endParaRPr lang="en-US" sz="1100" kern="1200"/>
        </a:p>
      </dsp:txBody>
      <dsp:txXfrm>
        <a:off x="4991589" y="2169158"/>
        <a:ext cx="2044543" cy="720000"/>
      </dsp:txXfrm>
    </dsp:sp>
    <dsp:sp modelId="{E82BBA27-7B11-4104-8DA5-798C4DE461CC}">
      <dsp:nvSpPr>
        <dsp:cNvPr id="0" name=""/>
        <dsp:cNvSpPr/>
      </dsp:nvSpPr>
      <dsp:spPr>
        <a:xfrm>
          <a:off x="7792613" y="533524"/>
          <a:ext cx="1247171" cy="1247171"/>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91533F-CA63-411F-8367-064EB881F343}">
      <dsp:nvSpPr>
        <dsp:cNvPr id="0" name=""/>
        <dsp:cNvSpPr/>
      </dsp:nvSpPr>
      <dsp:spPr>
        <a:xfrm>
          <a:off x="8058403" y="799314"/>
          <a:ext cx="715590" cy="7155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BB9B148-656F-4935-9731-3E139FCCB7D6}">
      <dsp:nvSpPr>
        <dsp:cNvPr id="0" name=""/>
        <dsp:cNvSpPr/>
      </dsp:nvSpPr>
      <dsp:spPr>
        <a:xfrm>
          <a:off x="7393927" y="2169158"/>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What help/materials from other people or organisations will you need or have you utilised? </a:t>
          </a:r>
          <a:endParaRPr lang="en-US" sz="1100" kern="1200"/>
        </a:p>
      </dsp:txBody>
      <dsp:txXfrm>
        <a:off x="7393927" y="2169158"/>
        <a:ext cx="2044543"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C9984-3A87-4858-A622-5A5314795604}">
      <dsp:nvSpPr>
        <dsp:cNvPr id="0" name=""/>
        <dsp:cNvSpPr/>
      </dsp:nvSpPr>
      <dsp:spPr>
        <a:xfrm>
          <a:off x="885043" y="0"/>
          <a:ext cx="3719488" cy="3719488"/>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DB36D081-4828-45C3-9E22-527573797D49}">
      <dsp:nvSpPr>
        <dsp:cNvPr id="0" name=""/>
        <dsp:cNvSpPr/>
      </dsp:nvSpPr>
      <dsp:spPr>
        <a:xfrm>
          <a:off x="1126810" y="241766"/>
          <a:ext cx="1487795" cy="1487795"/>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Your business plan needs to show not only a financial return, but also a social one</a:t>
          </a:r>
          <a:endParaRPr lang="en-US" sz="1200" kern="1200"/>
        </a:p>
      </dsp:txBody>
      <dsp:txXfrm>
        <a:off x="1199438" y="314394"/>
        <a:ext cx="1342539" cy="1342539"/>
      </dsp:txXfrm>
    </dsp:sp>
    <dsp:sp modelId="{05995247-D53C-46BA-9F07-9F10A1FE09CA}">
      <dsp:nvSpPr>
        <dsp:cNvPr id="0" name=""/>
        <dsp:cNvSpPr/>
      </dsp:nvSpPr>
      <dsp:spPr>
        <a:xfrm>
          <a:off x="2874969" y="241766"/>
          <a:ext cx="1487795" cy="1487795"/>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This social return is your impact – the difference you make for the people and communities you work with</a:t>
          </a:r>
          <a:endParaRPr lang="en-US" sz="1200" kern="1200"/>
        </a:p>
      </dsp:txBody>
      <dsp:txXfrm>
        <a:off x="2947597" y="314394"/>
        <a:ext cx="1342539" cy="1342539"/>
      </dsp:txXfrm>
    </dsp:sp>
    <dsp:sp modelId="{8F64D0B2-A276-4CBA-90F3-6EEB32B72CA8}">
      <dsp:nvSpPr>
        <dsp:cNvPr id="0" name=""/>
        <dsp:cNvSpPr/>
      </dsp:nvSpPr>
      <dsp:spPr>
        <a:xfrm>
          <a:off x="1126810" y="1989926"/>
          <a:ext cx="1487795" cy="1487795"/>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Use this section to give a clear and concise description of your impact.</a:t>
          </a:r>
          <a:endParaRPr lang="en-US" sz="1200" kern="1200"/>
        </a:p>
      </dsp:txBody>
      <dsp:txXfrm>
        <a:off x="1199438" y="2062554"/>
        <a:ext cx="1342539" cy="1342539"/>
      </dsp:txXfrm>
    </dsp:sp>
    <dsp:sp modelId="{5CBD5919-E946-41E3-A4EF-1F0FDD985669}">
      <dsp:nvSpPr>
        <dsp:cNvPr id="0" name=""/>
        <dsp:cNvSpPr/>
      </dsp:nvSpPr>
      <dsp:spPr>
        <a:xfrm>
          <a:off x="2874969" y="1989926"/>
          <a:ext cx="1487795" cy="1487795"/>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Back this up with details of how you measure, learn from and communicate your impact</a:t>
          </a:r>
          <a:endParaRPr lang="en-US" sz="1200" kern="1200" dirty="0"/>
        </a:p>
      </dsp:txBody>
      <dsp:txXfrm>
        <a:off x="2947597" y="2062554"/>
        <a:ext cx="1342539" cy="134253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9CE64-68FF-4287-8804-B7DD0B78B2F8}" type="datetimeFigureOut">
              <a:rPr lang="en-GB" smtClean="0"/>
              <a:t>18/05/2021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5417A-3FE8-4C56-90E5-116A8F1A9AF6}" type="slidenum">
              <a:rPr lang="en-GB" smtClean="0"/>
              <a:t>‹#›</a:t>
            </a:fld>
            <a:endParaRPr lang="en-GB" dirty="0"/>
          </a:p>
        </p:txBody>
      </p:sp>
    </p:spTree>
    <p:extLst>
      <p:ext uri="{BB962C8B-B14F-4D97-AF65-F5344CB8AC3E}">
        <p14:creationId xmlns:p14="http://schemas.microsoft.com/office/powerpoint/2010/main" val="288904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411EC97-57A7-4C1C-A501-C18239058C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43AD9A86-1423-4563-B7B7-4A8908055F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en-US" altLang="en-US" sz="4000" b="1" dirty="0">
                <a:latin typeface="Helvetica" panose="020B0604020202020204" pitchFamily="34" charset="0"/>
                <a:cs typeface="Helvetica" panose="020B0604020202020204" pitchFamily="34" charset="0"/>
              </a:rPr>
              <a:t>Replace this photo with your own by going to Insert </a:t>
            </a:r>
            <a:r>
              <a:rPr lang="en-US" altLang="en-US" sz="4000" b="1" dirty="0">
                <a:latin typeface="Helvetica" panose="020B0604020202020204" pitchFamily="34" charset="0"/>
                <a:cs typeface="Helvetica" panose="020B0604020202020204" pitchFamily="34" charset="0"/>
                <a:sym typeface="Wingdings" panose="05000000000000000000" pitchFamily="2" charset="2"/>
              </a:rPr>
              <a:t> Photo  Picture from File. </a:t>
            </a:r>
            <a:endParaRPr lang="en-US" altLang="en-US" sz="4000" b="1" dirty="0">
              <a:latin typeface="Helvetica" panose="020B0604020202020204" pitchFamily="34" charset="0"/>
              <a:cs typeface="Helvetica" panose="020B0604020202020204" pitchFamily="34" charset="0"/>
            </a:endParaRPr>
          </a:p>
          <a:p>
            <a:pPr defTabSz="457200" eaLnBrk="1" hangingPunct="1">
              <a:spcBef>
                <a:spcPct val="0"/>
              </a:spcBef>
            </a:pPr>
            <a:endParaRPr lang="en-US" altLang="en-US" dirty="0"/>
          </a:p>
        </p:txBody>
      </p:sp>
      <p:sp>
        <p:nvSpPr>
          <p:cNvPr id="22532" name="Slide Number Placeholder 3">
            <a:extLst>
              <a:ext uri="{FF2B5EF4-FFF2-40B4-BE49-F238E27FC236}">
                <a16:creationId xmlns:a16="http://schemas.microsoft.com/office/drawing/2014/main" id="{173F8265-5546-4C43-AFFB-4BA5EEDC5F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6625">
              <a:defRPr>
                <a:solidFill>
                  <a:schemeClr val="tx1"/>
                </a:solidFill>
                <a:latin typeface="Century Gothic" panose="020B0502020202020204" pitchFamily="34" charset="0"/>
              </a:defRPr>
            </a:lvl1pPr>
            <a:lvl2pPr marL="742950" indent="-285750" defTabSz="936625">
              <a:defRPr>
                <a:solidFill>
                  <a:schemeClr val="tx1"/>
                </a:solidFill>
                <a:latin typeface="Century Gothic" panose="020B0502020202020204" pitchFamily="34" charset="0"/>
              </a:defRPr>
            </a:lvl2pPr>
            <a:lvl3pPr marL="1143000" indent="-228600" defTabSz="936625">
              <a:defRPr>
                <a:solidFill>
                  <a:schemeClr val="tx1"/>
                </a:solidFill>
                <a:latin typeface="Century Gothic" panose="020B0502020202020204" pitchFamily="34" charset="0"/>
              </a:defRPr>
            </a:lvl3pPr>
            <a:lvl4pPr marL="1600200" indent="-228600" defTabSz="936625">
              <a:defRPr>
                <a:solidFill>
                  <a:schemeClr val="tx1"/>
                </a:solidFill>
                <a:latin typeface="Century Gothic" panose="020B0502020202020204" pitchFamily="34" charset="0"/>
              </a:defRPr>
            </a:lvl4pPr>
            <a:lvl5pPr marL="2057400" indent="-228600" defTabSz="936625">
              <a:defRPr>
                <a:solidFill>
                  <a:schemeClr val="tx1"/>
                </a:solidFill>
                <a:latin typeface="Century Gothic" panose="020B0502020202020204" pitchFamily="34" charset="0"/>
              </a:defRPr>
            </a:lvl5pPr>
            <a:lvl6pPr marL="2514600" indent="-228600" defTabSz="936625"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36625"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36625"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36625"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92E2A56-7B53-4740-ABA0-A0191B915F19}" type="slidenum">
              <a:rPr lang="en-US" altLang="en-US" smtClean="0">
                <a:latin typeface="Times New Roman" panose="02020603050405020304" pitchFamily="18" charset="0"/>
              </a:rPr>
              <a:pPr fontAlgn="base">
                <a:spcBef>
                  <a:spcPct val="0"/>
                </a:spcBef>
                <a:spcAft>
                  <a:spcPct val="0"/>
                </a:spcAft>
              </a:pPr>
              <a:t>1</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95455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675AA1-AACE-42A3-AC71-B1E137B0255B}" type="slidenum">
              <a:rPr lang="en-US" altLang="en-US"/>
              <a:pPr/>
              <a:t>37</a:t>
            </a:fld>
            <a:endParaRPr lang="en-US" altLang="en-US"/>
          </a:p>
        </p:txBody>
      </p:sp>
      <p:sp>
        <p:nvSpPr>
          <p:cNvPr id="158722" name="Rectangle 2"/>
          <p:cNvSpPr>
            <a:spLocks noGrp="1" noRot="1" noChangeAspect="1" noChangeArrowheads="1" noTextEdit="1"/>
          </p:cNvSpPr>
          <p:nvPr>
            <p:ph type="sldImg"/>
          </p:nvPr>
        </p:nvSpPr>
        <p:spPr>
          <a:xfrm>
            <a:off x="104775" y="760413"/>
            <a:ext cx="6630988" cy="3730625"/>
          </a:xfrm>
          <a:ln/>
        </p:spPr>
      </p:sp>
      <p:sp>
        <p:nvSpPr>
          <p:cNvPr id="158723" name="Rectangle 3"/>
          <p:cNvSpPr>
            <a:spLocks noGrp="1" noChangeArrowheads="1"/>
          </p:cNvSpPr>
          <p:nvPr>
            <p:ph type="body" idx="1"/>
          </p:nvPr>
        </p:nvSpPr>
        <p:spPr>
          <a:xfrm>
            <a:off x="912225" y="4719140"/>
            <a:ext cx="4940168" cy="4491544"/>
          </a:xfrm>
        </p:spPr>
        <p:txBody>
          <a:bodyPr/>
          <a:lstStyle/>
          <a:p>
            <a:endParaRPr lang="en-US" altLang="en-US"/>
          </a:p>
        </p:txBody>
      </p:sp>
    </p:spTree>
    <p:extLst>
      <p:ext uri="{BB962C8B-B14F-4D97-AF65-F5344CB8AC3E}">
        <p14:creationId xmlns:p14="http://schemas.microsoft.com/office/powerpoint/2010/main" val="103399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0B19213-5C2C-4C19-B09A-4BF0F6A15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Times" panose="02020603050405020304" pitchFamily="18" charset="0"/>
              </a:defRPr>
            </a:lvl1pPr>
            <a:lvl2pPr marL="742950" indent="-285750" defTabSz="936625">
              <a:spcBef>
                <a:spcPct val="30000"/>
              </a:spcBef>
              <a:defRPr sz="1200">
                <a:solidFill>
                  <a:schemeClr val="tx1"/>
                </a:solidFill>
                <a:latin typeface="Times" panose="02020603050405020304" pitchFamily="18" charset="0"/>
              </a:defRPr>
            </a:lvl2pPr>
            <a:lvl3pPr marL="1143000" indent="-228600" defTabSz="936625">
              <a:spcBef>
                <a:spcPct val="30000"/>
              </a:spcBef>
              <a:defRPr sz="1200">
                <a:solidFill>
                  <a:schemeClr val="tx1"/>
                </a:solidFill>
                <a:latin typeface="Times" panose="02020603050405020304" pitchFamily="18" charset="0"/>
              </a:defRPr>
            </a:lvl3pPr>
            <a:lvl4pPr marL="1600200" indent="-228600" defTabSz="936625">
              <a:spcBef>
                <a:spcPct val="30000"/>
              </a:spcBef>
              <a:defRPr sz="1200">
                <a:solidFill>
                  <a:schemeClr val="tx1"/>
                </a:solidFill>
                <a:latin typeface="Times" panose="02020603050405020304" pitchFamily="18" charset="0"/>
              </a:defRPr>
            </a:lvl4pPr>
            <a:lvl5pPr marL="2057400" indent="-228600" defTabSz="936625">
              <a:spcBef>
                <a:spcPct val="30000"/>
              </a:spcBef>
              <a:defRPr sz="1200">
                <a:solidFill>
                  <a:schemeClr val="tx1"/>
                </a:solidFill>
                <a:latin typeface="Times"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panose="02020603050405020304" pitchFamily="18" charset="0"/>
              </a:defRPr>
            </a:lvl9pPr>
          </a:lstStyle>
          <a:p>
            <a:pPr eaLnBrk="1" hangingPunct="1">
              <a:spcBef>
                <a:spcPct val="0"/>
              </a:spcBef>
            </a:pPr>
            <a:fld id="{CFFB4C2E-C4BB-4DCF-86DB-03BA338955F0}" type="slidenum">
              <a:rPr lang="en-GB" altLang="en-US" smtClean="0">
                <a:solidFill>
                  <a:srgbClr val="000000"/>
                </a:solidFill>
              </a:rPr>
              <a:pPr eaLnBrk="1" hangingPunct="1">
                <a:spcBef>
                  <a:spcPct val="0"/>
                </a:spcBef>
              </a:pPr>
              <a:t>38</a:t>
            </a:fld>
            <a:endParaRPr lang="en-GB" altLang="en-US">
              <a:solidFill>
                <a:srgbClr val="000000"/>
              </a:solidFill>
            </a:endParaRPr>
          </a:p>
        </p:txBody>
      </p:sp>
      <p:sp>
        <p:nvSpPr>
          <p:cNvPr id="30723" name="Rectangle 2">
            <a:extLst>
              <a:ext uri="{FF2B5EF4-FFF2-40B4-BE49-F238E27FC236}">
                <a16:creationId xmlns:a16="http://schemas.microsoft.com/office/drawing/2014/main" id="{10C736E5-FAAC-4B37-8544-42D8602CEA19}"/>
              </a:ext>
            </a:extLst>
          </p:cNvPr>
          <p:cNvSpPr>
            <a:spLocks noGrp="1" noRot="1" noChangeAspect="1" noChangeArrowheads="1" noTextEdit="1"/>
          </p:cNvSpPr>
          <p:nvPr>
            <p:ph type="sldImg"/>
          </p:nvPr>
        </p:nvSpPr>
        <p:spPr>
          <a:xfrm>
            <a:off x="403225" y="696913"/>
            <a:ext cx="6197600" cy="3487737"/>
          </a:xfrm>
          <a:ln/>
        </p:spPr>
      </p:sp>
      <p:sp>
        <p:nvSpPr>
          <p:cNvPr id="30724" name="Rectangle 3">
            <a:extLst>
              <a:ext uri="{FF2B5EF4-FFF2-40B4-BE49-F238E27FC236}">
                <a16:creationId xmlns:a16="http://schemas.microsoft.com/office/drawing/2014/main" id="{A3039A3C-B761-4E11-AB36-A882502A6C2E}"/>
              </a:ext>
            </a:extLst>
          </p:cNvPr>
          <p:cNvSpPr>
            <a:spLocks noGrp="1" noChangeArrowheads="1"/>
          </p:cNvSpPr>
          <p:nvPr>
            <p:ph type="body" idx="1"/>
          </p:nvPr>
        </p:nvSpPr>
        <p:spPr>
          <a:xfrm>
            <a:off x="701675" y="4414838"/>
            <a:ext cx="56007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870766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FA554051-EAA1-4DC7-B5F9-D718CC1DBA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Times" panose="02020603050405020304" pitchFamily="18" charset="0"/>
              </a:defRPr>
            </a:lvl1pPr>
            <a:lvl2pPr marL="742950" indent="-285750" defTabSz="936625">
              <a:spcBef>
                <a:spcPct val="30000"/>
              </a:spcBef>
              <a:defRPr sz="1200">
                <a:solidFill>
                  <a:schemeClr val="tx1"/>
                </a:solidFill>
                <a:latin typeface="Times" panose="02020603050405020304" pitchFamily="18" charset="0"/>
              </a:defRPr>
            </a:lvl2pPr>
            <a:lvl3pPr marL="1143000" indent="-228600" defTabSz="936625">
              <a:spcBef>
                <a:spcPct val="30000"/>
              </a:spcBef>
              <a:defRPr sz="1200">
                <a:solidFill>
                  <a:schemeClr val="tx1"/>
                </a:solidFill>
                <a:latin typeface="Times" panose="02020603050405020304" pitchFamily="18" charset="0"/>
              </a:defRPr>
            </a:lvl3pPr>
            <a:lvl4pPr marL="1600200" indent="-228600" defTabSz="936625">
              <a:spcBef>
                <a:spcPct val="30000"/>
              </a:spcBef>
              <a:defRPr sz="1200">
                <a:solidFill>
                  <a:schemeClr val="tx1"/>
                </a:solidFill>
                <a:latin typeface="Times" panose="02020603050405020304" pitchFamily="18" charset="0"/>
              </a:defRPr>
            </a:lvl4pPr>
            <a:lvl5pPr marL="2057400" indent="-228600" defTabSz="936625">
              <a:spcBef>
                <a:spcPct val="30000"/>
              </a:spcBef>
              <a:defRPr sz="1200">
                <a:solidFill>
                  <a:schemeClr val="tx1"/>
                </a:solidFill>
                <a:latin typeface="Times"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panose="02020603050405020304" pitchFamily="18" charset="0"/>
              </a:defRPr>
            </a:lvl9pPr>
          </a:lstStyle>
          <a:p>
            <a:pPr eaLnBrk="1" hangingPunct="1">
              <a:spcBef>
                <a:spcPct val="0"/>
              </a:spcBef>
            </a:pPr>
            <a:fld id="{484A6039-1E12-4303-B871-E8A5CEB07A66}" type="slidenum">
              <a:rPr lang="en-GB" altLang="en-US" smtClean="0">
                <a:solidFill>
                  <a:srgbClr val="000000"/>
                </a:solidFill>
              </a:rPr>
              <a:pPr eaLnBrk="1" hangingPunct="1">
                <a:spcBef>
                  <a:spcPct val="0"/>
                </a:spcBef>
              </a:pPr>
              <a:t>39</a:t>
            </a:fld>
            <a:endParaRPr lang="en-GB" altLang="en-US">
              <a:solidFill>
                <a:srgbClr val="000000"/>
              </a:solidFill>
            </a:endParaRPr>
          </a:p>
        </p:txBody>
      </p:sp>
      <p:sp>
        <p:nvSpPr>
          <p:cNvPr id="41987" name="Rectangle 2">
            <a:extLst>
              <a:ext uri="{FF2B5EF4-FFF2-40B4-BE49-F238E27FC236}">
                <a16:creationId xmlns:a16="http://schemas.microsoft.com/office/drawing/2014/main" id="{D24A2774-6722-4145-91B5-C013D1D4BC46}"/>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08D82EC3-B553-4B68-8C58-F4A46CB8BD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616902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defRPr sz="3200">
                <a:solidFill>
                  <a:schemeClr val="tx1"/>
                </a:solidFill>
                <a:latin typeface="Arial" panose="020B0604020202020204" pitchFamily="34" charset="0"/>
              </a:defRPr>
            </a:lvl1pPr>
            <a:lvl2pPr marL="742950" indent="-285750" defTabSz="936625">
              <a:defRPr sz="3200">
                <a:solidFill>
                  <a:schemeClr val="tx1"/>
                </a:solidFill>
                <a:latin typeface="Arial" panose="020B0604020202020204" pitchFamily="34" charset="0"/>
              </a:defRPr>
            </a:lvl2pPr>
            <a:lvl3pPr marL="1143000" indent="-228600" defTabSz="936625">
              <a:defRPr sz="3200">
                <a:solidFill>
                  <a:schemeClr val="tx1"/>
                </a:solidFill>
                <a:latin typeface="Arial" panose="020B0604020202020204" pitchFamily="34" charset="0"/>
              </a:defRPr>
            </a:lvl3pPr>
            <a:lvl4pPr marL="1600200" indent="-228600" defTabSz="936625">
              <a:defRPr sz="3200">
                <a:solidFill>
                  <a:schemeClr val="tx1"/>
                </a:solidFill>
                <a:latin typeface="Arial" panose="020B0604020202020204" pitchFamily="34" charset="0"/>
              </a:defRPr>
            </a:lvl4pPr>
            <a:lvl5pPr marL="2057400" indent="-228600" defTabSz="936625">
              <a:defRPr sz="3200">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sz="3200">
                <a:solidFill>
                  <a:schemeClr val="tx1"/>
                </a:solidFill>
                <a:latin typeface="Arial" panose="020B0604020202020204" pitchFamily="34" charset="0"/>
              </a:defRPr>
            </a:lvl9pPr>
          </a:lstStyle>
          <a:p>
            <a:pPr marL="0" marR="0" lvl="0" indent="0" algn="r" defTabSz="936625" rtl="0" eaLnBrk="1" fontAlgn="auto" latinLnBrk="0" hangingPunct="1">
              <a:lnSpc>
                <a:spcPct val="100000"/>
              </a:lnSpc>
              <a:spcBef>
                <a:spcPts val="0"/>
              </a:spcBef>
              <a:spcAft>
                <a:spcPts val="0"/>
              </a:spcAft>
              <a:buClrTx/>
              <a:buSzTx/>
              <a:buFontTx/>
              <a:buNone/>
              <a:tabLst/>
              <a:defRPr/>
            </a:pPr>
            <a:fld id="{C9043423-E991-4FF5-B629-4636B4FAE2D6}"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mn-ea"/>
                <a:cs typeface="+mn-cs"/>
              </a:rPr>
              <a:pPr marL="0" marR="0" lvl="0" indent="0" algn="r" defTabSz="936625"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dirty="0">
              <a:ln>
                <a:noFill/>
              </a:ln>
              <a:solidFill>
                <a:prstClr val="black"/>
              </a:solidFill>
              <a:effectLst/>
              <a:uLnTx/>
              <a:uFillTx/>
              <a:latin typeface="Times" panose="02020603050405020304" pitchFamily="18" charset="0"/>
              <a:ea typeface="+mn-ea"/>
              <a:cs typeface="+mn-cs"/>
            </a:endParaRPr>
          </a:p>
        </p:txBody>
      </p:sp>
      <p:sp>
        <p:nvSpPr>
          <p:cNvPr id="70659" name="Rectangle 2"/>
          <p:cNvSpPr>
            <a:spLocks noGrp="1" noRot="1" noChangeAspect="1" noChangeArrowheads="1" noTextEdit="1"/>
          </p:cNvSpPr>
          <p:nvPr>
            <p:ph type="sldImg"/>
          </p:nvPr>
        </p:nvSpPr>
        <p:spPr>
          <a:xfrm>
            <a:off x="2755900" y="514350"/>
            <a:ext cx="4562475" cy="2566988"/>
          </a:xfrm>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en-US" dirty="0"/>
          </a:p>
        </p:txBody>
      </p:sp>
    </p:spTree>
    <p:extLst>
      <p:ext uri="{BB962C8B-B14F-4D97-AF65-F5344CB8AC3E}">
        <p14:creationId xmlns:p14="http://schemas.microsoft.com/office/powerpoint/2010/main" val="1604070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939A06-4C14-4C7B-9960-825DB93301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13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1CC436-8DC2-4B2F-BF98-30D5EAAC7B9D}" type="slidenum">
              <a:rPr lang="en-US" altLang="en-US"/>
              <a:pPr/>
              <a:t>20</a:t>
            </a:fld>
            <a:endParaRPr lang="en-US" altLang="en-US"/>
          </a:p>
        </p:txBody>
      </p:sp>
      <p:sp>
        <p:nvSpPr>
          <p:cNvPr id="154626" name="Rectangle 2"/>
          <p:cNvSpPr>
            <a:spLocks noGrp="1" noRot="1" noChangeAspect="1" noChangeArrowheads="1" noTextEdit="1"/>
          </p:cNvSpPr>
          <p:nvPr>
            <p:ph type="sldImg"/>
          </p:nvPr>
        </p:nvSpPr>
        <p:spPr>
          <a:xfrm>
            <a:off x="104775" y="760413"/>
            <a:ext cx="6630988" cy="3730625"/>
          </a:xfrm>
          <a:ln/>
        </p:spPr>
      </p:sp>
      <p:sp>
        <p:nvSpPr>
          <p:cNvPr id="154627" name="Rectangle 3"/>
          <p:cNvSpPr>
            <a:spLocks noGrp="1" noChangeArrowheads="1"/>
          </p:cNvSpPr>
          <p:nvPr>
            <p:ph type="body" idx="1"/>
          </p:nvPr>
        </p:nvSpPr>
        <p:spPr>
          <a:xfrm>
            <a:off x="912225" y="4719140"/>
            <a:ext cx="4940168" cy="4491544"/>
          </a:xfrm>
        </p:spPr>
        <p:txBody>
          <a:bodyPr/>
          <a:lstStyle/>
          <a:p>
            <a:endParaRPr lang="en-US" altLang="en-US"/>
          </a:p>
        </p:txBody>
      </p:sp>
    </p:spTree>
    <p:extLst>
      <p:ext uri="{BB962C8B-B14F-4D97-AF65-F5344CB8AC3E}">
        <p14:creationId xmlns:p14="http://schemas.microsoft.com/office/powerpoint/2010/main" val="351783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175242-A020-4C97-84CE-D57DC2827A4C}" type="slidenum">
              <a:rPr lang="en-US" altLang="en-US"/>
              <a:pPr/>
              <a:t>22</a:t>
            </a:fld>
            <a:endParaRPr lang="en-US" altLang="en-US"/>
          </a:p>
        </p:txBody>
      </p:sp>
      <p:sp>
        <p:nvSpPr>
          <p:cNvPr id="207874" name="Rectangle 2"/>
          <p:cNvSpPr>
            <a:spLocks noGrp="1" noRot="1" noChangeAspect="1" noChangeArrowheads="1" noTextEdit="1"/>
          </p:cNvSpPr>
          <p:nvPr>
            <p:ph type="sldImg"/>
          </p:nvPr>
        </p:nvSpPr>
        <p:spPr>
          <a:xfrm>
            <a:off x="104775" y="760413"/>
            <a:ext cx="6630988" cy="3730625"/>
          </a:xfrm>
          <a:ln/>
        </p:spPr>
      </p:sp>
      <p:sp>
        <p:nvSpPr>
          <p:cNvPr id="207875" name="Rectangle 3"/>
          <p:cNvSpPr>
            <a:spLocks noGrp="1" noChangeArrowheads="1"/>
          </p:cNvSpPr>
          <p:nvPr>
            <p:ph type="body" idx="1"/>
          </p:nvPr>
        </p:nvSpPr>
        <p:spPr>
          <a:xfrm>
            <a:off x="912225" y="4719140"/>
            <a:ext cx="4940168" cy="4491544"/>
          </a:xfrm>
        </p:spPr>
        <p:txBody>
          <a:bodyPr/>
          <a:lstStyle/>
          <a:p>
            <a:endParaRPr lang="en-US" altLang="en-US"/>
          </a:p>
        </p:txBody>
      </p:sp>
    </p:spTree>
    <p:extLst>
      <p:ext uri="{BB962C8B-B14F-4D97-AF65-F5344CB8AC3E}">
        <p14:creationId xmlns:p14="http://schemas.microsoft.com/office/powerpoint/2010/main" val="114627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6D308-4FCE-4207-9222-C6757CA79E88}" type="slidenum">
              <a:rPr lang="en-US" altLang="en-US"/>
              <a:pPr/>
              <a:t>25</a:t>
            </a:fld>
            <a:endParaRPr lang="en-US" altLang="en-US"/>
          </a:p>
        </p:txBody>
      </p:sp>
      <p:sp>
        <p:nvSpPr>
          <p:cNvPr id="197634" name="Rectangle 2"/>
          <p:cNvSpPr>
            <a:spLocks noGrp="1" noRot="1" noChangeAspect="1" noChangeArrowheads="1" noTextEdit="1"/>
          </p:cNvSpPr>
          <p:nvPr>
            <p:ph type="sldImg"/>
          </p:nvPr>
        </p:nvSpPr>
        <p:spPr>
          <a:xfrm>
            <a:off x="90488" y="746125"/>
            <a:ext cx="6615112" cy="3722688"/>
          </a:xfrm>
          <a:ln/>
        </p:spPr>
      </p:sp>
      <p:sp>
        <p:nvSpPr>
          <p:cNvPr id="197635" name="Rectangle 3"/>
          <p:cNvSpPr>
            <a:spLocks noGrp="1" noChangeArrowheads="1"/>
          </p:cNvSpPr>
          <p:nvPr>
            <p:ph type="body" idx="1"/>
          </p:nvPr>
        </p:nvSpPr>
        <p:spPr>
          <a:xfrm>
            <a:off x="677878" y="4717416"/>
            <a:ext cx="5438746" cy="4467406"/>
          </a:xfrm>
        </p:spPr>
        <p:txBody>
          <a:bodyPr/>
          <a:lstStyle/>
          <a:p>
            <a:endParaRPr lang="en-GB" altLang="en-US"/>
          </a:p>
        </p:txBody>
      </p:sp>
    </p:spTree>
    <p:extLst>
      <p:ext uri="{BB962C8B-B14F-4D97-AF65-F5344CB8AC3E}">
        <p14:creationId xmlns:p14="http://schemas.microsoft.com/office/powerpoint/2010/main" val="2547897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defRPr sz="3200">
                <a:solidFill>
                  <a:schemeClr val="tx1"/>
                </a:solidFill>
                <a:latin typeface="Arial" panose="020B0604020202020204" pitchFamily="34" charset="0"/>
              </a:defRPr>
            </a:lvl1pPr>
            <a:lvl2pPr marL="742950" indent="-285750" defTabSz="936625">
              <a:defRPr sz="3200">
                <a:solidFill>
                  <a:schemeClr val="tx1"/>
                </a:solidFill>
                <a:latin typeface="Arial" panose="020B0604020202020204" pitchFamily="34" charset="0"/>
              </a:defRPr>
            </a:lvl2pPr>
            <a:lvl3pPr marL="1143000" indent="-228600" defTabSz="936625">
              <a:defRPr sz="3200">
                <a:solidFill>
                  <a:schemeClr val="tx1"/>
                </a:solidFill>
                <a:latin typeface="Arial" panose="020B0604020202020204" pitchFamily="34" charset="0"/>
              </a:defRPr>
            </a:lvl3pPr>
            <a:lvl4pPr marL="1600200" indent="-228600" defTabSz="936625">
              <a:defRPr sz="3200">
                <a:solidFill>
                  <a:schemeClr val="tx1"/>
                </a:solidFill>
                <a:latin typeface="Arial" panose="020B0604020202020204" pitchFamily="34" charset="0"/>
              </a:defRPr>
            </a:lvl4pPr>
            <a:lvl5pPr marL="2057400" indent="-228600" defTabSz="936625">
              <a:defRPr sz="3200">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sz="3200">
                <a:solidFill>
                  <a:schemeClr val="tx1"/>
                </a:solidFill>
                <a:latin typeface="Arial" panose="020B0604020202020204" pitchFamily="34" charset="0"/>
              </a:defRPr>
            </a:lvl9pPr>
          </a:lstStyle>
          <a:p>
            <a:fld id="{89C59C4D-59DF-48F5-AA0A-BDF203AAEF84}" type="slidenum">
              <a:rPr lang="en-GB" altLang="en-US" sz="1200" smtClean="0">
                <a:latin typeface="Times New Roman" panose="02020603050405020304" pitchFamily="18" charset="0"/>
              </a:rPr>
              <a:pPr/>
              <a:t>29</a:t>
            </a:fld>
            <a:endParaRPr lang="en-GB" altLang="en-US" sz="1200">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a:xfrm>
            <a:off x="23813" y="744538"/>
            <a:ext cx="6615112" cy="3722687"/>
          </a:xfrm>
          <a:ln/>
        </p:spPr>
      </p:sp>
      <p:sp>
        <p:nvSpPr>
          <p:cNvPr id="49156" name="Rectangle 3"/>
          <p:cNvSpPr>
            <a:spLocks noGrp="1" noChangeArrowheads="1"/>
          </p:cNvSpPr>
          <p:nvPr>
            <p:ph type="body" idx="1"/>
          </p:nvPr>
        </p:nvSpPr>
        <p:spPr>
          <a:xfrm>
            <a:off x="889000" y="4714875"/>
            <a:ext cx="488473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extLst>
      <p:ext uri="{BB962C8B-B14F-4D97-AF65-F5344CB8AC3E}">
        <p14:creationId xmlns:p14="http://schemas.microsoft.com/office/powerpoint/2010/main" val="1881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B40DF-DDC3-5D4A-A26E-2A9FD3CFFD34}" type="slidenum">
              <a:rPr lang="en-GB" smtClean="0"/>
              <a:t>30</a:t>
            </a:fld>
            <a:endParaRPr lang="en-GB"/>
          </a:p>
        </p:txBody>
      </p:sp>
    </p:spTree>
    <p:extLst>
      <p:ext uri="{BB962C8B-B14F-4D97-AF65-F5344CB8AC3E}">
        <p14:creationId xmlns:p14="http://schemas.microsoft.com/office/powerpoint/2010/main" val="3250500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175242-A020-4C97-84CE-D57DC2827A4C}" type="slidenum">
              <a:rPr lang="en-US" altLang="en-US"/>
              <a:pPr/>
              <a:t>31</a:t>
            </a:fld>
            <a:endParaRPr lang="en-US" altLang="en-US"/>
          </a:p>
        </p:txBody>
      </p:sp>
      <p:sp>
        <p:nvSpPr>
          <p:cNvPr id="207874" name="Rectangle 2"/>
          <p:cNvSpPr>
            <a:spLocks noGrp="1" noRot="1" noChangeAspect="1" noChangeArrowheads="1" noTextEdit="1"/>
          </p:cNvSpPr>
          <p:nvPr>
            <p:ph type="sldImg"/>
          </p:nvPr>
        </p:nvSpPr>
        <p:spPr>
          <a:xfrm>
            <a:off x="104775" y="760413"/>
            <a:ext cx="6630988" cy="3730625"/>
          </a:xfrm>
          <a:ln/>
        </p:spPr>
      </p:sp>
      <p:sp>
        <p:nvSpPr>
          <p:cNvPr id="207875" name="Rectangle 3"/>
          <p:cNvSpPr>
            <a:spLocks noGrp="1" noChangeArrowheads="1"/>
          </p:cNvSpPr>
          <p:nvPr>
            <p:ph type="body" idx="1"/>
          </p:nvPr>
        </p:nvSpPr>
        <p:spPr>
          <a:xfrm>
            <a:off x="912225" y="4719140"/>
            <a:ext cx="4940168" cy="4491544"/>
          </a:xfrm>
        </p:spPr>
        <p:txBody>
          <a:bodyPr/>
          <a:lstStyle/>
          <a:p>
            <a:endParaRPr lang="en-US" altLang="en-US"/>
          </a:p>
        </p:txBody>
      </p:sp>
    </p:spTree>
    <p:extLst>
      <p:ext uri="{BB962C8B-B14F-4D97-AF65-F5344CB8AC3E}">
        <p14:creationId xmlns:p14="http://schemas.microsoft.com/office/powerpoint/2010/main" val="49483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defRPr sz="3200">
                <a:solidFill>
                  <a:schemeClr val="tx1"/>
                </a:solidFill>
                <a:latin typeface="Arial" panose="020B0604020202020204" pitchFamily="34" charset="0"/>
              </a:defRPr>
            </a:lvl1pPr>
            <a:lvl2pPr marL="742950" indent="-285750" defTabSz="936625">
              <a:defRPr sz="3200">
                <a:solidFill>
                  <a:schemeClr val="tx1"/>
                </a:solidFill>
                <a:latin typeface="Arial" panose="020B0604020202020204" pitchFamily="34" charset="0"/>
              </a:defRPr>
            </a:lvl2pPr>
            <a:lvl3pPr marL="1143000" indent="-228600" defTabSz="936625">
              <a:defRPr sz="3200">
                <a:solidFill>
                  <a:schemeClr val="tx1"/>
                </a:solidFill>
                <a:latin typeface="Arial" panose="020B0604020202020204" pitchFamily="34" charset="0"/>
              </a:defRPr>
            </a:lvl3pPr>
            <a:lvl4pPr marL="1600200" indent="-228600" defTabSz="936625">
              <a:defRPr sz="3200">
                <a:solidFill>
                  <a:schemeClr val="tx1"/>
                </a:solidFill>
                <a:latin typeface="Arial" panose="020B0604020202020204" pitchFamily="34" charset="0"/>
              </a:defRPr>
            </a:lvl4pPr>
            <a:lvl5pPr marL="2057400" indent="-228600" defTabSz="936625">
              <a:defRPr sz="3200">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sz="3200">
                <a:solidFill>
                  <a:schemeClr val="tx1"/>
                </a:solidFill>
                <a:latin typeface="Arial" panose="020B0604020202020204" pitchFamily="34" charset="0"/>
              </a:defRPr>
            </a:lvl9pPr>
          </a:lstStyle>
          <a:p>
            <a:fld id="{40DF1089-C264-47C2-BC0E-67D4F5C44BC7}" type="slidenum">
              <a:rPr lang="en-GB" altLang="en-US" sz="1200" smtClean="0">
                <a:latin typeface="Times New Roman" panose="02020603050405020304" pitchFamily="18" charset="0"/>
              </a:rPr>
              <a:pPr/>
              <a:t>33</a:t>
            </a:fld>
            <a:endParaRPr lang="en-GB" altLang="en-US" sz="1200">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a:xfrm>
            <a:off x="23813" y="744538"/>
            <a:ext cx="6615112" cy="3722687"/>
          </a:xfrm>
          <a:ln/>
        </p:spPr>
      </p:sp>
      <p:sp>
        <p:nvSpPr>
          <p:cNvPr id="51204" name="Rectangle 3"/>
          <p:cNvSpPr>
            <a:spLocks noGrp="1" noChangeArrowheads="1"/>
          </p:cNvSpPr>
          <p:nvPr>
            <p:ph type="body" idx="1"/>
          </p:nvPr>
        </p:nvSpPr>
        <p:spPr>
          <a:xfrm>
            <a:off x="889000" y="4714875"/>
            <a:ext cx="488473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extLst>
      <p:ext uri="{BB962C8B-B14F-4D97-AF65-F5344CB8AC3E}">
        <p14:creationId xmlns:p14="http://schemas.microsoft.com/office/powerpoint/2010/main" val="523302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F9C8A-A07C-42D4-B28A-8A44EAA579FE}" type="slidenum">
              <a:rPr lang="en-US" altLang="en-US"/>
              <a:pPr/>
              <a:t>36</a:t>
            </a:fld>
            <a:endParaRPr lang="en-US" altLang="en-US"/>
          </a:p>
        </p:txBody>
      </p:sp>
      <p:sp>
        <p:nvSpPr>
          <p:cNvPr id="156674" name="Rectangle 2"/>
          <p:cNvSpPr>
            <a:spLocks noGrp="1" noRot="1" noChangeAspect="1" noChangeArrowheads="1" noTextEdit="1"/>
          </p:cNvSpPr>
          <p:nvPr>
            <p:ph type="sldImg"/>
          </p:nvPr>
        </p:nvSpPr>
        <p:spPr>
          <a:xfrm>
            <a:off x="104775" y="760413"/>
            <a:ext cx="6630988" cy="3730625"/>
          </a:xfrm>
          <a:ln/>
        </p:spPr>
      </p:sp>
      <p:sp>
        <p:nvSpPr>
          <p:cNvPr id="156675" name="Rectangle 3"/>
          <p:cNvSpPr>
            <a:spLocks noGrp="1" noChangeArrowheads="1"/>
          </p:cNvSpPr>
          <p:nvPr>
            <p:ph type="body" idx="1"/>
          </p:nvPr>
        </p:nvSpPr>
        <p:spPr>
          <a:xfrm>
            <a:off x="912225" y="4719140"/>
            <a:ext cx="4940168" cy="4491544"/>
          </a:xfrm>
        </p:spPr>
        <p:txBody>
          <a:bodyPr/>
          <a:lstStyle/>
          <a:p>
            <a:endParaRPr lang="en-US" altLang="en-US"/>
          </a:p>
        </p:txBody>
      </p:sp>
    </p:spTree>
    <p:extLst>
      <p:ext uri="{BB962C8B-B14F-4D97-AF65-F5344CB8AC3E}">
        <p14:creationId xmlns:p14="http://schemas.microsoft.com/office/powerpoint/2010/main" val="2556471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6F9B2F95-F65E-4B6A-BA82-7201E5B92CCE}" type="datetimeFigureOut">
              <a:rPr lang="en-GB" smtClean="0"/>
              <a:t>18/05/2021</a:t>
            </a:fld>
            <a:endParaRPr lang="en-GB"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GB"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857CF221-256D-4468-850A-9AFA9EF2C690}" type="slidenum">
              <a:rPr lang="en-GB" smtClean="0"/>
              <a:t>‹#›</a:t>
            </a:fld>
            <a:endParaRPr lang="en-GB" dirty="0"/>
          </a:p>
        </p:txBody>
      </p:sp>
    </p:spTree>
    <p:extLst>
      <p:ext uri="{BB962C8B-B14F-4D97-AF65-F5344CB8AC3E}">
        <p14:creationId xmlns:p14="http://schemas.microsoft.com/office/powerpoint/2010/main" val="276248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425492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3828775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5/18/2021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14345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1666970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1439920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4123035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89103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5158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peaker Introduction ">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F7594A5-CEB9-4BAC-9C5D-5C189BEF7094}"/>
              </a:ext>
            </a:extLst>
          </p:cNvPr>
          <p:cNvCxnSpPr/>
          <p:nvPr/>
        </p:nvCxnSpPr>
        <p:spPr>
          <a:xfrm>
            <a:off x="6868584" y="4354513"/>
            <a:ext cx="4504267" cy="0"/>
          </a:xfrm>
          <a:prstGeom prst="line">
            <a:avLst/>
          </a:prstGeom>
          <a:ln>
            <a:solidFill>
              <a:srgbClr val="95BE3D"/>
            </a:solidFill>
          </a:ln>
          <a:effectLst/>
        </p:spPr>
        <p:style>
          <a:lnRef idx="2">
            <a:schemeClr val="accent6"/>
          </a:lnRef>
          <a:fillRef idx="0">
            <a:schemeClr val="accent6"/>
          </a:fillRef>
          <a:effectRef idx="1">
            <a:schemeClr val="accent6"/>
          </a:effectRef>
          <a:fontRef idx="minor">
            <a:schemeClr val="tx1"/>
          </a:fontRef>
        </p:style>
      </p:cxnSp>
      <p:cxnSp>
        <p:nvCxnSpPr>
          <p:cNvPr id="7" name="Straight Connector 6">
            <a:extLst>
              <a:ext uri="{FF2B5EF4-FFF2-40B4-BE49-F238E27FC236}">
                <a16:creationId xmlns:a16="http://schemas.microsoft.com/office/drawing/2014/main" id="{BA322718-71EF-4DA0-B247-DE6E3B1E1974}"/>
              </a:ext>
            </a:extLst>
          </p:cNvPr>
          <p:cNvCxnSpPr/>
          <p:nvPr userDrawn="1"/>
        </p:nvCxnSpPr>
        <p:spPr>
          <a:xfrm>
            <a:off x="6832600" y="1882775"/>
            <a:ext cx="4504267" cy="0"/>
          </a:xfrm>
          <a:prstGeom prst="line">
            <a:avLst/>
          </a:prstGeom>
          <a:ln>
            <a:solidFill>
              <a:srgbClr val="EDCD1A"/>
            </a:solidFill>
          </a:ln>
          <a:effectLst/>
        </p:spPr>
        <p:style>
          <a:lnRef idx="2">
            <a:schemeClr val="accent6"/>
          </a:lnRef>
          <a:fillRef idx="0">
            <a:schemeClr val="accent6"/>
          </a:fillRef>
          <a:effectRef idx="1">
            <a:schemeClr val="accent6"/>
          </a:effectRef>
          <a:fontRef idx="minor">
            <a:schemeClr val="tx1"/>
          </a:fontRef>
        </p:style>
      </p:cxnSp>
      <p:sp>
        <p:nvSpPr>
          <p:cNvPr id="10" name="Text Placeholder 9"/>
          <p:cNvSpPr>
            <a:spLocks noGrp="1"/>
          </p:cNvSpPr>
          <p:nvPr>
            <p:ph type="body" sz="quarter" idx="11"/>
          </p:nvPr>
        </p:nvSpPr>
        <p:spPr>
          <a:xfrm>
            <a:off x="6831592" y="4532747"/>
            <a:ext cx="4637617" cy="1892300"/>
          </a:xfrm>
        </p:spPr>
        <p:txBody>
          <a:bodyPr>
            <a:normAutofit/>
          </a:bodyPr>
          <a:lstStyle>
            <a:lvl1pPr marL="0" indent="0">
              <a:buNone/>
              <a:defRPr sz="1650" baseline="0">
                <a:solidFill>
                  <a:srgbClr val="FFFFFF"/>
                </a:solidFill>
              </a:defRPr>
            </a:lvl1pPr>
          </a:lstStyle>
          <a:p>
            <a:pPr lvl="0"/>
            <a:r>
              <a:rPr lang="en-US"/>
              <a:t>Edit Master text styles</a:t>
            </a:r>
          </a:p>
        </p:txBody>
      </p:sp>
      <p:sp>
        <p:nvSpPr>
          <p:cNvPr id="16" name="Picture Placeholder 15"/>
          <p:cNvSpPr>
            <a:spLocks noGrp="1"/>
          </p:cNvSpPr>
          <p:nvPr>
            <p:ph type="pic" sz="quarter" idx="12"/>
          </p:nvPr>
        </p:nvSpPr>
        <p:spPr>
          <a:xfrm>
            <a:off x="4" y="0"/>
            <a:ext cx="6253145" cy="6858000"/>
          </a:xfrm>
          <a:noFill/>
          <a:ln w="57150" cmpd="sng">
            <a:noFill/>
          </a:ln>
        </p:spPr>
        <p:txBody>
          <a:bodyPr rtlCol="0">
            <a:normAutofit/>
          </a:bodyPr>
          <a:lstStyle>
            <a:lvl1pPr marL="0" marR="0" indent="0" algn="l" defTabSz="342900" rtl="0" eaLnBrk="1" fontAlgn="auto" latinLnBrk="0" hangingPunct="1">
              <a:lnSpc>
                <a:spcPct val="100000"/>
              </a:lnSpc>
              <a:spcBef>
                <a:spcPct val="20000"/>
              </a:spcBef>
              <a:spcAft>
                <a:spcPts val="0"/>
              </a:spcAft>
              <a:buClr>
                <a:schemeClr val="bg1"/>
              </a:buClr>
              <a:buSzTx/>
              <a:buFont typeface="Arial"/>
              <a:buNone/>
              <a:tabLst/>
              <a:defRPr sz="1650" baseline="0">
                <a:solidFill>
                  <a:schemeClr val="bg1"/>
                </a:solidFill>
                <a:sym typeface="Wingdings"/>
              </a:defRPr>
            </a:lvl1pPr>
          </a:lstStyle>
          <a:p>
            <a:pPr lvl="0"/>
            <a:r>
              <a:rPr lang="en-US" noProof="0" dirty="0">
                <a:sym typeface="Wingdings"/>
              </a:rPr>
              <a:t>Click icon to add picture</a:t>
            </a:r>
          </a:p>
        </p:txBody>
      </p:sp>
      <p:sp>
        <p:nvSpPr>
          <p:cNvPr id="3" name="Text Placeholder 2"/>
          <p:cNvSpPr>
            <a:spLocks noGrp="1"/>
          </p:cNvSpPr>
          <p:nvPr>
            <p:ph type="body" sz="quarter" idx="13"/>
          </p:nvPr>
        </p:nvSpPr>
        <p:spPr>
          <a:xfrm>
            <a:off x="6832604" y="2154767"/>
            <a:ext cx="4637617" cy="1781064"/>
          </a:xfrm>
        </p:spPr>
        <p:txBody>
          <a:bodyPr>
            <a:normAutofit/>
          </a:bodyPr>
          <a:lstStyle>
            <a:lvl1pPr marL="0" indent="0">
              <a:buNone/>
              <a:defRPr sz="1650" baseline="0">
                <a:solidFill>
                  <a:srgbClr val="FFFFFF"/>
                </a:solidFill>
              </a:defRPr>
            </a:lvl1pPr>
          </a:lstStyle>
          <a:p>
            <a:pPr lvl="0"/>
            <a:r>
              <a:rPr lang="en-US"/>
              <a:t>Edit Master text styles</a:t>
            </a:r>
          </a:p>
          <a:p>
            <a:pPr lvl="1"/>
            <a:r>
              <a:rPr lang="en-US"/>
              <a:t>Second level</a:t>
            </a:r>
          </a:p>
        </p:txBody>
      </p:sp>
      <p:sp>
        <p:nvSpPr>
          <p:cNvPr id="11" name="Text Placeholder 20"/>
          <p:cNvSpPr>
            <a:spLocks noGrp="1"/>
          </p:cNvSpPr>
          <p:nvPr>
            <p:ph type="body" sz="quarter" idx="14"/>
          </p:nvPr>
        </p:nvSpPr>
        <p:spPr>
          <a:xfrm>
            <a:off x="6831588" y="949575"/>
            <a:ext cx="4755048" cy="623568"/>
          </a:xfrm>
        </p:spPr>
        <p:txBody>
          <a:bodyPr>
            <a:noAutofit/>
          </a:bodyPr>
          <a:lstStyle>
            <a:lvl1pPr marL="0" marR="0" indent="0" algn="l" defTabSz="342900" rtl="0" eaLnBrk="1" fontAlgn="auto" latinLnBrk="0" hangingPunct="1">
              <a:lnSpc>
                <a:spcPct val="80000"/>
              </a:lnSpc>
              <a:spcBef>
                <a:spcPct val="20000"/>
              </a:spcBef>
              <a:spcAft>
                <a:spcPts val="0"/>
              </a:spcAft>
              <a:buClrTx/>
              <a:buSzTx/>
              <a:buFont typeface="Arial"/>
              <a:buNone/>
              <a:tabLst/>
              <a:defRPr sz="3000" b="0" i="0" baseline="0">
                <a:solidFill>
                  <a:srgbClr val="4AC4F1"/>
                </a:solidFill>
                <a:latin typeface="Lovelo"/>
                <a:cs typeface="Lovelo"/>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Tree>
    <p:extLst>
      <p:ext uri="{BB962C8B-B14F-4D97-AF65-F5344CB8AC3E}">
        <p14:creationId xmlns:p14="http://schemas.microsoft.com/office/powerpoint/2010/main" val="1188302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99055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Date Placeholder 3"/>
          <p:cNvSpPr>
            <a:spLocks noGrp="1"/>
          </p:cNvSpPr>
          <p:nvPr>
            <p:ph type="dt" sz="half" idx="10"/>
          </p:nvPr>
        </p:nvSpPr>
        <p:spPr/>
        <p:txBody>
          <a:bodyPr/>
          <a:lstStyle>
            <a:lvl1pPr>
              <a:defRPr/>
            </a:lvl1pPr>
          </a:lstStyle>
          <a:p>
            <a:pPr>
              <a:defRPr/>
            </a:pPr>
            <a:endParaRPr lang="nl-NL"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F0A30E42-F4D6-4049-AF20-E6D615D1DCDA}" type="slidenum">
              <a:rPr lang="nl-NL" altLang="en-US"/>
              <a:pPr>
                <a:defRPr/>
              </a:pPr>
              <a:t>‹#›</a:t>
            </a:fld>
            <a:endParaRPr lang="nl-NL" altLang="en-US"/>
          </a:p>
        </p:txBody>
      </p:sp>
    </p:spTree>
    <p:extLst>
      <p:ext uri="{BB962C8B-B14F-4D97-AF65-F5344CB8AC3E}">
        <p14:creationId xmlns:p14="http://schemas.microsoft.com/office/powerpoint/2010/main" val="3582485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9600" y="274638"/>
            <a:ext cx="8559800" cy="1143000"/>
          </a:xfrm>
          <a:prstGeom prst="rect">
            <a:avLst/>
          </a:prstGeom>
          <a:noFill/>
          <a:ln>
            <a:noFill/>
          </a:ln>
        </p:spPr>
        <p:txBody>
          <a:bodyPr anchor="ctr"/>
          <a:lstStyle>
            <a:lvl1pPr>
              <a:spcBef>
                <a:spcPct val="20000"/>
              </a:spcBef>
              <a:defRPr sz="3200">
                <a:solidFill>
                  <a:schemeClr val="tx1"/>
                </a:solidFill>
                <a:latin typeface="Arial" panose="020B0604020202020204" pitchFamily="34" charset="0"/>
              </a:defRPr>
            </a:lvl1pPr>
            <a:lvl2pPr marL="742950" indent="-285750">
              <a:spcBef>
                <a:spcPct val="20000"/>
              </a:spcBef>
              <a:defRPr sz="3200">
                <a:solidFill>
                  <a:schemeClr val="tx1"/>
                </a:solidFill>
                <a:latin typeface="Arial" panose="020B0604020202020204" pitchFamily="34" charset="0"/>
              </a:defRPr>
            </a:lvl2pPr>
            <a:lvl3pPr marL="1143000" indent="-228600">
              <a:spcBef>
                <a:spcPct val="20000"/>
              </a:spcBef>
              <a:defRPr sz="3200">
                <a:solidFill>
                  <a:schemeClr val="tx1"/>
                </a:solidFill>
                <a:latin typeface="Arial" panose="020B0604020202020204" pitchFamily="34" charset="0"/>
              </a:defRPr>
            </a:lvl3pPr>
            <a:lvl4pPr marL="1600200" indent="-228600">
              <a:spcBef>
                <a:spcPct val="20000"/>
              </a:spcBef>
              <a:defRPr sz="3200">
                <a:solidFill>
                  <a:schemeClr val="tx1"/>
                </a:solidFill>
                <a:latin typeface="Arial" panose="020B0604020202020204" pitchFamily="34" charset="0"/>
              </a:defRPr>
            </a:lvl4pPr>
            <a:lvl5pPr marL="2057400" indent="-228600">
              <a:spcBef>
                <a:spcPct val="20000"/>
              </a:spcBef>
              <a:defRPr sz="3200">
                <a:solidFill>
                  <a:schemeClr val="tx1"/>
                </a:solidFill>
                <a:latin typeface="Arial" panose="020B0604020202020204" pitchFamily="34" charset="0"/>
              </a:defRPr>
            </a:lvl5pPr>
            <a:lvl6pPr marL="2514600" indent="-228600" eaLnBrk="0" fontAlgn="base" hangingPunct="0">
              <a:spcBef>
                <a:spcPct val="20000"/>
              </a:spcBef>
              <a:spcAft>
                <a:spcPct val="0"/>
              </a:spcAft>
              <a:defRPr sz="3200">
                <a:solidFill>
                  <a:schemeClr val="tx1"/>
                </a:solidFill>
                <a:latin typeface="Arial" panose="020B0604020202020204" pitchFamily="34" charset="0"/>
              </a:defRPr>
            </a:lvl6pPr>
            <a:lvl7pPr marL="2971800" indent="-228600" eaLnBrk="0" fontAlgn="base" hangingPunct="0">
              <a:spcBef>
                <a:spcPct val="20000"/>
              </a:spcBef>
              <a:spcAft>
                <a:spcPct val="0"/>
              </a:spcAft>
              <a:defRPr sz="3200">
                <a:solidFill>
                  <a:schemeClr val="tx1"/>
                </a:solidFill>
                <a:latin typeface="Arial" panose="020B0604020202020204" pitchFamily="34" charset="0"/>
              </a:defRPr>
            </a:lvl7pPr>
            <a:lvl8pPr marL="3429000" indent="-228600" eaLnBrk="0" fontAlgn="base" hangingPunct="0">
              <a:spcBef>
                <a:spcPct val="20000"/>
              </a:spcBef>
              <a:spcAft>
                <a:spcPct val="0"/>
              </a:spcAft>
              <a:defRPr sz="3200">
                <a:solidFill>
                  <a:schemeClr val="tx1"/>
                </a:solidFill>
                <a:latin typeface="Arial" panose="020B0604020202020204" pitchFamily="34" charset="0"/>
              </a:defRPr>
            </a:lvl8pPr>
            <a:lvl9pPr marL="3886200" indent="-228600" eaLnBrk="0" fontAlgn="base" hangingPunct="0">
              <a:spcBef>
                <a:spcPct val="20000"/>
              </a:spcBef>
              <a:spcAft>
                <a:spcPct val="0"/>
              </a:spcAft>
              <a:defRPr sz="3200">
                <a:solidFill>
                  <a:schemeClr val="tx1"/>
                </a:solidFill>
                <a:latin typeface="Arial" panose="020B0604020202020204" pitchFamily="34" charset="0"/>
              </a:defRPr>
            </a:lvl9pPr>
          </a:lstStyle>
          <a:p>
            <a:pPr algn="ctr" eaLnBrk="1" hangingPunct="1">
              <a:spcBef>
                <a:spcPct val="0"/>
              </a:spcBef>
              <a:defRPr/>
            </a:pPr>
            <a:endParaRPr lang="en-GB" altLang="en-US" sz="4400" dirty="0">
              <a:solidFill>
                <a:schemeClr val="tx2"/>
              </a:solidFill>
            </a:endParaRPr>
          </a:p>
        </p:txBody>
      </p:sp>
      <p:sp>
        <p:nvSpPr>
          <p:cNvPr id="3" name="Rectangle 3"/>
          <p:cNvSpPr>
            <a:spLocks noGrp="1" noChangeArrowheads="1"/>
          </p:cNvSpPr>
          <p:nvPr/>
        </p:nvSpPr>
        <p:spPr bwMode="auto">
          <a:xfrm>
            <a:off x="527051" y="1773238"/>
            <a:ext cx="10272183" cy="4464050"/>
          </a:xfrm>
          <a:prstGeom prst="rect">
            <a:avLst/>
          </a:prstGeom>
          <a:noFill/>
          <a:ln>
            <a:noFill/>
          </a:ln>
        </p:spPr>
        <p:txBody>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3200">
                <a:solidFill>
                  <a:schemeClr val="tx1"/>
                </a:solidFill>
                <a:latin typeface="Arial" panose="020B0604020202020204" pitchFamily="34" charset="0"/>
              </a:defRPr>
            </a:lvl2pPr>
            <a:lvl3pPr marL="1143000" indent="-228600">
              <a:spcBef>
                <a:spcPct val="20000"/>
              </a:spcBef>
              <a:defRPr sz="3200">
                <a:solidFill>
                  <a:schemeClr val="tx1"/>
                </a:solidFill>
                <a:latin typeface="Arial" panose="020B0604020202020204" pitchFamily="34" charset="0"/>
              </a:defRPr>
            </a:lvl3pPr>
            <a:lvl4pPr marL="1600200" indent="-228600">
              <a:spcBef>
                <a:spcPct val="20000"/>
              </a:spcBef>
              <a:defRPr sz="3200">
                <a:solidFill>
                  <a:schemeClr val="tx1"/>
                </a:solidFill>
                <a:latin typeface="Arial" panose="020B0604020202020204" pitchFamily="34" charset="0"/>
              </a:defRPr>
            </a:lvl4pPr>
            <a:lvl5pPr marL="2057400" indent="-228600">
              <a:spcBef>
                <a:spcPct val="20000"/>
              </a:spcBef>
              <a:defRPr sz="3200">
                <a:solidFill>
                  <a:schemeClr val="tx1"/>
                </a:solidFill>
                <a:latin typeface="Arial" panose="020B0604020202020204" pitchFamily="34" charset="0"/>
              </a:defRPr>
            </a:lvl5pPr>
            <a:lvl6pPr marL="2514600" indent="-228600" eaLnBrk="0" fontAlgn="base" hangingPunct="0">
              <a:spcBef>
                <a:spcPct val="20000"/>
              </a:spcBef>
              <a:spcAft>
                <a:spcPct val="0"/>
              </a:spcAft>
              <a:defRPr sz="3200">
                <a:solidFill>
                  <a:schemeClr val="tx1"/>
                </a:solidFill>
                <a:latin typeface="Arial" panose="020B0604020202020204" pitchFamily="34" charset="0"/>
              </a:defRPr>
            </a:lvl6pPr>
            <a:lvl7pPr marL="2971800" indent="-228600" eaLnBrk="0" fontAlgn="base" hangingPunct="0">
              <a:spcBef>
                <a:spcPct val="20000"/>
              </a:spcBef>
              <a:spcAft>
                <a:spcPct val="0"/>
              </a:spcAft>
              <a:defRPr sz="3200">
                <a:solidFill>
                  <a:schemeClr val="tx1"/>
                </a:solidFill>
                <a:latin typeface="Arial" panose="020B0604020202020204" pitchFamily="34" charset="0"/>
              </a:defRPr>
            </a:lvl7pPr>
            <a:lvl8pPr marL="3429000" indent="-228600" eaLnBrk="0" fontAlgn="base" hangingPunct="0">
              <a:spcBef>
                <a:spcPct val="20000"/>
              </a:spcBef>
              <a:spcAft>
                <a:spcPct val="0"/>
              </a:spcAft>
              <a:defRPr sz="3200">
                <a:solidFill>
                  <a:schemeClr val="tx1"/>
                </a:solidFill>
                <a:latin typeface="Arial" panose="020B0604020202020204" pitchFamily="34" charset="0"/>
              </a:defRPr>
            </a:lvl8pPr>
            <a:lvl9pPr marL="3886200" indent="-228600" eaLnBrk="0" fontAlgn="base" hangingPunct="0">
              <a:spcBef>
                <a:spcPct val="20000"/>
              </a:spcBef>
              <a:spcAft>
                <a:spcPct val="0"/>
              </a:spcAft>
              <a:defRPr sz="3200">
                <a:solidFill>
                  <a:schemeClr val="tx1"/>
                </a:solidFill>
                <a:latin typeface="Arial" panose="020B0604020202020204" pitchFamily="34" charset="0"/>
              </a:defRPr>
            </a:lvl9pPr>
          </a:lstStyle>
          <a:p>
            <a:pPr eaLnBrk="1" hangingPunct="1">
              <a:defRPr/>
            </a:pPr>
            <a:endParaRPr lang="en-GB" altLang="en-US" sz="3200" dirty="0"/>
          </a:p>
        </p:txBody>
      </p:sp>
    </p:spTree>
    <p:extLst>
      <p:ext uri="{BB962C8B-B14F-4D97-AF65-F5344CB8AC3E}">
        <p14:creationId xmlns:p14="http://schemas.microsoft.com/office/powerpoint/2010/main" val="148812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2179183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376838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3881052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207806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30587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29636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9B2F95-F65E-4B6A-BA82-7201E5B92CCE}" type="datetimeFigureOut">
              <a:rPr lang="en-GB" smtClean="0"/>
              <a:t>18/05/2021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57CF221-256D-4468-850A-9AFA9EF2C690}" type="slidenum">
              <a:rPr lang="en-GB" smtClean="0"/>
              <a:t>‹#›</a:t>
            </a:fld>
            <a:endParaRPr lang="en-GB" dirty="0"/>
          </a:p>
        </p:txBody>
      </p:sp>
    </p:spTree>
    <p:extLst>
      <p:ext uri="{BB962C8B-B14F-4D97-AF65-F5344CB8AC3E}">
        <p14:creationId xmlns:p14="http://schemas.microsoft.com/office/powerpoint/2010/main" val="2575408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BE451C3-0FF4-47C4-B829-773ADF60F88C}" type="datetimeFigureOut">
              <a:rPr lang="en-US" smtClean="0"/>
              <a:t>5/18/2021</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
              </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281714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2" r:id="rId18"/>
    <p:sldLayoutId id="2147483823" r:id="rId19"/>
    <p:sldLayoutId id="2147483824" r:id="rId20"/>
    <p:sldLayoutId id="2147483825" r:id="rId21"/>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consultancy.co.uk/"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hyperlink" Target="mailto:jb@bconsultancy.co.u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
            <a:extLst>
              <a:ext uri="{FF2B5EF4-FFF2-40B4-BE49-F238E27FC236}">
                <a16:creationId xmlns:a16="http://schemas.microsoft.com/office/drawing/2014/main" id="{67DEB664-B002-46F6-AC5B-87254E7460A2}"/>
              </a:ext>
            </a:extLst>
          </p:cNvPr>
          <p:cNvSpPr>
            <a:spLocks noGrp="1"/>
          </p:cNvSpPr>
          <p:nvPr>
            <p:ph type="body" sz="quarter" idx="11"/>
          </p:nvPr>
        </p:nvSpPr>
        <p:spPr>
          <a:xfrm>
            <a:off x="6478588" y="4114800"/>
            <a:ext cx="2805112" cy="1308100"/>
          </a:xfrm>
        </p:spPr>
        <p:txBody>
          <a:bodyPr rtlCol="0"/>
          <a:lstStyle/>
          <a:p>
            <a:pPr>
              <a:spcAft>
                <a:spcPts val="0"/>
              </a:spcAft>
              <a:defRPr/>
            </a:pPr>
            <a:r>
              <a:rPr lang="en-GB" altLang="en-US" sz="1350" dirty="0">
                <a:solidFill>
                  <a:schemeClr val="tx1"/>
                </a:solidFill>
              </a:rPr>
              <a:t>Mentor, Coach, Trainer, Business Advisor, NLP Trainer (FIoEE)</a:t>
            </a:r>
          </a:p>
          <a:p>
            <a:pPr>
              <a:spcAft>
                <a:spcPts val="0"/>
              </a:spcAft>
              <a:defRPr/>
            </a:pPr>
            <a:endParaRPr lang="en-US" altLang="en-US" sz="1575" dirty="0">
              <a:cs typeface="Arial" panose="020B0604020202020204" pitchFamily="34" charset="0"/>
            </a:endParaRPr>
          </a:p>
        </p:txBody>
      </p:sp>
      <p:sp>
        <p:nvSpPr>
          <p:cNvPr id="17411" name="Text Placeholder 3">
            <a:extLst>
              <a:ext uri="{FF2B5EF4-FFF2-40B4-BE49-F238E27FC236}">
                <a16:creationId xmlns:a16="http://schemas.microsoft.com/office/drawing/2014/main" id="{AC4790E1-0120-4696-893B-B53FB68CFB0C}"/>
              </a:ext>
            </a:extLst>
          </p:cNvPr>
          <p:cNvSpPr>
            <a:spLocks noGrp="1"/>
          </p:cNvSpPr>
          <p:nvPr>
            <p:ph type="body" sz="quarter" idx="13"/>
          </p:nvPr>
        </p:nvSpPr>
        <p:spPr>
          <a:xfrm>
            <a:off x="6416675" y="2565400"/>
            <a:ext cx="3314700" cy="1549400"/>
          </a:xfrm>
        </p:spPr>
        <p:txBody>
          <a:bodyPr rtlCol="0">
            <a:normAutofit fontScale="85000" lnSpcReduction="20000"/>
          </a:bodyPr>
          <a:lstStyle/>
          <a:p>
            <a:pPr>
              <a:spcAft>
                <a:spcPts val="0"/>
              </a:spcAft>
              <a:defRPr/>
            </a:pPr>
            <a:r>
              <a:rPr lang="en-US" altLang="en-US" dirty="0">
                <a:solidFill>
                  <a:schemeClr val="tx1"/>
                </a:solidFill>
                <a:cs typeface="Arial" panose="020B0604020202020204" pitchFamily="34" charset="0"/>
              </a:rPr>
              <a:t>Janice Beckles</a:t>
            </a:r>
          </a:p>
          <a:p>
            <a:pPr>
              <a:spcAft>
                <a:spcPts val="0"/>
              </a:spcAft>
              <a:defRPr/>
            </a:pPr>
            <a:r>
              <a:rPr lang="en-US" altLang="en-US" dirty="0">
                <a:solidFill>
                  <a:schemeClr val="tx1"/>
                </a:solidFill>
                <a:cs typeface="Arial" panose="020B0604020202020204" pitchFamily="34" charset="0"/>
              </a:rPr>
              <a:t>B Consultancy Ltd</a:t>
            </a:r>
          </a:p>
          <a:p>
            <a:pPr>
              <a:spcAft>
                <a:spcPts val="0"/>
              </a:spcAft>
              <a:defRPr/>
            </a:pPr>
            <a:r>
              <a:rPr lang="en-US" altLang="en-US" dirty="0">
                <a:solidFill>
                  <a:schemeClr val="tx1"/>
                </a:solidFill>
                <a:cs typeface="Arial" panose="020B0604020202020204" pitchFamily="34" charset="0"/>
                <a:hlinkClick r:id="rId3"/>
              </a:rPr>
              <a:t>www.bconsultancy.co.uk</a:t>
            </a:r>
            <a:endParaRPr lang="en-US" altLang="en-US" dirty="0">
              <a:solidFill>
                <a:schemeClr val="tx1"/>
              </a:solidFill>
              <a:cs typeface="Arial" panose="020B0604020202020204" pitchFamily="34" charset="0"/>
            </a:endParaRPr>
          </a:p>
          <a:p>
            <a:pPr>
              <a:spcAft>
                <a:spcPts val="0"/>
              </a:spcAft>
              <a:defRPr/>
            </a:pPr>
            <a:r>
              <a:rPr lang="en-US" altLang="en-US" dirty="0">
                <a:solidFill>
                  <a:schemeClr val="tx1"/>
                </a:solidFill>
                <a:cs typeface="Arial" panose="020B0604020202020204" pitchFamily="34" charset="0"/>
                <a:hlinkClick r:id="rId4"/>
              </a:rPr>
              <a:t>jb@bconsultancy.co.uk</a:t>
            </a:r>
            <a:endParaRPr lang="en-US" altLang="en-US" dirty="0">
              <a:solidFill>
                <a:schemeClr val="tx1"/>
              </a:solidFill>
              <a:cs typeface="Arial" panose="020B0604020202020204" pitchFamily="34" charset="0"/>
            </a:endParaRPr>
          </a:p>
          <a:p>
            <a:pPr>
              <a:spcAft>
                <a:spcPts val="0"/>
              </a:spcAft>
              <a:defRPr/>
            </a:pPr>
            <a:r>
              <a:rPr lang="en-US" altLang="en-US" dirty="0">
                <a:solidFill>
                  <a:schemeClr val="tx1"/>
                </a:solidFill>
                <a:cs typeface="Arial" panose="020B0604020202020204" pitchFamily="34" charset="0"/>
              </a:rPr>
              <a:t>07737 018367</a:t>
            </a:r>
          </a:p>
        </p:txBody>
      </p:sp>
      <p:sp>
        <p:nvSpPr>
          <p:cNvPr id="21508" name="Text Placeholder 4">
            <a:extLst>
              <a:ext uri="{FF2B5EF4-FFF2-40B4-BE49-F238E27FC236}">
                <a16:creationId xmlns:a16="http://schemas.microsoft.com/office/drawing/2014/main" id="{ED55A37C-6B8A-4AFC-900B-894172C55FD9}"/>
              </a:ext>
            </a:extLst>
          </p:cNvPr>
          <p:cNvSpPr>
            <a:spLocks noGrp="1"/>
          </p:cNvSpPr>
          <p:nvPr>
            <p:ph type="body" sz="quarter" idx="14"/>
          </p:nvPr>
        </p:nvSpPr>
        <p:spPr>
          <a:xfrm>
            <a:off x="6416675" y="1103314"/>
            <a:ext cx="2674937" cy="350838"/>
          </a:xfrm>
        </p:spPr>
        <p:txBody>
          <a:bodyPr/>
          <a:lstStyle/>
          <a:p>
            <a:pPr fontAlgn="base">
              <a:spcAft>
                <a:spcPct val="0"/>
              </a:spcAft>
              <a:buFontTx/>
              <a:buNone/>
            </a:pPr>
            <a:r>
              <a:rPr lang="en-US" altLang="en-US" b="1" dirty="0">
                <a:latin typeface="Arial" panose="020B0604020202020204" pitchFamily="34" charset="0"/>
                <a:cs typeface="Microsoft Sans Serif" panose="020B0604020202020204" pitchFamily="34" charset="0"/>
              </a:rPr>
              <a:t>HELLO!</a:t>
            </a:r>
          </a:p>
        </p:txBody>
      </p:sp>
      <p:pic>
        <p:nvPicPr>
          <p:cNvPr id="4" name="Picture 3">
            <a:extLst>
              <a:ext uri="{FF2B5EF4-FFF2-40B4-BE49-F238E27FC236}">
                <a16:creationId xmlns:a16="http://schemas.microsoft.com/office/drawing/2014/main" id="{12DA8F19-B7B1-4734-8AD9-4C3135FBE6A0}"/>
              </a:ext>
            </a:extLst>
          </p:cNvPr>
          <p:cNvPicPr>
            <a:picLocks noChangeAspect="1"/>
          </p:cNvPicPr>
          <p:nvPr/>
        </p:nvPicPr>
        <p:blipFill>
          <a:blip r:embed="rId5"/>
          <a:stretch>
            <a:fillRect/>
          </a:stretch>
        </p:blipFill>
        <p:spPr>
          <a:xfrm>
            <a:off x="1433853" y="2703444"/>
            <a:ext cx="4463200" cy="2332382"/>
          </a:xfrm>
          <a:prstGeom prst="rect">
            <a:avLst/>
          </a:prstGeom>
        </p:spPr>
      </p:pic>
    </p:spTree>
    <p:extLst>
      <p:ext uri="{BB962C8B-B14F-4D97-AF65-F5344CB8AC3E}">
        <p14:creationId xmlns:p14="http://schemas.microsoft.com/office/powerpoint/2010/main" val="57995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44050A-3185-401F-99BD-765045BA6162}"/>
              </a:ext>
            </a:extLst>
          </p:cNvPr>
          <p:cNvPicPr>
            <a:picLocks noGrp="1" noChangeAspect="1"/>
          </p:cNvPicPr>
          <p:nvPr>
            <p:ph idx="1"/>
          </p:nvPr>
        </p:nvPicPr>
        <p:blipFill rotWithShape="1">
          <a:blip r:embed="rId2"/>
          <a:srcRect l="4893" r="1756"/>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180F2B32-108E-4365-9E88-C942F5673AA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5A3D397-CC3C-4DD7-ABD7-9039FA0FE67C}" type="slidenum">
              <a:rPr kumimoji="0" lang="en-GB" sz="1800" b="0" i="0" u="none" strike="noStrike" kern="1200" cap="none" spc="0" normalizeH="0" baseline="0" noProof="0" smtClean="0">
                <a:ln>
                  <a:noFill/>
                </a:ln>
                <a:solidFill>
                  <a:srgbClr val="B3B3B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a:t>
            </a:fld>
            <a:endParaRPr kumimoji="0" lang="en-GB" sz="1800" b="0" i="0" u="none" strike="noStrike" kern="1200" cap="none" spc="0" normalizeH="0" baseline="0" noProof="0">
              <a:ln>
                <a:noFill/>
              </a:ln>
              <a:solidFill>
                <a:srgbClr val="B3B3B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43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9674B87-B7AA-4FDD-B75B-0E6F82BFAB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11" name="Rectangle 10">
              <a:extLst>
                <a:ext uri="{FF2B5EF4-FFF2-40B4-BE49-F238E27FC236}">
                  <a16:creationId xmlns:a16="http://schemas.microsoft.com/office/drawing/2014/main" id="{A779CFA5-3E2E-44AE-8901-888F319BB0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6267043B-4282-450D-A595-165512D91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C3ECCE6B-7124-49F7-A9F7-846F18D23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E4B22195-E753-4CEB-9376-1E4C70F9D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1321F675-966F-4F38-9E8C-EF813E7B0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C1E1FED-8209-4304-BD7B-1E364C44A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F77DFC8-AD0F-4293-A5B0-A4B35B41D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1A536217-7B6F-4117-90B1-9D52A5791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11FF4C96-6962-4FEB-8800-B664A2ACC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309CC5A8-B34F-420B-82A5-2B885B2477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D09BB06-48BA-4DE0-8C86-C9982ECE1296}"/>
              </a:ext>
            </a:extLst>
          </p:cNvPr>
          <p:cNvSpPr>
            <a:spLocks noGrp="1"/>
          </p:cNvSpPr>
          <p:nvPr>
            <p:ph type="title"/>
          </p:nvPr>
        </p:nvSpPr>
        <p:spPr>
          <a:xfrm>
            <a:off x="1154955" y="973668"/>
            <a:ext cx="3133726" cy="1020232"/>
          </a:xfrm>
        </p:spPr>
        <p:txBody>
          <a:bodyPr>
            <a:normAutofit/>
          </a:bodyPr>
          <a:lstStyle/>
          <a:p>
            <a:r>
              <a:rPr lang="en-GB"/>
              <a:t>Reflection</a:t>
            </a:r>
          </a:p>
        </p:txBody>
      </p:sp>
      <p:sp>
        <p:nvSpPr>
          <p:cNvPr id="3" name="Content Placeholder 2">
            <a:extLst>
              <a:ext uri="{FF2B5EF4-FFF2-40B4-BE49-F238E27FC236}">
                <a16:creationId xmlns:a16="http://schemas.microsoft.com/office/drawing/2014/main" id="{F5BE57BB-DE1C-4B50-9593-154635607A62}"/>
              </a:ext>
            </a:extLst>
          </p:cNvPr>
          <p:cNvSpPr>
            <a:spLocks noGrp="1"/>
          </p:cNvSpPr>
          <p:nvPr>
            <p:ph idx="1"/>
          </p:nvPr>
        </p:nvSpPr>
        <p:spPr>
          <a:xfrm>
            <a:off x="1154955" y="2120900"/>
            <a:ext cx="3133726" cy="3898900"/>
          </a:xfrm>
        </p:spPr>
        <p:txBody>
          <a:bodyPr>
            <a:normAutofit/>
          </a:bodyPr>
          <a:lstStyle/>
          <a:p>
            <a:r>
              <a:rPr lang="en-GB">
                <a:solidFill>
                  <a:schemeClr val="bg1"/>
                </a:solidFill>
                <a:latin typeface="Calibri" panose="020F0502020204030204" pitchFamily="34" charset="0"/>
                <a:cs typeface="Calibri" panose="020F0502020204030204" pitchFamily="34" charset="0"/>
              </a:rPr>
              <a:t>Reflective practices allow us to evaluate ourselves and our teams, enhance creativity, and dedicate time to deep thinking – but how do we actually achieve this in practice?</a:t>
            </a:r>
          </a:p>
          <a:p>
            <a:pPr marL="457200" indent="-457200">
              <a:buFont typeface="Arial" panose="020B0604020202020204" pitchFamily="34" charset="0"/>
              <a:buChar char="•"/>
            </a:pPr>
            <a:endParaRPr lang="en-GB">
              <a:solidFill>
                <a:schemeClr val="bg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GB">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AF03D13-65AC-4F3F-B0F5-D67E72FB14DF}"/>
              </a:ext>
            </a:extLst>
          </p:cNvPr>
          <p:cNvPicPr>
            <a:picLocks noChangeAspect="1"/>
          </p:cNvPicPr>
          <p:nvPr/>
        </p:nvPicPr>
        <p:blipFill rotWithShape="1">
          <a:blip r:embed="rId3"/>
          <a:srcRect l="5517" r="3185" b="2"/>
          <a:stretch/>
        </p:blipFill>
        <p:spPr>
          <a:xfrm>
            <a:off x="5194607" y="803751"/>
            <a:ext cx="6391533" cy="5250498"/>
          </a:xfrm>
          <a:prstGeom prst="rect">
            <a:avLst/>
          </a:prstGeom>
        </p:spPr>
      </p:pic>
      <p:sp>
        <p:nvSpPr>
          <p:cNvPr id="22" name="Rectangle 21">
            <a:extLst>
              <a:ext uri="{FF2B5EF4-FFF2-40B4-BE49-F238E27FC236}">
                <a16:creationId xmlns:a16="http://schemas.microsoft.com/office/drawing/2014/main" id="{B6E07BC7-FAEA-458C-90C9-A68082FBB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51336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6" name="Rectangle 15">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4" name="Rectangle 23">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7" name="Rectangle 26">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9"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10" name="Content Placeholder 9" descr="A starfish on a beach&#10;&#10;Description automatically generated with medium confidence">
            <a:extLst>
              <a:ext uri="{FF2B5EF4-FFF2-40B4-BE49-F238E27FC236}">
                <a16:creationId xmlns:a16="http://schemas.microsoft.com/office/drawing/2014/main" id="{5ABFC60C-BC5B-4FFE-922F-DD154CE73548}"/>
              </a:ext>
            </a:extLst>
          </p:cNvPr>
          <p:cNvPicPr>
            <a:picLocks noGrp="1" noChangeAspect="1"/>
          </p:cNvPicPr>
          <p:nvPr>
            <p:ph idx="1"/>
          </p:nvPr>
        </p:nvPicPr>
        <p:blipFill>
          <a:blip r:embed="rId3"/>
          <a:stretch>
            <a:fillRect/>
          </a:stretch>
        </p:blipFill>
        <p:spPr>
          <a:xfrm>
            <a:off x="1245514" y="1114621"/>
            <a:ext cx="6171677" cy="4628758"/>
          </a:xfrm>
          <a:prstGeom prst="rect">
            <a:avLst/>
          </a:prstGeom>
        </p:spPr>
      </p:pic>
    </p:spTree>
    <p:extLst>
      <p:ext uri="{BB962C8B-B14F-4D97-AF65-F5344CB8AC3E}">
        <p14:creationId xmlns:p14="http://schemas.microsoft.com/office/powerpoint/2010/main" val="1277015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41B357C2-1637-4091-9807-3C54DDE24F6D}"/>
              </a:ext>
            </a:extLst>
          </p:cNvPr>
          <p:cNvSpPr>
            <a:spLocks noGrp="1" noChangeArrowheads="1"/>
          </p:cNvSpPr>
          <p:nvPr>
            <p:ph type="title"/>
          </p:nvPr>
        </p:nvSpPr>
        <p:spPr>
          <a:xfrm>
            <a:off x="2389189" y="927101"/>
            <a:ext cx="6345237" cy="709613"/>
          </a:xfrm>
        </p:spPr>
        <p:txBody>
          <a:bodyPr/>
          <a:lstStyle/>
          <a:p>
            <a:pPr algn="ctr"/>
            <a:r>
              <a:rPr lang="en-GB" altLang="en-US"/>
              <a:t>Self-worth</a:t>
            </a:r>
          </a:p>
        </p:txBody>
      </p:sp>
      <p:pic>
        <p:nvPicPr>
          <p:cNvPr id="98308" name="Content Placeholder 6">
            <a:extLst>
              <a:ext uri="{FF2B5EF4-FFF2-40B4-BE49-F238E27FC236}">
                <a16:creationId xmlns:a16="http://schemas.microsoft.com/office/drawing/2014/main" id="{7B165DC7-6CC5-4D1E-AA1D-C4EF769B16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5489" y="2420939"/>
            <a:ext cx="3565525" cy="2674937"/>
          </a:xfrm>
        </p:spPr>
      </p:pic>
      <p:pic>
        <p:nvPicPr>
          <p:cNvPr id="98307" name="Picture 4">
            <a:extLst>
              <a:ext uri="{FF2B5EF4-FFF2-40B4-BE49-F238E27FC236}">
                <a16:creationId xmlns:a16="http://schemas.microsoft.com/office/drawing/2014/main" id="{2EC7FB33-45A4-4E3A-A0EC-6C39DFB37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3" y="3429000"/>
            <a:ext cx="46418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966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0" name="Rectangle 9">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17">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6D5F45-E572-4AB6-83A3-DE340ED773DC}"/>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5400" b="0" i="0" kern="1200" dirty="0">
                <a:solidFill>
                  <a:schemeClr val="bg2"/>
                </a:solidFill>
                <a:latin typeface="+mj-lt"/>
                <a:ea typeface="+mj-ea"/>
                <a:cs typeface="+mj-cs"/>
              </a:rPr>
              <a:t>Your Purpose</a:t>
            </a:r>
          </a:p>
        </p:txBody>
      </p:sp>
      <p:grpSp>
        <p:nvGrpSpPr>
          <p:cNvPr id="20" name="Group 19">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1" name="Rectangle 20">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4" name="Content Placeholder 3" descr="A screenshot of a cell phone&#10;&#10;Description generated with high confidence">
            <a:extLst>
              <a:ext uri="{FF2B5EF4-FFF2-40B4-BE49-F238E27FC236}">
                <a16:creationId xmlns:a16="http://schemas.microsoft.com/office/drawing/2014/main" id="{5FF366EB-01D6-4FFB-8A0B-6D0AEFDABE6C}"/>
              </a:ext>
            </a:extLst>
          </p:cNvPr>
          <p:cNvPicPr>
            <a:picLocks noGrp="1" noChangeAspect="1"/>
          </p:cNvPicPr>
          <p:nvPr>
            <p:ph idx="1"/>
          </p:nvPr>
        </p:nvPicPr>
        <p:blipFill>
          <a:blip r:embed="rId3"/>
          <a:stretch>
            <a:fillRect/>
          </a:stretch>
        </p:blipFill>
        <p:spPr>
          <a:xfrm>
            <a:off x="1109763" y="1536316"/>
            <a:ext cx="6443180" cy="3785367"/>
          </a:xfrm>
          <a:prstGeom prst="rect">
            <a:avLst/>
          </a:prstGeom>
        </p:spPr>
      </p:pic>
    </p:spTree>
    <p:extLst>
      <p:ext uri="{BB962C8B-B14F-4D97-AF65-F5344CB8AC3E}">
        <p14:creationId xmlns:p14="http://schemas.microsoft.com/office/powerpoint/2010/main" val="783835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674D-B864-4FF9-89D1-10D8B1912EDB}"/>
              </a:ext>
            </a:extLst>
          </p:cNvPr>
          <p:cNvSpPr>
            <a:spLocks noGrp="1"/>
          </p:cNvSpPr>
          <p:nvPr>
            <p:ph type="title"/>
          </p:nvPr>
        </p:nvSpPr>
        <p:spPr/>
        <p:txBody>
          <a:bodyPr>
            <a:normAutofit/>
          </a:bodyPr>
          <a:lstStyle/>
          <a:p>
            <a:r>
              <a:rPr lang="en-GB"/>
              <a:t>Problem</a:t>
            </a:r>
            <a:endParaRPr lang="en-GB" dirty="0"/>
          </a:p>
        </p:txBody>
      </p:sp>
      <p:sp>
        <p:nvSpPr>
          <p:cNvPr id="3" name="Content Placeholder 2">
            <a:extLst>
              <a:ext uri="{FF2B5EF4-FFF2-40B4-BE49-F238E27FC236}">
                <a16:creationId xmlns:a16="http://schemas.microsoft.com/office/drawing/2014/main" id="{5B059C81-A7BA-4EBD-B6FE-9055FFD6C70A}"/>
              </a:ext>
            </a:extLst>
          </p:cNvPr>
          <p:cNvSpPr>
            <a:spLocks noGrp="1"/>
          </p:cNvSpPr>
          <p:nvPr>
            <p:ph idx="1"/>
          </p:nvPr>
        </p:nvSpPr>
        <p:spPr>
          <a:xfrm>
            <a:off x="5980954" y="2603500"/>
            <a:ext cx="5211979" cy="3416300"/>
          </a:xfrm>
        </p:spPr>
        <p:txBody>
          <a:bodyPr anchor="ctr">
            <a:normAutofit/>
          </a:bodyPr>
          <a:lstStyle/>
          <a:p>
            <a:r>
              <a:rPr lang="en-GB" sz="2800" dirty="0"/>
              <a:t>What problem are you solving?</a:t>
            </a:r>
          </a:p>
          <a:p>
            <a:r>
              <a:rPr lang="en-GB" sz="2800" dirty="0"/>
              <a:t>Think about this from your target customers perspective</a:t>
            </a:r>
          </a:p>
        </p:txBody>
      </p:sp>
      <p:pic>
        <p:nvPicPr>
          <p:cNvPr id="5" name="Picture 4">
            <a:extLst>
              <a:ext uri="{FF2B5EF4-FFF2-40B4-BE49-F238E27FC236}">
                <a16:creationId xmlns:a16="http://schemas.microsoft.com/office/drawing/2014/main" id="{111DC4EC-1724-441C-86C3-5D08EA44F85F}"/>
              </a:ext>
            </a:extLst>
          </p:cNvPr>
          <p:cNvPicPr>
            <a:picLocks noChangeAspect="1"/>
          </p:cNvPicPr>
          <p:nvPr/>
        </p:nvPicPr>
        <p:blipFill>
          <a:blip r:embed="rId2"/>
          <a:stretch>
            <a:fillRect/>
          </a:stretch>
        </p:blipFill>
        <p:spPr>
          <a:xfrm>
            <a:off x="1577853" y="2450742"/>
            <a:ext cx="3584991" cy="3569058"/>
          </a:xfrm>
          <a:prstGeom prst="rect">
            <a:avLst/>
          </a:prstGeom>
        </p:spPr>
      </p:pic>
    </p:spTree>
    <p:extLst>
      <p:ext uri="{BB962C8B-B14F-4D97-AF65-F5344CB8AC3E}">
        <p14:creationId xmlns:p14="http://schemas.microsoft.com/office/powerpoint/2010/main" val="2123488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055A-279E-4055-975C-76E04C76D6D5}"/>
              </a:ext>
            </a:extLst>
          </p:cNvPr>
          <p:cNvSpPr>
            <a:spLocks noGrp="1"/>
          </p:cNvSpPr>
          <p:nvPr>
            <p:ph type="title"/>
          </p:nvPr>
        </p:nvSpPr>
        <p:spPr>
          <a:xfrm>
            <a:off x="1154954" y="973668"/>
            <a:ext cx="8761413" cy="706964"/>
          </a:xfrm>
        </p:spPr>
        <p:txBody>
          <a:bodyPr>
            <a:normAutofit fontScale="90000"/>
          </a:bodyPr>
          <a:lstStyle/>
          <a:p>
            <a:r>
              <a:rPr lang="en-GB" sz="3300" dirty="0"/>
              <a:t>Solving a problem or need – customer pain point</a:t>
            </a:r>
          </a:p>
        </p:txBody>
      </p:sp>
      <p:pic>
        <p:nvPicPr>
          <p:cNvPr id="4" name="Picture 3">
            <a:extLst>
              <a:ext uri="{FF2B5EF4-FFF2-40B4-BE49-F238E27FC236}">
                <a16:creationId xmlns:a16="http://schemas.microsoft.com/office/drawing/2014/main" id="{990F2AD8-A509-4842-B9C2-FA4E6041A842}"/>
              </a:ext>
            </a:extLst>
          </p:cNvPr>
          <p:cNvPicPr>
            <a:picLocks noChangeAspect="1"/>
          </p:cNvPicPr>
          <p:nvPr/>
        </p:nvPicPr>
        <p:blipFill rotWithShape="1">
          <a:blip r:embed="rId2"/>
          <a:srcRect t="577" r="4" b="4"/>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AA5A1A38-3DA9-4D57-89A9-369392705EBF}"/>
              </a:ext>
            </a:extLst>
          </p:cNvPr>
          <p:cNvSpPr>
            <a:spLocks noGrp="1"/>
          </p:cNvSpPr>
          <p:nvPr>
            <p:ph idx="1"/>
          </p:nvPr>
        </p:nvSpPr>
        <p:spPr>
          <a:xfrm>
            <a:off x="5980954" y="2603500"/>
            <a:ext cx="5211979" cy="3416300"/>
          </a:xfrm>
        </p:spPr>
        <p:txBody>
          <a:bodyPr anchor="ctr">
            <a:normAutofit/>
          </a:bodyPr>
          <a:lstStyle/>
          <a:p>
            <a:r>
              <a:rPr lang="en-GB" dirty="0"/>
              <a:t>Understanding</a:t>
            </a:r>
          </a:p>
          <a:p>
            <a:r>
              <a:rPr lang="en-GB" dirty="0"/>
              <a:t>Speed</a:t>
            </a:r>
          </a:p>
          <a:p>
            <a:r>
              <a:rPr lang="en-GB" dirty="0"/>
              <a:t>Price</a:t>
            </a:r>
          </a:p>
          <a:p>
            <a:r>
              <a:rPr lang="en-GB" dirty="0"/>
              <a:t>Variety</a:t>
            </a:r>
          </a:p>
          <a:p>
            <a:r>
              <a:rPr lang="en-GB" dirty="0"/>
              <a:t>Ethical</a:t>
            </a:r>
          </a:p>
        </p:txBody>
      </p:sp>
    </p:spTree>
    <p:extLst>
      <p:ext uri="{BB962C8B-B14F-4D97-AF65-F5344CB8AC3E}">
        <p14:creationId xmlns:p14="http://schemas.microsoft.com/office/powerpoint/2010/main" val="856099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074E-2B10-45E2-87A2-A4DA5BBD9D52}"/>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dirty="0">
                <a:solidFill>
                  <a:schemeClr val="tx1"/>
                </a:solidFill>
                <a:latin typeface="+mj-lt"/>
                <a:ea typeface="+mj-ea"/>
                <a:cs typeface="+mj-cs"/>
              </a:rPr>
              <a:t>Skills</a:t>
            </a:r>
          </a:p>
        </p:txBody>
      </p:sp>
      <p:pic>
        <p:nvPicPr>
          <p:cNvPr id="8" name="Content Placeholder 7" descr="A close up of text on a white background&#10;&#10;Description generated with high confidence">
            <a:extLst>
              <a:ext uri="{FF2B5EF4-FFF2-40B4-BE49-F238E27FC236}">
                <a16:creationId xmlns:a16="http://schemas.microsoft.com/office/drawing/2014/main" id="{50C4004D-A1BD-4AA4-8F4A-16B219C576FF}"/>
              </a:ext>
            </a:extLst>
          </p:cNvPr>
          <p:cNvPicPr>
            <a:picLocks noGrp="1" noChangeAspect="1"/>
          </p:cNvPicPr>
          <p:nvPr>
            <p:ph idx="1"/>
          </p:nvPr>
        </p:nvPicPr>
        <p:blipFill>
          <a:blip r:embed="rId2"/>
          <a:stretch>
            <a:fillRect/>
          </a:stretch>
        </p:blipFill>
        <p:spPr>
          <a:xfrm>
            <a:off x="1025357" y="2336921"/>
            <a:ext cx="6470907" cy="431933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728933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AA90BD-54B8-7C4A-99D4-5D01593DE2F5}"/>
              </a:ext>
            </a:extLst>
          </p:cNvPr>
          <p:cNvSpPr/>
          <p:nvPr/>
        </p:nvSpPr>
        <p:spPr>
          <a:xfrm>
            <a:off x="1588" y="1786"/>
            <a:ext cx="3083257"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599"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endParaRPr>
          </a:p>
        </p:txBody>
      </p:sp>
      <p:sp>
        <p:nvSpPr>
          <p:cNvPr id="3" name="Rectangle 2">
            <a:extLst>
              <a:ext uri="{FF2B5EF4-FFF2-40B4-BE49-F238E27FC236}">
                <a16:creationId xmlns:a16="http://schemas.microsoft.com/office/drawing/2014/main" id="{5D8CFC2F-7D15-684E-9B7F-9CB85A303557}"/>
              </a:ext>
            </a:extLst>
          </p:cNvPr>
          <p:cNvSpPr/>
          <p:nvPr/>
        </p:nvSpPr>
        <p:spPr>
          <a:xfrm>
            <a:off x="3053556" y="893"/>
            <a:ext cx="3047207" cy="6856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599"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endParaRPr>
          </a:p>
        </p:txBody>
      </p:sp>
      <p:sp>
        <p:nvSpPr>
          <p:cNvPr id="4" name="Rectangle 3">
            <a:extLst>
              <a:ext uri="{FF2B5EF4-FFF2-40B4-BE49-F238E27FC236}">
                <a16:creationId xmlns:a16="http://schemas.microsoft.com/office/drawing/2014/main" id="{067DA50A-75B7-8C41-AD4D-ABE390CE1555}"/>
              </a:ext>
            </a:extLst>
          </p:cNvPr>
          <p:cNvSpPr/>
          <p:nvPr/>
        </p:nvSpPr>
        <p:spPr>
          <a:xfrm>
            <a:off x="6094414" y="893"/>
            <a:ext cx="3047207" cy="6856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599"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endParaRPr>
          </a:p>
        </p:txBody>
      </p:sp>
      <p:sp>
        <p:nvSpPr>
          <p:cNvPr id="5" name="Rectangle 4">
            <a:extLst>
              <a:ext uri="{FF2B5EF4-FFF2-40B4-BE49-F238E27FC236}">
                <a16:creationId xmlns:a16="http://schemas.microsoft.com/office/drawing/2014/main" id="{24D6BC38-AD6E-674D-A43E-96E0A9651F54}"/>
              </a:ext>
            </a:extLst>
          </p:cNvPr>
          <p:cNvSpPr/>
          <p:nvPr/>
        </p:nvSpPr>
        <p:spPr>
          <a:xfrm>
            <a:off x="9143206" y="893"/>
            <a:ext cx="3047207" cy="68562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599"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endParaRPr>
          </a:p>
        </p:txBody>
      </p:sp>
      <p:sp>
        <p:nvSpPr>
          <p:cNvPr id="19" name="Freeform 18">
            <a:extLst>
              <a:ext uri="{FF2B5EF4-FFF2-40B4-BE49-F238E27FC236}">
                <a16:creationId xmlns:a16="http://schemas.microsoft.com/office/drawing/2014/main" id="{82759B51-8A10-4644-90F5-58737C980145}"/>
              </a:ext>
            </a:extLst>
          </p:cNvPr>
          <p:cNvSpPr>
            <a:spLocks noChangeAspect="1" noChangeArrowheads="1"/>
          </p:cNvSpPr>
          <p:nvPr/>
        </p:nvSpPr>
        <p:spPr bwMode="auto">
          <a:xfrm>
            <a:off x="498749" y="4145056"/>
            <a:ext cx="2290225" cy="2712052"/>
          </a:xfrm>
          <a:custGeom>
            <a:avLst/>
            <a:gdLst>
              <a:gd name="connsiteX0" fmla="*/ 1619779 w 4580450"/>
              <a:gd name="connsiteY0" fmla="*/ 0 h 5424103"/>
              <a:gd name="connsiteX1" fmla="*/ 1661071 w 4580450"/>
              <a:gd name="connsiteY1" fmla="*/ 152303 h 5424103"/>
              <a:gd name="connsiteX2" fmla="*/ 1673917 w 4580450"/>
              <a:gd name="connsiteY2" fmla="*/ 47710 h 5424103"/>
              <a:gd name="connsiteX3" fmla="*/ 1674834 w 4580450"/>
              <a:gd name="connsiteY3" fmla="*/ 49544 h 5424103"/>
              <a:gd name="connsiteX4" fmla="*/ 1843672 w 4580450"/>
              <a:gd name="connsiteY4" fmla="*/ 164230 h 5424103"/>
              <a:gd name="connsiteX5" fmla="*/ 1899645 w 4580450"/>
              <a:gd name="connsiteY5" fmla="*/ 172487 h 5424103"/>
              <a:gd name="connsiteX6" fmla="*/ 2600685 w 4580450"/>
              <a:gd name="connsiteY6" fmla="*/ 400024 h 5424103"/>
              <a:gd name="connsiteX7" fmla="*/ 2601603 w 4580450"/>
              <a:gd name="connsiteY7" fmla="*/ 400941 h 5424103"/>
              <a:gd name="connsiteX8" fmla="*/ 2605273 w 4580450"/>
              <a:gd name="connsiteY8" fmla="*/ 417456 h 5424103"/>
              <a:gd name="connsiteX9" fmla="*/ 2605273 w 4580450"/>
              <a:gd name="connsiteY9" fmla="*/ 421126 h 5424103"/>
              <a:gd name="connsiteX10" fmla="*/ 2608944 w 4580450"/>
              <a:gd name="connsiteY10" fmla="*/ 434888 h 5424103"/>
              <a:gd name="connsiteX11" fmla="*/ 2609861 w 4580450"/>
              <a:gd name="connsiteY11" fmla="*/ 441311 h 5424103"/>
              <a:gd name="connsiteX12" fmla="*/ 2612614 w 4580450"/>
              <a:gd name="connsiteY12" fmla="*/ 463331 h 5424103"/>
              <a:gd name="connsiteX13" fmla="*/ 2613532 w 4580450"/>
              <a:gd name="connsiteY13" fmla="*/ 463331 h 5424103"/>
              <a:gd name="connsiteX14" fmla="*/ 2614449 w 4580450"/>
              <a:gd name="connsiteY14" fmla="*/ 463331 h 5424103"/>
              <a:gd name="connsiteX15" fmla="*/ 2615367 w 4580450"/>
              <a:gd name="connsiteY15" fmla="*/ 462413 h 5424103"/>
              <a:gd name="connsiteX16" fmla="*/ 2618120 w 4580450"/>
              <a:gd name="connsiteY16" fmla="*/ 462413 h 5424103"/>
              <a:gd name="connsiteX17" fmla="*/ 2619037 w 4580450"/>
              <a:gd name="connsiteY17" fmla="*/ 462413 h 5424103"/>
              <a:gd name="connsiteX18" fmla="*/ 2621790 w 4580450"/>
              <a:gd name="connsiteY18" fmla="*/ 462413 h 5424103"/>
              <a:gd name="connsiteX19" fmla="*/ 2622708 w 4580450"/>
              <a:gd name="connsiteY19" fmla="*/ 462413 h 5424103"/>
              <a:gd name="connsiteX20" fmla="*/ 2627296 w 4580450"/>
              <a:gd name="connsiteY20" fmla="*/ 462413 h 5424103"/>
              <a:gd name="connsiteX21" fmla="*/ 2629131 w 4580450"/>
              <a:gd name="connsiteY21" fmla="*/ 462413 h 5424103"/>
              <a:gd name="connsiteX22" fmla="*/ 2632801 w 4580450"/>
              <a:gd name="connsiteY22" fmla="*/ 462413 h 5424103"/>
              <a:gd name="connsiteX23" fmla="*/ 2634636 w 4580450"/>
              <a:gd name="connsiteY23" fmla="*/ 462413 h 5424103"/>
              <a:gd name="connsiteX24" fmla="*/ 2641059 w 4580450"/>
              <a:gd name="connsiteY24" fmla="*/ 462413 h 5424103"/>
              <a:gd name="connsiteX25" fmla="*/ 2642895 w 4580450"/>
              <a:gd name="connsiteY25" fmla="*/ 463331 h 5424103"/>
              <a:gd name="connsiteX26" fmla="*/ 2647483 w 4580450"/>
              <a:gd name="connsiteY26" fmla="*/ 463331 h 5424103"/>
              <a:gd name="connsiteX27" fmla="*/ 2650235 w 4580450"/>
              <a:gd name="connsiteY27" fmla="*/ 463331 h 5424103"/>
              <a:gd name="connsiteX28" fmla="*/ 2657576 w 4580450"/>
              <a:gd name="connsiteY28" fmla="*/ 464248 h 5424103"/>
              <a:gd name="connsiteX29" fmla="*/ 2659411 w 4580450"/>
              <a:gd name="connsiteY29" fmla="*/ 464248 h 5424103"/>
              <a:gd name="connsiteX30" fmla="*/ 2665834 w 4580450"/>
              <a:gd name="connsiteY30" fmla="*/ 465165 h 5424103"/>
              <a:gd name="connsiteX31" fmla="*/ 2668587 w 4580450"/>
              <a:gd name="connsiteY31" fmla="*/ 466083 h 5424103"/>
              <a:gd name="connsiteX32" fmla="*/ 2675928 w 4580450"/>
              <a:gd name="connsiteY32" fmla="*/ 467000 h 5424103"/>
              <a:gd name="connsiteX33" fmla="*/ 2678681 w 4580450"/>
              <a:gd name="connsiteY33" fmla="*/ 467000 h 5424103"/>
              <a:gd name="connsiteX34" fmla="*/ 2686939 w 4580450"/>
              <a:gd name="connsiteY34" fmla="*/ 468835 h 5424103"/>
              <a:gd name="connsiteX35" fmla="*/ 2689692 w 4580450"/>
              <a:gd name="connsiteY35" fmla="*/ 469753 h 5424103"/>
              <a:gd name="connsiteX36" fmla="*/ 2697033 w 4580450"/>
              <a:gd name="connsiteY36" fmla="*/ 471588 h 5424103"/>
              <a:gd name="connsiteX37" fmla="*/ 2699785 w 4580450"/>
              <a:gd name="connsiteY37" fmla="*/ 472505 h 5424103"/>
              <a:gd name="connsiteX38" fmla="*/ 2708961 w 4580450"/>
              <a:gd name="connsiteY38" fmla="*/ 475258 h 5424103"/>
              <a:gd name="connsiteX39" fmla="*/ 2712632 w 4580450"/>
              <a:gd name="connsiteY39" fmla="*/ 476175 h 5424103"/>
              <a:gd name="connsiteX40" fmla="*/ 2719055 w 4580450"/>
              <a:gd name="connsiteY40" fmla="*/ 478928 h 5424103"/>
              <a:gd name="connsiteX41" fmla="*/ 2722725 w 4580450"/>
              <a:gd name="connsiteY41" fmla="*/ 479845 h 5424103"/>
              <a:gd name="connsiteX42" fmla="*/ 2732819 w 4580450"/>
              <a:gd name="connsiteY42" fmla="*/ 483515 h 5424103"/>
              <a:gd name="connsiteX43" fmla="*/ 2736489 w 4580450"/>
              <a:gd name="connsiteY43" fmla="*/ 485350 h 5424103"/>
              <a:gd name="connsiteX44" fmla="*/ 2743830 w 4580450"/>
              <a:gd name="connsiteY44" fmla="*/ 488103 h 5424103"/>
              <a:gd name="connsiteX45" fmla="*/ 2746583 w 4580450"/>
              <a:gd name="connsiteY45" fmla="*/ 489938 h 5424103"/>
              <a:gd name="connsiteX46" fmla="*/ 2757594 w 4580450"/>
              <a:gd name="connsiteY46" fmla="*/ 495443 h 5424103"/>
              <a:gd name="connsiteX47" fmla="*/ 2760347 w 4580450"/>
              <a:gd name="connsiteY47" fmla="*/ 497277 h 5424103"/>
              <a:gd name="connsiteX48" fmla="*/ 2767687 w 4580450"/>
              <a:gd name="connsiteY48" fmla="*/ 501865 h 5424103"/>
              <a:gd name="connsiteX49" fmla="*/ 2771358 w 4580450"/>
              <a:gd name="connsiteY49" fmla="*/ 503700 h 5424103"/>
              <a:gd name="connsiteX50" fmla="*/ 2781451 w 4580450"/>
              <a:gd name="connsiteY50" fmla="*/ 511040 h 5424103"/>
              <a:gd name="connsiteX51" fmla="*/ 2784204 w 4580450"/>
              <a:gd name="connsiteY51" fmla="*/ 512875 h 5424103"/>
              <a:gd name="connsiteX52" fmla="*/ 2792462 w 4580450"/>
              <a:gd name="connsiteY52" fmla="*/ 519297 h 5424103"/>
              <a:gd name="connsiteX53" fmla="*/ 2795215 w 4580450"/>
              <a:gd name="connsiteY53" fmla="*/ 522050 h 5424103"/>
              <a:gd name="connsiteX54" fmla="*/ 2805309 w 4580450"/>
              <a:gd name="connsiteY54" fmla="*/ 531224 h 5424103"/>
              <a:gd name="connsiteX55" fmla="*/ 2893397 w 4580450"/>
              <a:gd name="connsiteY55" fmla="*/ 707382 h 5424103"/>
              <a:gd name="connsiteX56" fmla="*/ 2898903 w 4580450"/>
              <a:gd name="connsiteY56" fmla="*/ 729401 h 5424103"/>
              <a:gd name="connsiteX57" fmla="*/ 2898903 w 4580450"/>
              <a:gd name="connsiteY57" fmla="*/ 730319 h 5424103"/>
              <a:gd name="connsiteX58" fmla="*/ 2899821 w 4580450"/>
              <a:gd name="connsiteY58" fmla="*/ 733989 h 5424103"/>
              <a:gd name="connsiteX59" fmla="*/ 2899821 w 4580450"/>
              <a:gd name="connsiteY59" fmla="*/ 735824 h 5424103"/>
              <a:gd name="connsiteX60" fmla="*/ 2900738 w 4580450"/>
              <a:gd name="connsiteY60" fmla="*/ 739494 h 5424103"/>
              <a:gd name="connsiteX61" fmla="*/ 2900738 w 4580450"/>
              <a:gd name="connsiteY61" fmla="*/ 742246 h 5424103"/>
              <a:gd name="connsiteX62" fmla="*/ 2900738 w 4580450"/>
              <a:gd name="connsiteY62" fmla="*/ 745916 h 5424103"/>
              <a:gd name="connsiteX63" fmla="*/ 2901656 w 4580450"/>
              <a:gd name="connsiteY63" fmla="*/ 752339 h 5424103"/>
              <a:gd name="connsiteX64" fmla="*/ 2901656 w 4580450"/>
              <a:gd name="connsiteY64" fmla="*/ 756009 h 5424103"/>
              <a:gd name="connsiteX65" fmla="*/ 2901656 w 4580450"/>
              <a:gd name="connsiteY65" fmla="*/ 760596 h 5424103"/>
              <a:gd name="connsiteX66" fmla="*/ 2902573 w 4580450"/>
              <a:gd name="connsiteY66" fmla="*/ 764266 h 5424103"/>
              <a:gd name="connsiteX67" fmla="*/ 2902573 w 4580450"/>
              <a:gd name="connsiteY67" fmla="*/ 769771 h 5424103"/>
              <a:gd name="connsiteX68" fmla="*/ 2902573 w 4580450"/>
              <a:gd name="connsiteY68" fmla="*/ 772523 h 5424103"/>
              <a:gd name="connsiteX69" fmla="*/ 2902573 w 4580450"/>
              <a:gd name="connsiteY69" fmla="*/ 779863 h 5424103"/>
              <a:gd name="connsiteX70" fmla="*/ 2902573 w 4580450"/>
              <a:gd name="connsiteY70" fmla="*/ 782616 h 5424103"/>
              <a:gd name="connsiteX71" fmla="*/ 2901656 w 4580450"/>
              <a:gd name="connsiteY71" fmla="*/ 803718 h 5424103"/>
              <a:gd name="connsiteX72" fmla="*/ 2901656 w 4580450"/>
              <a:gd name="connsiteY72" fmla="*/ 807388 h 5424103"/>
              <a:gd name="connsiteX73" fmla="*/ 2900738 w 4580450"/>
              <a:gd name="connsiteY73" fmla="*/ 814728 h 5424103"/>
              <a:gd name="connsiteX74" fmla="*/ 2900738 w 4580450"/>
              <a:gd name="connsiteY74" fmla="*/ 818398 h 5424103"/>
              <a:gd name="connsiteX75" fmla="*/ 2899821 w 4580450"/>
              <a:gd name="connsiteY75" fmla="*/ 827573 h 5424103"/>
              <a:gd name="connsiteX76" fmla="*/ 2899821 w 4580450"/>
              <a:gd name="connsiteY76" fmla="*/ 832160 h 5424103"/>
              <a:gd name="connsiteX77" fmla="*/ 2897985 w 4580450"/>
              <a:gd name="connsiteY77" fmla="*/ 844087 h 5424103"/>
              <a:gd name="connsiteX78" fmla="*/ 2897985 w 4580450"/>
              <a:gd name="connsiteY78" fmla="*/ 845005 h 5424103"/>
              <a:gd name="connsiteX79" fmla="*/ 2896150 w 4580450"/>
              <a:gd name="connsiteY79" fmla="*/ 858767 h 5424103"/>
              <a:gd name="connsiteX80" fmla="*/ 2895233 w 4580450"/>
              <a:gd name="connsiteY80" fmla="*/ 862437 h 5424103"/>
              <a:gd name="connsiteX81" fmla="*/ 2892480 w 4580450"/>
              <a:gd name="connsiteY81" fmla="*/ 873447 h 5424103"/>
              <a:gd name="connsiteX82" fmla="*/ 2891562 w 4580450"/>
              <a:gd name="connsiteY82" fmla="*/ 877117 h 5424103"/>
              <a:gd name="connsiteX83" fmla="*/ 2889727 w 4580450"/>
              <a:gd name="connsiteY83" fmla="*/ 889044 h 5424103"/>
              <a:gd name="connsiteX84" fmla="*/ 2888809 w 4580450"/>
              <a:gd name="connsiteY84" fmla="*/ 892714 h 5424103"/>
              <a:gd name="connsiteX85" fmla="*/ 2885139 w 4580450"/>
              <a:gd name="connsiteY85" fmla="*/ 906476 h 5424103"/>
              <a:gd name="connsiteX86" fmla="*/ 2885139 w 4580450"/>
              <a:gd name="connsiteY86" fmla="*/ 909229 h 5424103"/>
              <a:gd name="connsiteX87" fmla="*/ 2880551 w 4580450"/>
              <a:gd name="connsiteY87" fmla="*/ 925743 h 5424103"/>
              <a:gd name="connsiteX88" fmla="*/ 2879634 w 4580450"/>
              <a:gd name="connsiteY88" fmla="*/ 929413 h 5424103"/>
              <a:gd name="connsiteX89" fmla="*/ 2875046 w 4580450"/>
              <a:gd name="connsiteY89" fmla="*/ 943176 h 5424103"/>
              <a:gd name="connsiteX90" fmla="*/ 2873210 w 4580450"/>
              <a:gd name="connsiteY90" fmla="*/ 948681 h 5424103"/>
              <a:gd name="connsiteX91" fmla="*/ 2869540 w 4580450"/>
              <a:gd name="connsiteY91" fmla="*/ 961525 h 5424103"/>
              <a:gd name="connsiteX92" fmla="*/ 2866787 w 4580450"/>
              <a:gd name="connsiteY92" fmla="*/ 967030 h 5424103"/>
              <a:gd name="connsiteX93" fmla="*/ 2862199 w 4580450"/>
              <a:gd name="connsiteY93" fmla="*/ 981710 h 5424103"/>
              <a:gd name="connsiteX94" fmla="*/ 2860364 w 4580450"/>
              <a:gd name="connsiteY94" fmla="*/ 986298 h 5424103"/>
              <a:gd name="connsiteX95" fmla="*/ 2853941 w 4580450"/>
              <a:gd name="connsiteY95" fmla="*/ 1005565 h 5424103"/>
              <a:gd name="connsiteX96" fmla="*/ 2853023 w 4580450"/>
              <a:gd name="connsiteY96" fmla="*/ 1008317 h 5424103"/>
              <a:gd name="connsiteX97" fmla="*/ 2845683 w 4580450"/>
              <a:gd name="connsiteY97" fmla="*/ 1025749 h 5424103"/>
              <a:gd name="connsiteX98" fmla="*/ 2842012 w 4580450"/>
              <a:gd name="connsiteY98" fmla="*/ 1033089 h 5424103"/>
              <a:gd name="connsiteX99" fmla="*/ 2836507 w 4580450"/>
              <a:gd name="connsiteY99" fmla="*/ 1046852 h 5424103"/>
              <a:gd name="connsiteX100" fmla="*/ 2832836 w 4580450"/>
              <a:gd name="connsiteY100" fmla="*/ 1054191 h 5424103"/>
              <a:gd name="connsiteX101" fmla="*/ 2826413 w 4580450"/>
              <a:gd name="connsiteY101" fmla="*/ 1068871 h 5424103"/>
              <a:gd name="connsiteX102" fmla="*/ 2822743 w 4580450"/>
              <a:gd name="connsiteY102" fmla="*/ 1076211 h 5424103"/>
              <a:gd name="connsiteX103" fmla="*/ 2811732 w 4580450"/>
              <a:gd name="connsiteY103" fmla="*/ 1098231 h 5424103"/>
              <a:gd name="connsiteX104" fmla="*/ 2794297 w 4580450"/>
              <a:gd name="connsiteY104" fmla="*/ 1082634 h 5424103"/>
              <a:gd name="connsiteX105" fmla="*/ 2848435 w 4580450"/>
              <a:gd name="connsiteY105" fmla="*/ 1221174 h 5424103"/>
              <a:gd name="connsiteX106" fmla="*/ 2848435 w 4580450"/>
              <a:gd name="connsiteY106" fmla="*/ 1223009 h 5424103"/>
              <a:gd name="connsiteX107" fmla="*/ 2848435 w 4580450"/>
              <a:gd name="connsiteY107" fmla="*/ 1234936 h 5424103"/>
              <a:gd name="connsiteX108" fmla="*/ 2848435 w 4580450"/>
              <a:gd name="connsiteY108" fmla="*/ 1237689 h 5424103"/>
              <a:gd name="connsiteX109" fmla="*/ 2847518 w 4580450"/>
              <a:gd name="connsiteY109" fmla="*/ 1264296 h 5424103"/>
              <a:gd name="connsiteX110" fmla="*/ 2846600 w 4580450"/>
              <a:gd name="connsiteY110" fmla="*/ 1267966 h 5424103"/>
              <a:gd name="connsiteX111" fmla="*/ 2844765 w 4580450"/>
              <a:gd name="connsiteY111" fmla="*/ 1278058 h 5424103"/>
              <a:gd name="connsiteX112" fmla="*/ 2844765 w 4580450"/>
              <a:gd name="connsiteY112" fmla="*/ 1281728 h 5424103"/>
              <a:gd name="connsiteX113" fmla="*/ 2841095 w 4580450"/>
              <a:gd name="connsiteY113" fmla="*/ 1295490 h 5424103"/>
              <a:gd name="connsiteX114" fmla="*/ 2641977 w 4580450"/>
              <a:gd name="connsiteY114" fmla="*/ 1466143 h 5424103"/>
              <a:gd name="connsiteX115" fmla="*/ 2215297 w 4580450"/>
              <a:gd name="connsiteY115" fmla="*/ 1825797 h 5424103"/>
              <a:gd name="connsiteX116" fmla="*/ 2209791 w 4580450"/>
              <a:gd name="connsiteY116" fmla="*/ 1913876 h 5424103"/>
              <a:gd name="connsiteX117" fmla="*/ 2213461 w 4580450"/>
              <a:gd name="connsiteY117" fmla="*/ 1883599 h 5424103"/>
              <a:gd name="connsiteX118" fmla="*/ 2218049 w 4580450"/>
              <a:gd name="connsiteY118" fmla="*/ 1885434 h 5424103"/>
              <a:gd name="connsiteX119" fmla="*/ 2252918 w 4580450"/>
              <a:gd name="connsiteY119" fmla="*/ 1886351 h 5424103"/>
              <a:gd name="connsiteX120" fmla="*/ 2297880 w 4580450"/>
              <a:gd name="connsiteY120" fmla="*/ 1911124 h 5424103"/>
              <a:gd name="connsiteX121" fmla="*/ 2291457 w 4580450"/>
              <a:gd name="connsiteY121" fmla="*/ 1898279 h 5424103"/>
              <a:gd name="connsiteX122" fmla="*/ 2292374 w 4580450"/>
              <a:gd name="connsiteY122" fmla="*/ 1897361 h 5424103"/>
              <a:gd name="connsiteX123" fmla="*/ 2551135 w 4580450"/>
              <a:gd name="connsiteY123" fmla="*/ 1973513 h 5424103"/>
              <a:gd name="connsiteX124" fmla="*/ 2751171 w 4580450"/>
              <a:gd name="connsiteY124" fmla="*/ 2021222 h 5424103"/>
              <a:gd name="connsiteX125" fmla="*/ 3190697 w 4580450"/>
              <a:gd name="connsiteY125" fmla="*/ 2089116 h 5424103"/>
              <a:gd name="connsiteX126" fmla="*/ 3541218 w 4580450"/>
              <a:gd name="connsiteY126" fmla="*/ 2126733 h 5424103"/>
              <a:gd name="connsiteX127" fmla="*/ 3700879 w 4580450"/>
              <a:gd name="connsiteY127" fmla="*/ 2113888 h 5424103"/>
              <a:gd name="connsiteX128" fmla="*/ 3701797 w 4580450"/>
              <a:gd name="connsiteY128" fmla="*/ 2112971 h 5424103"/>
              <a:gd name="connsiteX129" fmla="*/ 3705467 w 4580450"/>
              <a:gd name="connsiteY129" fmla="*/ 2111135 h 5424103"/>
              <a:gd name="connsiteX130" fmla="*/ 3715561 w 4580450"/>
              <a:gd name="connsiteY130" fmla="*/ 2101961 h 5424103"/>
              <a:gd name="connsiteX131" fmla="*/ 3723819 w 4580450"/>
              <a:gd name="connsiteY131" fmla="*/ 2090951 h 5424103"/>
              <a:gd name="connsiteX132" fmla="*/ 3719231 w 4580450"/>
              <a:gd name="connsiteY132" fmla="*/ 2074436 h 5424103"/>
              <a:gd name="connsiteX133" fmla="*/ 3716478 w 4580450"/>
              <a:gd name="connsiteY133" fmla="*/ 2065261 h 5424103"/>
              <a:gd name="connsiteX134" fmla="*/ 3709137 w 4580450"/>
              <a:gd name="connsiteY134" fmla="*/ 2039572 h 5424103"/>
              <a:gd name="connsiteX135" fmla="*/ 3705467 w 4580450"/>
              <a:gd name="connsiteY135" fmla="*/ 2026727 h 5424103"/>
              <a:gd name="connsiteX136" fmla="*/ 3692621 w 4580450"/>
              <a:gd name="connsiteY136" fmla="*/ 1981770 h 5424103"/>
              <a:gd name="connsiteX137" fmla="*/ 3682527 w 4580450"/>
              <a:gd name="connsiteY137" fmla="*/ 1946905 h 5424103"/>
              <a:gd name="connsiteX138" fmla="*/ 3677939 w 4580450"/>
              <a:gd name="connsiteY138" fmla="*/ 1930391 h 5424103"/>
              <a:gd name="connsiteX139" fmla="*/ 3668763 w 4580450"/>
              <a:gd name="connsiteY139" fmla="*/ 1897361 h 5424103"/>
              <a:gd name="connsiteX140" fmla="*/ 3674269 w 4580450"/>
              <a:gd name="connsiteY140" fmla="*/ 1912959 h 5424103"/>
              <a:gd name="connsiteX141" fmla="*/ 3477904 w 4580450"/>
              <a:gd name="connsiteY141" fmla="*/ 1233101 h 5424103"/>
              <a:gd name="connsiteX142" fmla="*/ 3560487 w 4580450"/>
              <a:gd name="connsiteY142" fmla="*/ 1123003 h 5424103"/>
              <a:gd name="connsiteX143" fmla="*/ 3552229 w 4580450"/>
              <a:gd name="connsiteY143" fmla="*/ 1104653 h 5424103"/>
              <a:gd name="connsiteX144" fmla="*/ 3579757 w 4580450"/>
              <a:gd name="connsiteY144" fmla="*/ 1079881 h 5424103"/>
              <a:gd name="connsiteX145" fmla="*/ 3578839 w 4580450"/>
              <a:gd name="connsiteY145" fmla="*/ 1074376 h 5424103"/>
              <a:gd name="connsiteX146" fmla="*/ 3368710 w 4580450"/>
              <a:gd name="connsiteY146" fmla="*/ 962443 h 5424103"/>
              <a:gd name="connsiteX147" fmla="*/ 3334760 w 4580450"/>
              <a:gd name="connsiteY147" fmla="*/ 860602 h 5424103"/>
              <a:gd name="connsiteX148" fmla="*/ 3316408 w 4580450"/>
              <a:gd name="connsiteY148" fmla="*/ 804635 h 5424103"/>
              <a:gd name="connsiteX149" fmla="*/ 3372381 w 4580450"/>
              <a:gd name="connsiteY149" fmla="*/ 789038 h 5424103"/>
              <a:gd name="connsiteX150" fmla="*/ 3363205 w 4580450"/>
              <a:gd name="connsiteY150" fmla="*/ 781698 h 5424103"/>
              <a:gd name="connsiteX151" fmla="*/ 3394403 w 4580450"/>
              <a:gd name="connsiteY151" fmla="*/ 789956 h 5424103"/>
              <a:gd name="connsiteX152" fmla="*/ 3393485 w 4580450"/>
              <a:gd name="connsiteY152" fmla="*/ 787203 h 5424103"/>
              <a:gd name="connsiteX153" fmla="*/ 3393485 w 4580450"/>
              <a:gd name="connsiteY153" fmla="*/ 785368 h 5424103"/>
              <a:gd name="connsiteX154" fmla="*/ 3393485 w 4580450"/>
              <a:gd name="connsiteY154" fmla="*/ 781698 h 5424103"/>
              <a:gd name="connsiteX155" fmla="*/ 3393485 w 4580450"/>
              <a:gd name="connsiteY155" fmla="*/ 779863 h 5424103"/>
              <a:gd name="connsiteX156" fmla="*/ 3393485 w 4580450"/>
              <a:gd name="connsiteY156" fmla="*/ 777111 h 5424103"/>
              <a:gd name="connsiteX157" fmla="*/ 3465058 w 4580450"/>
              <a:gd name="connsiteY157" fmla="*/ 638570 h 5424103"/>
              <a:gd name="connsiteX158" fmla="*/ 3464140 w 4580450"/>
              <a:gd name="connsiteY158" fmla="*/ 638570 h 5424103"/>
              <a:gd name="connsiteX159" fmla="*/ 3449459 w 4580450"/>
              <a:gd name="connsiteY159" fmla="*/ 633983 h 5424103"/>
              <a:gd name="connsiteX160" fmla="*/ 3465058 w 4580450"/>
              <a:gd name="connsiteY160" fmla="*/ 635818 h 5424103"/>
              <a:gd name="connsiteX161" fmla="*/ 3489833 w 4580450"/>
              <a:gd name="connsiteY161" fmla="*/ 644993 h 5424103"/>
              <a:gd name="connsiteX162" fmla="*/ 3585262 w 4580450"/>
              <a:gd name="connsiteY162" fmla="*/ 604623 h 5424103"/>
              <a:gd name="connsiteX163" fmla="*/ 3586180 w 4580450"/>
              <a:gd name="connsiteY163" fmla="*/ 604623 h 5424103"/>
              <a:gd name="connsiteX164" fmla="*/ 3594438 w 4580450"/>
              <a:gd name="connsiteY164" fmla="*/ 606458 h 5424103"/>
              <a:gd name="connsiteX165" fmla="*/ 3597191 w 4580450"/>
              <a:gd name="connsiteY165" fmla="*/ 607376 h 5424103"/>
              <a:gd name="connsiteX166" fmla="*/ 3607285 w 4580450"/>
              <a:gd name="connsiteY166" fmla="*/ 609211 h 5424103"/>
              <a:gd name="connsiteX167" fmla="*/ 3608202 w 4580450"/>
              <a:gd name="connsiteY167" fmla="*/ 610128 h 5424103"/>
              <a:gd name="connsiteX168" fmla="*/ 3624719 w 4580450"/>
              <a:gd name="connsiteY168" fmla="*/ 613798 h 5424103"/>
              <a:gd name="connsiteX169" fmla="*/ 3644906 w 4580450"/>
              <a:gd name="connsiteY169" fmla="*/ 610128 h 5424103"/>
              <a:gd name="connsiteX170" fmla="*/ 3704549 w 4580450"/>
              <a:gd name="connsiteY170" fmla="*/ 626643 h 5424103"/>
              <a:gd name="connsiteX171" fmla="*/ 3704549 w 4580450"/>
              <a:gd name="connsiteY171" fmla="*/ 627561 h 5424103"/>
              <a:gd name="connsiteX172" fmla="*/ 3721984 w 4580450"/>
              <a:gd name="connsiteY172" fmla="*/ 627561 h 5424103"/>
              <a:gd name="connsiteX173" fmla="*/ 3817413 w 4580450"/>
              <a:gd name="connsiteY173" fmla="*/ 786286 h 5424103"/>
              <a:gd name="connsiteX174" fmla="*/ 3821084 w 4580450"/>
              <a:gd name="connsiteY174" fmla="*/ 837665 h 5424103"/>
              <a:gd name="connsiteX175" fmla="*/ 3822001 w 4580450"/>
              <a:gd name="connsiteY175" fmla="*/ 851427 h 5424103"/>
              <a:gd name="connsiteX176" fmla="*/ 3805485 w 4580450"/>
              <a:gd name="connsiteY176" fmla="*/ 958773 h 5424103"/>
              <a:gd name="connsiteX177" fmla="*/ 3807320 w 4580450"/>
              <a:gd name="connsiteY177" fmla="*/ 957855 h 5424103"/>
              <a:gd name="connsiteX178" fmla="*/ 3841271 w 4580450"/>
              <a:gd name="connsiteY178" fmla="*/ 1037677 h 5424103"/>
              <a:gd name="connsiteX179" fmla="*/ 3875222 w 4580450"/>
              <a:gd name="connsiteY179" fmla="*/ 1037677 h 5424103"/>
              <a:gd name="connsiteX180" fmla="*/ 4035800 w 4580450"/>
              <a:gd name="connsiteY180" fmla="*/ 2372619 h 5424103"/>
              <a:gd name="connsiteX181" fmla="*/ 4033048 w 4580450"/>
              <a:gd name="connsiteY181" fmla="*/ 2375371 h 5424103"/>
              <a:gd name="connsiteX182" fmla="*/ 4026624 w 4580450"/>
              <a:gd name="connsiteY182" fmla="*/ 2384547 h 5424103"/>
              <a:gd name="connsiteX183" fmla="*/ 3988086 w 4580450"/>
              <a:gd name="connsiteY183" fmla="*/ 2415741 h 5424103"/>
              <a:gd name="connsiteX184" fmla="*/ 3153994 w 4580450"/>
              <a:gd name="connsiteY184" fmla="*/ 2557951 h 5424103"/>
              <a:gd name="connsiteX185" fmla="*/ 3170510 w 4580450"/>
              <a:gd name="connsiteY185" fmla="*/ 2581806 h 5424103"/>
              <a:gd name="connsiteX186" fmla="*/ 3173263 w 4580450"/>
              <a:gd name="connsiteY186" fmla="*/ 2585476 h 5424103"/>
              <a:gd name="connsiteX187" fmla="*/ 3197121 w 4580450"/>
              <a:gd name="connsiteY187" fmla="*/ 2622175 h 5424103"/>
              <a:gd name="connsiteX188" fmla="*/ 3198038 w 4580450"/>
              <a:gd name="connsiteY188" fmla="*/ 2624010 h 5424103"/>
              <a:gd name="connsiteX189" fmla="*/ 4504120 w 4580450"/>
              <a:gd name="connsiteY189" fmla="*/ 5241919 h 5424103"/>
              <a:gd name="connsiteX190" fmla="*/ 4580450 w 4580450"/>
              <a:gd name="connsiteY190" fmla="*/ 5424103 h 5424103"/>
              <a:gd name="connsiteX191" fmla="*/ 0 w 4580450"/>
              <a:gd name="connsiteY191" fmla="*/ 5424103 h 5424103"/>
              <a:gd name="connsiteX192" fmla="*/ 102220 w 4580450"/>
              <a:gd name="connsiteY192" fmla="*/ 5254443 h 5424103"/>
              <a:gd name="connsiteX193" fmla="*/ 910480 w 4580450"/>
              <a:gd name="connsiteY193" fmla="*/ 3346989 h 5424103"/>
              <a:gd name="connsiteX194" fmla="*/ 1153642 w 4580450"/>
              <a:gd name="connsiteY194" fmla="*/ 2571713 h 5424103"/>
              <a:gd name="connsiteX195" fmla="*/ 114927 w 4580450"/>
              <a:gd name="connsiteY195" fmla="*/ 2378124 h 5424103"/>
              <a:gd name="connsiteX196" fmla="*/ 104834 w 4580450"/>
              <a:gd name="connsiteY196" fmla="*/ 2366197 h 5424103"/>
              <a:gd name="connsiteX197" fmla="*/ 61707 w 4580450"/>
              <a:gd name="connsiteY197" fmla="*/ 2267108 h 5424103"/>
              <a:gd name="connsiteX198" fmla="*/ 61707 w 4580450"/>
              <a:gd name="connsiteY198" fmla="*/ 2266191 h 5424103"/>
              <a:gd name="connsiteX199" fmla="*/ 53448 w 4580450"/>
              <a:gd name="connsiteY199" fmla="*/ 2227656 h 5424103"/>
              <a:gd name="connsiteX200" fmla="*/ 264495 w 4580450"/>
              <a:gd name="connsiteY200" fmla="*/ 1034007 h 5424103"/>
              <a:gd name="connsiteX201" fmla="*/ 319550 w 4580450"/>
              <a:gd name="connsiteY201" fmla="*/ 1034007 h 5424103"/>
              <a:gd name="connsiteX202" fmla="*/ 350748 w 4580450"/>
              <a:gd name="connsiteY202" fmla="*/ 956938 h 5424103"/>
              <a:gd name="connsiteX203" fmla="*/ 353501 w 4580450"/>
              <a:gd name="connsiteY203" fmla="*/ 957855 h 5424103"/>
              <a:gd name="connsiteX204" fmla="*/ 335149 w 4580450"/>
              <a:gd name="connsiteY204" fmla="*/ 850510 h 5424103"/>
              <a:gd name="connsiteX205" fmla="*/ 335149 w 4580450"/>
              <a:gd name="connsiteY205" fmla="*/ 836747 h 5424103"/>
              <a:gd name="connsiteX206" fmla="*/ 338820 w 4580450"/>
              <a:gd name="connsiteY206" fmla="*/ 786286 h 5424103"/>
              <a:gd name="connsiteX207" fmla="*/ 430579 w 4580450"/>
              <a:gd name="connsiteY207" fmla="*/ 624808 h 5424103"/>
              <a:gd name="connsiteX208" fmla="*/ 431497 w 4580450"/>
              <a:gd name="connsiteY208" fmla="*/ 624808 h 5424103"/>
              <a:gd name="connsiteX209" fmla="*/ 448013 w 4580450"/>
              <a:gd name="connsiteY209" fmla="*/ 624808 h 5424103"/>
              <a:gd name="connsiteX210" fmla="*/ 448013 w 4580450"/>
              <a:gd name="connsiteY210" fmla="*/ 623891 h 5424103"/>
              <a:gd name="connsiteX211" fmla="*/ 506739 w 4580450"/>
              <a:gd name="connsiteY211" fmla="*/ 606458 h 5424103"/>
              <a:gd name="connsiteX212" fmla="*/ 528761 w 4580450"/>
              <a:gd name="connsiteY212" fmla="*/ 610128 h 5424103"/>
              <a:gd name="connsiteX213" fmla="*/ 543443 w 4580450"/>
              <a:gd name="connsiteY213" fmla="*/ 605541 h 5424103"/>
              <a:gd name="connsiteX214" fmla="*/ 544360 w 4580450"/>
              <a:gd name="connsiteY214" fmla="*/ 604623 h 5424103"/>
              <a:gd name="connsiteX215" fmla="*/ 544360 w 4580450"/>
              <a:gd name="connsiteY215" fmla="*/ 605541 h 5424103"/>
              <a:gd name="connsiteX216" fmla="*/ 545278 w 4580450"/>
              <a:gd name="connsiteY216" fmla="*/ 604623 h 5424103"/>
              <a:gd name="connsiteX217" fmla="*/ 555371 w 4580450"/>
              <a:gd name="connsiteY217" fmla="*/ 601871 h 5424103"/>
              <a:gd name="connsiteX218" fmla="*/ 558124 w 4580450"/>
              <a:gd name="connsiteY218" fmla="*/ 601871 h 5424103"/>
              <a:gd name="connsiteX219" fmla="*/ 566383 w 4580450"/>
              <a:gd name="connsiteY219" fmla="*/ 600953 h 5424103"/>
              <a:gd name="connsiteX220" fmla="*/ 567300 w 4580450"/>
              <a:gd name="connsiteY220" fmla="*/ 600953 h 5424103"/>
              <a:gd name="connsiteX221" fmla="*/ 662730 w 4580450"/>
              <a:gd name="connsiteY221" fmla="*/ 638570 h 5424103"/>
              <a:gd name="connsiteX222" fmla="*/ 687505 w 4580450"/>
              <a:gd name="connsiteY222" fmla="*/ 629395 h 5424103"/>
              <a:gd name="connsiteX223" fmla="*/ 703104 w 4580450"/>
              <a:gd name="connsiteY223" fmla="*/ 626643 h 5424103"/>
              <a:gd name="connsiteX224" fmla="*/ 688422 w 4580450"/>
              <a:gd name="connsiteY224" fmla="*/ 632148 h 5424103"/>
              <a:gd name="connsiteX225" fmla="*/ 761830 w 4580450"/>
              <a:gd name="connsiteY225" fmla="*/ 768853 h 5424103"/>
              <a:gd name="connsiteX226" fmla="*/ 761830 w 4580450"/>
              <a:gd name="connsiteY226" fmla="*/ 771606 h 5424103"/>
              <a:gd name="connsiteX227" fmla="*/ 761830 w 4580450"/>
              <a:gd name="connsiteY227" fmla="*/ 774358 h 5424103"/>
              <a:gd name="connsiteX228" fmla="*/ 761830 w 4580450"/>
              <a:gd name="connsiteY228" fmla="*/ 778028 h 5424103"/>
              <a:gd name="connsiteX229" fmla="*/ 761830 w 4580450"/>
              <a:gd name="connsiteY229" fmla="*/ 779863 h 5424103"/>
              <a:gd name="connsiteX230" fmla="*/ 761830 w 4580450"/>
              <a:gd name="connsiteY230" fmla="*/ 781698 h 5424103"/>
              <a:gd name="connsiteX231" fmla="*/ 792110 w 4580450"/>
              <a:gd name="connsiteY231" fmla="*/ 774358 h 5424103"/>
              <a:gd name="connsiteX232" fmla="*/ 782935 w 4580450"/>
              <a:gd name="connsiteY232" fmla="*/ 780781 h 5424103"/>
              <a:gd name="connsiteX233" fmla="*/ 838908 w 4580450"/>
              <a:gd name="connsiteY233" fmla="*/ 796378 h 5424103"/>
              <a:gd name="connsiteX234" fmla="*/ 821473 w 4580450"/>
              <a:gd name="connsiteY234" fmla="*/ 852345 h 5424103"/>
              <a:gd name="connsiteX235" fmla="*/ 789358 w 4580450"/>
              <a:gd name="connsiteY235" fmla="*/ 954186 h 5424103"/>
              <a:gd name="connsiteX236" fmla="*/ 581982 w 4580450"/>
              <a:gd name="connsiteY236" fmla="*/ 1068871 h 5424103"/>
              <a:gd name="connsiteX237" fmla="*/ 580147 w 4580450"/>
              <a:gd name="connsiteY237" fmla="*/ 1075294 h 5424103"/>
              <a:gd name="connsiteX238" fmla="*/ 607674 w 4580450"/>
              <a:gd name="connsiteY238" fmla="*/ 1099148 h 5424103"/>
              <a:gd name="connsiteX239" fmla="*/ 601251 w 4580450"/>
              <a:gd name="connsiteY239" fmla="*/ 1116581 h 5424103"/>
              <a:gd name="connsiteX240" fmla="*/ 596663 w 4580450"/>
              <a:gd name="connsiteY240" fmla="*/ 1126673 h 5424103"/>
              <a:gd name="connsiteX241" fmla="*/ 665483 w 4580450"/>
              <a:gd name="connsiteY241" fmla="*/ 1222091 h 5424103"/>
              <a:gd name="connsiteX242" fmla="*/ 484717 w 4580450"/>
              <a:gd name="connsiteY242" fmla="*/ 1889104 h 5424103"/>
              <a:gd name="connsiteX243" fmla="*/ 432414 w 4580450"/>
              <a:gd name="connsiteY243" fmla="*/ 2082693 h 5424103"/>
              <a:gd name="connsiteX244" fmla="*/ 436085 w 4580450"/>
              <a:gd name="connsiteY244" fmla="*/ 2089116 h 5424103"/>
              <a:gd name="connsiteX245" fmla="*/ 437920 w 4580450"/>
              <a:gd name="connsiteY245" fmla="*/ 2091868 h 5424103"/>
              <a:gd name="connsiteX246" fmla="*/ 440672 w 4580450"/>
              <a:gd name="connsiteY246" fmla="*/ 2094621 h 5424103"/>
              <a:gd name="connsiteX247" fmla="*/ 1273847 w 4580450"/>
              <a:gd name="connsiteY247" fmla="*/ 2032232 h 5424103"/>
              <a:gd name="connsiteX248" fmla="*/ 1489481 w 4580450"/>
              <a:gd name="connsiteY248" fmla="*/ 1974430 h 5424103"/>
              <a:gd name="connsiteX249" fmla="*/ 1730808 w 4580450"/>
              <a:gd name="connsiteY249" fmla="*/ 1916629 h 5424103"/>
              <a:gd name="connsiteX250" fmla="*/ 1728972 w 4580450"/>
              <a:gd name="connsiteY250" fmla="*/ 1920298 h 5424103"/>
              <a:gd name="connsiteX251" fmla="*/ 1837248 w 4580450"/>
              <a:gd name="connsiteY251" fmla="*/ 1882681 h 5424103"/>
              <a:gd name="connsiteX252" fmla="*/ 1795039 w 4580450"/>
              <a:gd name="connsiteY252" fmla="*/ 1946905 h 5424103"/>
              <a:gd name="connsiteX253" fmla="*/ 1851930 w 4580450"/>
              <a:gd name="connsiteY253" fmla="*/ 1874424 h 5424103"/>
              <a:gd name="connsiteX254" fmla="*/ 1851012 w 4580450"/>
              <a:gd name="connsiteY254" fmla="*/ 1923051 h 5424103"/>
              <a:gd name="connsiteX255" fmla="*/ 1854683 w 4580450"/>
              <a:gd name="connsiteY255" fmla="*/ 1853322 h 5424103"/>
              <a:gd name="connsiteX256" fmla="*/ 1822567 w 4580450"/>
              <a:gd name="connsiteY256" fmla="*/ 1850569 h 5424103"/>
              <a:gd name="connsiteX257" fmla="*/ 1787698 w 4580450"/>
              <a:gd name="connsiteY257" fmla="*/ 1845982 h 5424103"/>
              <a:gd name="connsiteX258" fmla="*/ 1782193 w 4580450"/>
              <a:gd name="connsiteY258" fmla="*/ 1845065 h 5424103"/>
              <a:gd name="connsiteX259" fmla="*/ 1750077 w 4580450"/>
              <a:gd name="connsiteY259" fmla="*/ 1839560 h 5424103"/>
              <a:gd name="connsiteX260" fmla="*/ 1744572 w 4580450"/>
              <a:gd name="connsiteY260" fmla="*/ 1838642 h 5424103"/>
              <a:gd name="connsiteX261" fmla="*/ 1713373 w 4580450"/>
              <a:gd name="connsiteY261" fmla="*/ 1832220 h 5424103"/>
              <a:gd name="connsiteX262" fmla="*/ 1712456 w 4580450"/>
              <a:gd name="connsiteY262" fmla="*/ 1832220 h 5424103"/>
              <a:gd name="connsiteX263" fmla="*/ 1684010 w 4580450"/>
              <a:gd name="connsiteY263" fmla="*/ 1823962 h 5424103"/>
              <a:gd name="connsiteX264" fmla="*/ 1678505 w 4580450"/>
              <a:gd name="connsiteY264" fmla="*/ 1823045 h 5424103"/>
              <a:gd name="connsiteX265" fmla="*/ 1651895 w 4580450"/>
              <a:gd name="connsiteY265" fmla="*/ 1814787 h 5424103"/>
              <a:gd name="connsiteX266" fmla="*/ 1646389 w 4580450"/>
              <a:gd name="connsiteY266" fmla="*/ 1812035 h 5424103"/>
              <a:gd name="connsiteX267" fmla="*/ 1620697 w 4580450"/>
              <a:gd name="connsiteY267" fmla="*/ 1802860 h 5424103"/>
              <a:gd name="connsiteX268" fmla="*/ 1618861 w 4580450"/>
              <a:gd name="connsiteY268" fmla="*/ 1802860 h 5424103"/>
              <a:gd name="connsiteX269" fmla="*/ 1595004 w 4580450"/>
              <a:gd name="connsiteY269" fmla="*/ 1792768 h 5424103"/>
              <a:gd name="connsiteX270" fmla="*/ 1591334 w 4580450"/>
              <a:gd name="connsiteY270" fmla="*/ 1790933 h 5424103"/>
              <a:gd name="connsiteX271" fmla="*/ 1569312 w 4580450"/>
              <a:gd name="connsiteY271" fmla="*/ 1779923 h 5424103"/>
              <a:gd name="connsiteX272" fmla="*/ 1563806 w 4580450"/>
              <a:gd name="connsiteY272" fmla="*/ 1777171 h 5424103"/>
              <a:gd name="connsiteX273" fmla="*/ 1542701 w 4580450"/>
              <a:gd name="connsiteY273" fmla="*/ 1766161 h 5424103"/>
              <a:gd name="connsiteX274" fmla="*/ 1539948 w 4580450"/>
              <a:gd name="connsiteY274" fmla="*/ 1764326 h 5424103"/>
              <a:gd name="connsiteX275" fmla="*/ 1521597 w 4580450"/>
              <a:gd name="connsiteY275" fmla="*/ 1753316 h 5424103"/>
              <a:gd name="connsiteX276" fmla="*/ 1517009 w 4580450"/>
              <a:gd name="connsiteY276" fmla="*/ 1750563 h 5424103"/>
              <a:gd name="connsiteX277" fmla="*/ 1499574 w 4580450"/>
              <a:gd name="connsiteY277" fmla="*/ 1737719 h 5424103"/>
              <a:gd name="connsiteX278" fmla="*/ 1494986 w 4580450"/>
              <a:gd name="connsiteY278" fmla="*/ 1734966 h 5424103"/>
              <a:gd name="connsiteX279" fmla="*/ 1477552 w 4580450"/>
              <a:gd name="connsiteY279" fmla="*/ 1722121 h 5424103"/>
              <a:gd name="connsiteX280" fmla="*/ 1474799 w 4580450"/>
              <a:gd name="connsiteY280" fmla="*/ 1719369 h 5424103"/>
              <a:gd name="connsiteX281" fmla="*/ 1461035 w 4580450"/>
              <a:gd name="connsiteY281" fmla="*/ 1707442 h 5424103"/>
              <a:gd name="connsiteX282" fmla="*/ 1457365 w 4580450"/>
              <a:gd name="connsiteY282" fmla="*/ 1703772 h 5424103"/>
              <a:gd name="connsiteX283" fmla="*/ 1442684 w 4580450"/>
              <a:gd name="connsiteY283" fmla="*/ 1690009 h 5424103"/>
              <a:gd name="connsiteX284" fmla="*/ 1439013 w 4580450"/>
              <a:gd name="connsiteY284" fmla="*/ 1685422 h 5424103"/>
              <a:gd name="connsiteX285" fmla="*/ 1425249 w 4580450"/>
              <a:gd name="connsiteY285" fmla="*/ 1671660 h 5424103"/>
              <a:gd name="connsiteX286" fmla="*/ 1422497 w 4580450"/>
              <a:gd name="connsiteY286" fmla="*/ 1667990 h 5424103"/>
              <a:gd name="connsiteX287" fmla="*/ 1412403 w 4580450"/>
              <a:gd name="connsiteY287" fmla="*/ 1656062 h 5424103"/>
              <a:gd name="connsiteX288" fmla="*/ 1408733 w 4580450"/>
              <a:gd name="connsiteY288" fmla="*/ 1652393 h 5424103"/>
              <a:gd name="connsiteX289" fmla="*/ 1397722 w 4580450"/>
              <a:gd name="connsiteY289" fmla="*/ 1637713 h 5424103"/>
              <a:gd name="connsiteX290" fmla="*/ 1394051 w 4580450"/>
              <a:gd name="connsiteY290" fmla="*/ 1632208 h 5424103"/>
              <a:gd name="connsiteX291" fmla="*/ 1384875 w 4580450"/>
              <a:gd name="connsiteY291" fmla="*/ 1618445 h 5424103"/>
              <a:gd name="connsiteX292" fmla="*/ 1382123 w 4580450"/>
              <a:gd name="connsiteY292" fmla="*/ 1612941 h 5424103"/>
              <a:gd name="connsiteX293" fmla="*/ 1374782 w 4580450"/>
              <a:gd name="connsiteY293" fmla="*/ 1601013 h 5424103"/>
              <a:gd name="connsiteX294" fmla="*/ 1372029 w 4580450"/>
              <a:gd name="connsiteY294" fmla="*/ 1597343 h 5424103"/>
              <a:gd name="connsiteX295" fmla="*/ 1372029 w 4580450"/>
              <a:gd name="connsiteY295" fmla="*/ 1596426 h 5424103"/>
              <a:gd name="connsiteX296" fmla="*/ 1306880 w 4580450"/>
              <a:gd name="connsiteY296" fmla="*/ 1355127 h 5424103"/>
              <a:gd name="connsiteX297" fmla="*/ 1305962 w 4580450"/>
              <a:gd name="connsiteY297" fmla="*/ 1355127 h 5424103"/>
              <a:gd name="connsiteX298" fmla="*/ 1296786 w 4580450"/>
              <a:gd name="connsiteY298" fmla="*/ 1354209 h 5424103"/>
              <a:gd name="connsiteX299" fmla="*/ 1294951 w 4580450"/>
              <a:gd name="connsiteY299" fmla="*/ 1354209 h 5424103"/>
              <a:gd name="connsiteX300" fmla="*/ 1285775 w 4580450"/>
              <a:gd name="connsiteY300" fmla="*/ 1352375 h 5424103"/>
              <a:gd name="connsiteX301" fmla="*/ 1283940 w 4580450"/>
              <a:gd name="connsiteY301" fmla="*/ 1351457 h 5424103"/>
              <a:gd name="connsiteX302" fmla="*/ 1274764 w 4580450"/>
              <a:gd name="connsiteY302" fmla="*/ 1348705 h 5424103"/>
              <a:gd name="connsiteX303" fmla="*/ 1273847 w 4580450"/>
              <a:gd name="connsiteY303" fmla="*/ 1347787 h 5424103"/>
              <a:gd name="connsiteX304" fmla="*/ 1265588 w 4580450"/>
              <a:gd name="connsiteY304" fmla="*/ 1343200 h 5424103"/>
              <a:gd name="connsiteX305" fmla="*/ 1264671 w 4580450"/>
              <a:gd name="connsiteY305" fmla="*/ 1342282 h 5424103"/>
              <a:gd name="connsiteX306" fmla="*/ 1256412 w 4580450"/>
              <a:gd name="connsiteY306" fmla="*/ 1336777 h 5424103"/>
              <a:gd name="connsiteX307" fmla="*/ 1254577 w 4580450"/>
              <a:gd name="connsiteY307" fmla="*/ 1334942 h 5424103"/>
              <a:gd name="connsiteX308" fmla="*/ 1247236 w 4580450"/>
              <a:gd name="connsiteY308" fmla="*/ 1327602 h 5424103"/>
              <a:gd name="connsiteX309" fmla="*/ 1246319 w 4580450"/>
              <a:gd name="connsiteY309" fmla="*/ 1326685 h 5424103"/>
              <a:gd name="connsiteX310" fmla="*/ 1239896 w 4580450"/>
              <a:gd name="connsiteY310" fmla="*/ 1319345 h 5424103"/>
              <a:gd name="connsiteX311" fmla="*/ 1238060 w 4580450"/>
              <a:gd name="connsiteY311" fmla="*/ 1317510 h 5424103"/>
              <a:gd name="connsiteX312" fmla="*/ 1231637 w 4580450"/>
              <a:gd name="connsiteY312" fmla="*/ 1309253 h 5424103"/>
              <a:gd name="connsiteX313" fmla="*/ 1230720 w 4580450"/>
              <a:gd name="connsiteY313" fmla="*/ 1306500 h 5424103"/>
              <a:gd name="connsiteX314" fmla="*/ 1225214 w 4580450"/>
              <a:gd name="connsiteY314" fmla="*/ 1297325 h 5424103"/>
              <a:gd name="connsiteX315" fmla="*/ 1222461 w 4580450"/>
              <a:gd name="connsiteY315" fmla="*/ 1293655 h 5424103"/>
              <a:gd name="connsiteX316" fmla="*/ 1217873 w 4580450"/>
              <a:gd name="connsiteY316" fmla="*/ 1284481 h 5424103"/>
              <a:gd name="connsiteX317" fmla="*/ 1216956 w 4580450"/>
              <a:gd name="connsiteY317" fmla="*/ 1280811 h 5424103"/>
              <a:gd name="connsiteX318" fmla="*/ 1212368 w 4580450"/>
              <a:gd name="connsiteY318" fmla="*/ 1273471 h 5424103"/>
              <a:gd name="connsiteX319" fmla="*/ 1210533 w 4580450"/>
              <a:gd name="connsiteY319" fmla="*/ 1268883 h 5424103"/>
              <a:gd name="connsiteX320" fmla="*/ 1207780 w 4580450"/>
              <a:gd name="connsiteY320" fmla="*/ 1258791 h 5424103"/>
              <a:gd name="connsiteX321" fmla="*/ 1205027 w 4580450"/>
              <a:gd name="connsiteY321" fmla="*/ 1253286 h 5424103"/>
              <a:gd name="connsiteX322" fmla="*/ 1201357 w 4580450"/>
              <a:gd name="connsiteY322" fmla="*/ 1244111 h 5424103"/>
              <a:gd name="connsiteX323" fmla="*/ 1200439 w 4580450"/>
              <a:gd name="connsiteY323" fmla="*/ 1237689 h 5424103"/>
              <a:gd name="connsiteX324" fmla="*/ 1198604 w 4580450"/>
              <a:gd name="connsiteY324" fmla="*/ 1231266 h 5424103"/>
              <a:gd name="connsiteX325" fmla="*/ 1195851 w 4580450"/>
              <a:gd name="connsiteY325" fmla="*/ 1222091 h 5424103"/>
              <a:gd name="connsiteX326" fmla="*/ 1194016 w 4580450"/>
              <a:gd name="connsiteY326" fmla="*/ 1215669 h 5424103"/>
              <a:gd name="connsiteX327" fmla="*/ 1192181 w 4580450"/>
              <a:gd name="connsiteY327" fmla="*/ 1208329 h 5424103"/>
              <a:gd name="connsiteX328" fmla="*/ 1191263 w 4580450"/>
              <a:gd name="connsiteY328" fmla="*/ 1202824 h 5424103"/>
              <a:gd name="connsiteX329" fmla="*/ 1189428 w 4580450"/>
              <a:gd name="connsiteY329" fmla="*/ 1190897 h 5424103"/>
              <a:gd name="connsiteX330" fmla="*/ 1189428 w 4580450"/>
              <a:gd name="connsiteY330" fmla="*/ 1187227 h 5424103"/>
              <a:gd name="connsiteX331" fmla="*/ 1187593 w 4580450"/>
              <a:gd name="connsiteY331" fmla="*/ 1173465 h 5424103"/>
              <a:gd name="connsiteX332" fmla="*/ 1186675 w 4580450"/>
              <a:gd name="connsiteY332" fmla="*/ 1169795 h 5424103"/>
              <a:gd name="connsiteX333" fmla="*/ 1184840 w 4580450"/>
              <a:gd name="connsiteY333" fmla="*/ 1153280 h 5424103"/>
              <a:gd name="connsiteX334" fmla="*/ 1184840 w 4580450"/>
              <a:gd name="connsiteY334" fmla="*/ 1152363 h 5424103"/>
              <a:gd name="connsiteX335" fmla="*/ 1232555 w 4580450"/>
              <a:gd name="connsiteY335" fmla="*/ 990885 h 5424103"/>
              <a:gd name="connsiteX336" fmla="*/ 1332572 w 4580450"/>
              <a:gd name="connsiteY336" fmla="*/ 990885 h 5424103"/>
              <a:gd name="connsiteX337" fmla="*/ 1338996 w 4580450"/>
              <a:gd name="connsiteY337" fmla="*/ 956021 h 5424103"/>
              <a:gd name="connsiteX338" fmla="*/ 1344501 w 4580450"/>
              <a:gd name="connsiteY338" fmla="*/ 935836 h 5424103"/>
              <a:gd name="connsiteX339" fmla="*/ 1345419 w 4580450"/>
              <a:gd name="connsiteY339" fmla="*/ 932166 h 5424103"/>
              <a:gd name="connsiteX340" fmla="*/ 1345419 w 4580450"/>
              <a:gd name="connsiteY340" fmla="*/ 922074 h 5424103"/>
              <a:gd name="connsiteX341" fmla="*/ 1338078 w 4580450"/>
              <a:gd name="connsiteY341" fmla="*/ 895466 h 5424103"/>
              <a:gd name="connsiteX342" fmla="*/ 1401392 w 4580450"/>
              <a:gd name="connsiteY342" fmla="*/ 564254 h 5424103"/>
              <a:gd name="connsiteX343" fmla="*/ 1402310 w 4580450"/>
              <a:gd name="connsiteY343" fmla="*/ 563337 h 5424103"/>
              <a:gd name="connsiteX344" fmla="*/ 1416991 w 4580450"/>
              <a:gd name="connsiteY344" fmla="*/ 546822 h 5424103"/>
              <a:gd name="connsiteX345" fmla="*/ 1417909 w 4580450"/>
              <a:gd name="connsiteY345" fmla="*/ 545904 h 5424103"/>
              <a:gd name="connsiteX346" fmla="*/ 1434425 w 4580450"/>
              <a:gd name="connsiteY346" fmla="*/ 530307 h 5424103"/>
              <a:gd name="connsiteX347" fmla="*/ 1452777 w 4580450"/>
              <a:gd name="connsiteY347" fmla="*/ 514710 h 5424103"/>
              <a:gd name="connsiteX348" fmla="*/ 1407815 w 4580450"/>
              <a:gd name="connsiteY348" fmla="*/ 450486 h 5424103"/>
              <a:gd name="connsiteX349" fmla="*/ 1452777 w 4580450"/>
              <a:gd name="connsiteY349" fmla="*/ 133035 h 5424103"/>
              <a:gd name="connsiteX350" fmla="*/ 1494986 w 4580450"/>
              <a:gd name="connsiteY350" fmla="*/ 243134 h 5424103"/>
              <a:gd name="connsiteX351" fmla="*/ 1619779 w 4580450"/>
              <a:gd name="connsiteY351" fmla="*/ 0 h 54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4580450" h="5424103">
                <a:moveTo>
                  <a:pt x="1619779" y="0"/>
                </a:moveTo>
                <a:cubicBezTo>
                  <a:pt x="1619779" y="0"/>
                  <a:pt x="1630790" y="115603"/>
                  <a:pt x="1661071" y="152303"/>
                </a:cubicBezTo>
                <a:lnTo>
                  <a:pt x="1673917" y="47710"/>
                </a:lnTo>
                <a:cubicBezTo>
                  <a:pt x="1673917" y="47710"/>
                  <a:pt x="1674834" y="48627"/>
                  <a:pt x="1674834" y="49544"/>
                </a:cubicBezTo>
                <a:cubicBezTo>
                  <a:pt x="1684928" y="59637"/>
                  <a:pt x="1768429" y="137623"/>
                  <a:pt x="1843672" y="164230"/>
                </a:cubicBezTo>
                <a:cubicBezTo>
                  <a:pt x="1863859" y="171570"/>
                  <a:pt x="1883128" y="175240"/>
                  <a:pt x="1899645" y="172487"/>
                </a:cubicBezTo>
                <a:cubicBezTo>
                  <a:pt x="1981310" y="161478"/>
                  <a:pt x="2499750" y="10093"/>
                  <a:pt x="2600685" y="400024"/>
                </a:cubicBezTo>
                <a:cubicBezTo>
                  <a:pt x="2600685" y="400941"/>
                  <a:pt x="2601603" y="400941"/>
                  <a:pt x="2601603" y="400941"/>
                </a:cubicBezTo>
                <a:cubicBezTo>
                  <a:pt x="2602521" y="406446"/>
                  <a:pt x="2603438" y="411951"/>
                  <a:pt x="2605273" y="417456"/>
                </a:cubicBezTo>
                <a:cubicBezTo>
                  <a:pt x="2605273" y="418374"/>
                  <a:pt x="2605273" y="419291"/>
                  <a:pt x="2605273" y="421126"/>
                </a:cubicBezTo>
                <a:cubicBezTo>
                  <a:pt x="2607109" y="425714"/>
                  <a:pt x="2608026" y="430301"/>
                  <a:pt x="2608944" y="434888"/>
                </a:cubicBezTo>
                <a:cubicBezTo>
                  <a:pt x="2608944" y="437641"/>
                  <a:pt x="2609861" y="439476"/>
                  <a:pt x="2609861" y="441311"/>
                </a:cubicBezTo>
                <a:cubicBezTo>
                  <a:pt x="2610779" y="448651"/>
                  <a:pt x="2612614" y="455991"/>
                  <a:pt x="2612614" y="463331"/>
                </a:cubicBezTo>
                <a:lnTo>
                  <a:pt x="2613532" y="463331"/>
                </a:lnTo>
                <a:lnTo>
                  <a:pt x="2614449" y="463331"/>
                </a:lnTo>
                <a:cubicBezTo>
                  <a:pt x="2615367" y="463331"/>
                  <a:pt x="2615367" y="463331"/>
                  <a:pt x="2615367" y="462413"/>
                </a:cubicBezTo>
                <a:cubicBezTo>
                  <a:pt x="2616284" y="462413"/>
                  <a:pt x="2617202" y="462413"/>
                  <a:pt x="2618120" y="462413"/>
                </a:cubicBezTo>
                <a:cubicBezTo>
                  <a:pt x="2619037" y="462413"/>
                  <a:pt x="2619037" y="462413"/>
                  <a:pt x="2619037" y="462413"/>
                </a:cubicBezTo>
                <a:cubicBezTo>
                  <a:pt x="2619955" y="462413"/>
                  <a:pt x="2620872" y="462413"/>
                  <a:pt x="2621790" y="462413"/>
                </a:cubicBezTo>
                <a:cubicBezTo>
                  <a:pt x="2622708" y="462413"/>
                  <a:pt x="2622708" y="462413"/>
                  <a:pt x="2622708" y="462413"/>
                </a:cubicBezTo>
                <a:cubicBezTo>
                  <a:pt x="2624543" y="462413"/>
                  <a:pt x="2626378" y="462413"/>
                  <a:pt x="2627296" y="462413"/>
                </a:cubicBezTo>
                <a:cubicBezTo>
                  <a:pt x="2628213" y="462413"/>
                  <a:pt x="2628213" y="462413"/>
                  <a:pt x="2629131" y="462413"/>
                </a:cubicBezTo>
                <a:cubicBezTo>
                  <a:pt x="2630966" y="462413"/>
                  <a:pt x="2631884" y="462413"/>
                  <a:pt x="2632801" y="462413"/>
                </a:cubicBezTo>
                <a:cubicBezTo>
                  <a:pt x="2633719" y="462413"/>
                  <a:pt x="2634636" y="462413"/>
                  <a:pt x="2634636" y="462413"/>
                </a:cubicBezTo>
                <a:cubicBezTo>
                  <a:pt x="2637389" y="462413"/>
                  <a:pt x="2638307" y="462413"/>
                  <a:pt x="2641059" y="462413"/>
                </a:cubicBezTo>
                <a:cubicBezTo>
                  <a:pt x="2641977" y="462413"/>
                  <a:pt x="2641977" y="463331"/>
                  <a:pt x="2642895" y="463331"/>
                </a:cubicBezTo>
                <a:cubicBezTo>
                  <a:pt x="2644730" y="463331"/>
                  <a:pt x="2646565" y="463331"/>
                  <a:pt x="2647483" y="463331"/>
                </a:cubicBezTo>
                <a:cubicBezTo>
                  <a:pt x="2649318" y="463331"/>
                  <a:pt x="2649318" y="463331"/>
                  <a:pt x="2650235" y="463331"/>
                </a:cubicBezTo>
                <a:cubicBezTo>
                  <a:pt x="2652988" y="463331"/>
                  <a:pt x="2655741" y="463331"/>
                  <a:pt x="2657576" y="464248"/>
                </a:cubicBezTo>
                <a:cubicBezTo>
                  <a:pt x="2658494" y="464248"/>
                  <a:pt x="2659411" y="464248"/>
                  <a:pt x="2659411" y="464248"/>
                </a:cubicBezTo>
                <a:cubicBezTo>
                  <a:pt x="2662164" y="465165"/>
                  <a:pt x="2663999" y="465165"/>
                  <a:pt x="2665834" y="465165"/>
                </a:cubicBezTo>
                <a:cubicBezTo>
                  <a:pt x="2666752" y="465165"/>
                  <a:pt x="2667670" y="465165"/>
                  <a:pt x="2668587" y="466083"/>
                </a:cubicBezTo>
                <a:cubicBezTo>
                  <a:pt x="2671340" y="466083"/>
                  <a:pt x="2674093" y="466083"/>
                  <a:pt x="2675928" y="467000"/>
                </a:cubicBezTo>
                <a:cubicBezTo>
                  <a:pt x="2677763" y="467000"/>
                  <a:pt x="2677763" y="467000"/>
                  <a:pt x="2678681" y="467000"/>
                </a:cubicBezTo>
                <a:cubicBezTo>
                  <a:pt x="2681434" y="467918"/>
                  <a:pt x="2684186" y="468835"/>
                  <a:pt x="2686939" y="468835"/>
                </a:cubicBezTo>
                <a:cubicBezTo>
                  <a:pt x="2687857" y="468835"/>
                  <a:pt x="2688774" y="469753"/>
                  <a:pt x="2689692" y="469753"/>
                </a:cubicBezTo>
                <a:cubicBezTo>
                  <a:pt x="2692445" y="470670"/>
                  <a:pt x="2694280" y="470670"/>
                  <a:pt x="2697033" y="471588"/>
                </a:cubicBezTo>
                <a:cubicBezTo>
                  <a:pt x="2697950" y="471588"/>
                  <a:pt x="2697950" y="471588"/>
                  <a:pt x="2699785" y="472505"/>
                </a:cubicBezTo>
                <a:cubicBezTo>
                  <a:pt x="2702538" y="472505"/>
                  <a:pt x="2705291" y="474340"/>
                  <a:pt x="2708961" y="475258"/>
                </a:cubicBezTo>
                <a:cubicBezTo>
                  <a:pt x="2709879" y="475258"/>
                  <a:pt x="2711714" y="475258"/>
                  <a:pt x="2712632" y="476175"/>
                </a:cubicBezTo>
                <a:cubicBezTo>
                  <a:pt x="2714467" y="477093"/>
                  <a:pt x="2717220" y="478010"/>
                  <a:pt x="2719055" y="478928"/>
                </a:cubicBezTo>
                <a:cubicBezTo>
                  <a:pt x="2720890" y="478928"/>
                  <a:pt x="2721808" y="478928"/>
                  <a:pt x="2722725" y="479845"/>
                </a:cubicBezTo>
                <a:cubicBezTo>
                  <a:pt x="2725478" y="480763"/>
                  <a:pt x="2729148" y="481680"/>
                  <a:pt x="2732819" y="483515"/>
                </a:cubicBezTo>
                <a:cubicBezTo>
                  <a:pt x="2733736" y="484433"/>
                  <a:pt x="2734654" y="484433"/>
                  <a:pt x="2736489" y="485350"/>
                </a:cubicBezTo>
                <a:cubicBezTo>
                  <a:pt x="2738324" y="486268"/>
                  <a:pt x="2741077" y="487185"/>
                  <a:pt x="2743830" y="488103"/>
                </a:cubicBezTo>
                <a:cubicBezTo>
                  <a:pt x="2744747" y="489020"/>
                  <a:pt x="2745665" y="489938"/>
                  <a:pt x="2746583" y="489938"/>
                </a:cubicBezTo>
                <a:cubicBezTo>
                  <a:pt x="2750253" y="491773"/>
                  <a:pt x="2753006" y="493608"/>
                  <a:pt x="2757594" y="495443"/>
                </a:cubicBezTo>
                <a:cubicBezTo>
                  <a:pt x="2758511" y="496360"/>
                  <a:pt x="2759429" y="496360"/>
                  <a:pt x="2760347" y="497277"/>
                </a:cubicBezTo>
                <a:cubicBezTo>
                  <a:pt x="2762182" y="499112"/>
                  <a:pt x="2764934" y="500030"/>
                  <a:pt x="2767687" y="501865"/>
                </a:cubicBezTo>
                <a:cubicBezTo>
                  <a:pt x="2769522" y="502782"/>
                  <a:pt x="2770440" y="503700"/>
                  <a:pt x="2771358" y="503700"/>
                </a:cubicBezTo>
                <a:cubicBezTo>
                  <a:pt x="2775028" y="506452"/>
                  <a:pt x="2778698" y="509205"/>
                  <a:pt x="2781451" y="511040"/>
                </a:cubicBezTo>
                <a:cubicBezTo>
                  <a:pt x="2782369" y="511957"/>
                  <a:pt x="2783286" y="512875"/>
                  <a:pt x="2784204" y="512875"/>
                </a:cubicBezTo>
                <a:cubicBezTo>
                  <a:pt x="2786957" y="515627"/>
                  <a:pt x="2789709" y="517462"/>
                  <a:pt x="2792462" y="519297"/>
                </a:cubicBezTo>
                <a:cubicBezTo>
                  <a:pt x="2793380" y="520215"/>
                  <a:pt x="2794297" y="521132"/>
                  <a:pt x="2795215" y="522050"/>
                </a:cubicBezTo>
                <a:cubicBezTo>
                  <a:pt x="2798885" y="524802"/>
                  <a:pt x="2801638" y="527555"/>
                  <a:pt x="2805309" y="531224"/>
                </a:cubicBezTo>
                <a:cubicBezTo>
                  <a:pt x="2843847" y="567006"/>
                  <a:pt x="2877798" y="622973"/>
                  <a:pt x="2893397" y="707382"/>
                </a:cubicBezTo>
                <a:cubicBezTo>
                  <a:pt x="2893397" y="707382"/>
                  <a:pt x="2896150" y="714722"/>
                  <a:pt x="2898903" y="729401"/>
                </a:cubicBezTo>
                <a:lnTo>
                  <a:pt x="2898903" y="730319"/>
                </a:lnTo>
                <a:cubicBezTo>
                  <a:pt x="2899821" y="731236"/>
                  <a:pt x="2899821" y="733071"/>
                  <a:pt x="2899821" y="733989"/>
                </a:cubicBezTo>
                <a:cubicBezTo>
                  <a:pt x="2899821" y="734906"/>
                  <a:pt x="2899821" y="734906"/>
                  <a:pt x="2899821" y="735824"/>
                </a:cubicBezTo>
                <a:cubicBezTo>
                  <a:pt x="2899821" y="736741"/>
                  <a:pt x="2900738" y="738576"/>
                  <a:pt x="2900738" y="739494"/>
                </a:cubicBezTo>
                <a:cubicBezTo>
                  <a:pt x="2900738" y="740411"/>
                  <a:pt x="2900738" y="741329"/>
                  <a:pt x="2900738" y="742246"/>
                </a:cubicBezTo>
                <a:cubicBezTo>
                  <a:pt x="2900738" y="743164"/>
                  <a:pt x="2900738" y="744999"/>
                  <a:pt x="2900738" y="745916"/>
                </a:cubicBezTo>
                <a:cubicBezTo>
                  <a:pt x="2901656" y="748669"/>
                  <a:pt x="2901656" y="750504"/>
                  <a:pt x="2901656" y="752339"/>
                </a:cubicBezTo>
                <a:cubicBezTo>
                  <a:pt x="2901656" y="753256"/>
                  <a:pt x="2901656" y="754174"/>
                  <a:pt x="2901656" y="756009"/>
                </a:cubicBezTo>
                <a:cubicBezTo>
                  <a:pt x="2901656" y="757843"/>
                  <a:pt x="2901656" y="758761"/>
                  <a:pt x="2901656" y="760596"/>
                </a:cubicBezTo>
                <a:cubicBezTo>
                  <a:pt x="2901656" y="761513"/>
                  <a:pt x="2901656" y="762431"/>
                  <a:pt x="2902573" y="764266"/>
                </a:cubicBezTo>
                <a:cubicBezTo>
                  <a:pt x="2902573" y="766101"/>
                  <a:pt x="2902573" y="767936"/>
                  <a:pt x="2902573" y="769771"/>
                </a:cubicBezTo>
                <a:cubicBezTo>
                  <a:pt x="2902573" y="770688"/>
                  <a:pt x="2902573" y="771606"/>
                  <a:pt x="2902573" y="772523"/>
                </a:cubicBezTo>
                <a:cubicBezTo>
                  <a:pt x="2902573" y="775276"/>
                  <a:pt x="2902573" y="777111"/>
                  <a:pt x="2902573" y="779863"/>
                </a:cubicBezTo>
                <a:cubicBezTo>
                  <a:pt x="2902573" y="780781"/>
                  <a:pt x="2902573" y="781698"/>
                  <a:pt x="2902573" y="782616"/>
                </a:cubicBezTo>
                <a:cubicBezTo>
                  <a:pt x="2902573" y="789038"/>
                  <a:pt x="2902573" y="796378"/>
                  <a:pt x="2901656" y="803718"/>
                </a:cubicBezTo>
                <a:cubicBezTo>
                  <a:pt x="2901656" y="804635"/>
                  <a:pt x="2901656" y="805553"/>
                  <a:pt x="2901656" y="807388"/>
                </a:cubicBezTo>
                <a:cubicBezTo>
                  <a:pt x="2901656" y="809223"/>
                  <a:pt x="2901656" y="811975"/>
                  <a:pt x="2900738" y="814728"/>
                </a:cubicBezTo>
                <a:cubicBezTo>
                  <a:pt x="2900738" y="816563"/>
                  <a:pt x="2900738" y="817480"/>
                  <a:pt x="2900738" y="818398"/>
                </a:cubicBezTo>
                <a:cubicBezTo>
                  <a:pt x="2900738" y="822068"/>
                  <a:pt x="2899821" y="824820"/>
                  <a:pt x="2899821" y="827573"/>
                </a:cubicBezTo>
                <a:cubicBezTo>
                  <a:pt x="2899821" y="828490"/>
                  <a:pt x="2899821" y="830325"/>
                  <a:pt x="2899821" y="832160"/>
                </a:cubicBezTo>
                <a:cubicBezTo>
                  <a:pt x="2898903" y="835830"/>
                  <a:pt x="2898903" y="839500"/>
                  <a:pt x="2897985" y="844087"/>
                </a:cubicBezTo>
                <a:cubicBezTo>
                  <a:pt x="2897985" y="844087"/>
                  <a:pt x="2897985" y="844087"/>
                  <a:pt x="2897985" y="845005"/>
                </a:cubicBezTo>
                <a:cubicBezTo>
                  <a:pt x="2897068" y="848675"/>
                  <a:pt x="2896150" y="854180"/>
                  <a:pt x="2896150" y="858767"/>
                </a:cubicBezTo>
                <a:cubicBezTo>
                  <a:pt x="2895233" y="859685"/>
                  <a:pt x="2895233" y="860602"/>
                  <a:pt x="2895233" y="862437"/>
                </a:cubicBezTo>
                <a:cubicBezTo>
                  <a:pt x="2894315" y="865189"/>
                  <a:pt x="2893397" y="869777"/>
                  <a:pt x="2892480" y="873447"/>
                </a:cubicBezTo>
                <a:cubicBezTo>
                  <a:pt x="2892480" y="874364"/>
                  <a:pt x="2892480" y="876199"/>
                  <a:pt x="2891562" y="877117"/>
                </a:cubicBezTo>
                <a:cubicBezTo>
                  <a:pt x="2891562" y="881704"/>
                  <a:pt x="2890645" y="885374"/>
                  <a:pt x="2889727" y="889044"/>
                </a:cubicBezTo>
                <a:cubicBezTo>
                  <a:pt x="2889727" y="889961"/>
                  <a:pt x="2889727" y="891797"/>
                  <a:pt x="2888809" y="892714"/>
                </a:cubicBezTo>
                <a:cubicBezTo>
                  <a:pt x="2887892" y="897301"/>
                  <a:pt x="2886974" y="901889"/>
                  <a:pt x="2885139" y="906476"/>
                </a:cubicBezTo>
                <a:cubicBezTo>
                  <a:pt x="2885139" y="907394"/>
                  <a:pt x="2885139" y="908311"/>
                  <a:pt x="2885139" y="909229"/>
                </a:cubicBezTo>
                <a:cubicBezTo>
                  <a:pt x="2883304" y="914734"/>
                  <a:pt x="2881469" y="920239"/>
                  <a:pt x="2880551" y="925743"/>
                </a:cubicBezTo>
                <a:cubicBezTo>
                  <a:pt x="2880551" y="927578"/>
                  <a:pt x="2879634" y="928496"/>
                  <a:pt x="2879634" y="929413"/>
                </a:cubicBezTo>
                <a:cubicBezTo>
                  <a:pt x="2877798" y="934001"/>
                  <a:pt x="2876881" y="938588"/>
                  <a:pt x="2875046" y="943176"/>
                </a:cubicBezTo>
                <a:cubicBezTo>
                  <a:pt x="2874128" y="945011"/>
                  <a:pt x="2874128" y="946846"/>
                  <a:pt x="2873210" y="948681"/>
                </a:cubicBezTo>
                <a:cubicBezTo>
                  <a:pt x="2872293" y="953268"/>
                  <a:pt x="2871375" y="956938"/>
                  <a:pt x="2869540" y="961525"/>
                </a:cubicBezTo>
                <a:cubicBezTo>
                  <a:pt x="2868622" y="964278"/>
                  <a:pt x="2868622" y="965195"/>
                  <a:pt x="2866787" y="967030"/>
                </a:cubicBezTo>
                <a:cubicBezTo>
                  <a:pt x="2865870" y="971618"/>
                  <a:pt x="2864034" y="976205"/>
                  <a:pt x="2862199" y="981710"/>
                </a:cubicBezTo>
                <a:cubicBezTo>
                  <a:pt x="2862199" y="983545"/>
                  <a:pt x="2861282" y="984463"/>
                  <a:pt x="2860364" y="986298"/>
                </a:cubicBezTo>
                <a:cubicBezTo>
                  <a:pt x="2858529" y="992720"/>
                  <a:pt x="2855776" y="999142"/>
                  <a:pt x="2853941" y="1005565"/>
                </a:cubicBezTo>
                <a:cubicBezTo>
                  <a:pt x="2853023" y="1006482"/>
                  <a:pt x="2853023" y="1008317"/>
                  <a:pt x="2853023" y="1008317"/>
                </a:cubicBezTo>
                <a:cubicBezTo>
                  <a:pt x="2850271" y="1014740"/>
                  <a:pt x="2847518" y="1020245"/>
                  <a:pt x="2845683" y="1025749"/>
                </a:cubicBezTo>
                <a:cubicBezTo>
                  <a:pt x="2844765" y="1028502"/>
                  <a:pt x="2843847" y="1030337"/>
                  <a:pt x="2842012" y="1033089"/>
                </a:cubicBezTo>
                <a:cubicBezTo>
                  <a:pt x="2841095" y="1037677"/>
                  <a:pt x="2838342" y="1042264"/>
                  <a:pt x="2836507" y="1046852"/>
                </a:cubicBezTo>
                <a:cubicBezTo>
                  <a:pt x="2835589" y="1049604"/>
                  <a:pt x="2834672" y="1052357"/>
                  <a:pt x="2832836" y="1054191"/>
                </a:cubicBezTo>
                <a:cubicBezTo>
                  <a:pt x="2831001" y="1058779"/>
                  <a:pt x="2828248" y="1064284"/>
                  <a:pt x="2826413" y="1068871"/>
                </a:cubicBezTo>
                <a:cubicBezTo>
                  <a:pt x="2825496" y="1071624"/>
                  <a:pt x="2823660" y="1073459"/>
                  <a:pt x="2822743" y="1076211"/>
                </a:cubicBezTo>
                <a:cubicBezTo>
                  <a:pt x="2819990" y="1083551"/>
                  <a:pt x="2816320" y="1090891"/>
                  <a:pt x="2811732" y="1098231"/>
                </a:cubicBezTo>
                <a:cubicBezTo>
                  <a:pt x="2811732" y="1098231"/>
                  <a:pt x="2805309" y="1090891"/>
                  <a:pt x="2794297" y="1082634"/>
                </a:cubicBezTo>
                <a:cubicBezTo>
                  <a:pt x="2824578" y="1116581"/>
                  <a:pt x="2845683" y="1166125"/>
                  <a:pt x="2848435" y="1221174"/>
                </a:cubicBezTo>
                <a:cubicBezTo>
                  <a:pt x="2848435" y="1222091"/>
                  <a:pt x="2848435" y="1222091"/>
                  <a:pt x="2848435" y="1223009"/>
                </a:cubicBezTo>
                <a:cubicBezTo>
                  <a:pt x="2848435" y="1227596"/>
                  <a:pt x="2848435" y="1231266"/>
                  <a:pt x="2848435" y="1234936"/>
                </a:cubicBezTo>
                <a:cubicBezTo>
                  <a:pt x="2848435" y="1235854"/>
                  <a:pt x="2848435" y="1236771"/>
                  <a:pt x="2848435" y="1237689"/>
                </a:cubicBezTo>
                <a:cubicBezTo>
                  <a:pt x="2848435" y="1245946"/>
                  <a:pt x="2848435" y="1255121"/>
                  <a:pt x="2847518" y="1264296"/>
                </a:cubicBezTo>
                <a:cubicBezTo>
                  <a:pt x="2846600" y="1265213"/>
                  <a:pt x="2846600" y="1266131"/>
                  <a:pt x="2846600" y="1267966"/>
                </a:cubicBezTo>
                <a:cubicBezTo>
                  <a:pt x="2845683" y="1271636"/>
                  <a:pt x="2845683" y="1274388"/>
                  <a:pt x="2844765" y="1278058"/>
                </a:cubicBezTo>
                <a:cubicBezTo>
                  <a:pt x="2844765" y="1278976"/>
                  <a:pt x="2844765" y="1280811"/>
                  <a:pt x="2844765" y="1281728"/>
                </a:cubicBezTo>
                <a:cubicBezTo>
                  <a:pt x="2843847" y="1286315"/>
                  <a:pt x="2842012" y="1290903"/>
                  <a:pt x="2841095" y="1295490"/>
                </a:cubicBezTo>
                <a:cubicBezTo>
                  <a:pt x="2797968" y="1465225"/>
                  <a:pt x="2641977" y="1466143"/>
                  <a:pt x="2641977" y="1466143"/>
                </a:cubicBezTo>
                <a:cubicBezTo>
                  <a:pt x="2591509" y="1634960"/>
                  <a:pt x="2434601" y="1767078"/>
                  <a:pt x="2215297" y="1825797"/>
                </a:cubicBezTo>
                <a:lnTo>
                  <a:pt x="2209791" y="1913876"/>
                </a:lnTo>
                <a:cubicBezTo>
                  <a:pt x="2215297" y="1898279"/>
                  <a:pt x="2218049" y="1884517"/>
                  <a:pt x="2213461" y="1883599"/>
                </a:cubicBezTo>
                <a:cubicBezTo>
                  <a:pt x="2215297" y="1883599"/>
                  <a:pt x="2216214" y="1884517"/>
                  <a:pt x="2218049" y="1885434"/>
                </a:cubicBezTo>
                <a:cubicBezTo>
                  <a:pt x="2219884" y="1883599"/>
                  <a:pt x="2230896" y="1868919"/>
                  <a:pt x="2252918" y="1886351"/>
                </a:cubicBezTo>
                <a:cubicBezTo>
                  <a:pt x="2252918" y="1886351"/>
                  <a:pt x="2272187" y="1892774"/>
                  <a:pt x="2297880" y="1911124"/>
                </a:cubicBezTo>
                <a:cubicBezTo>
                  <a:pt x="2294209" y="1904701"/>
                  <a:pt x="2290539" y="1901031"/>
                  <a:pt x="2291457" y="1898279"/>
                </a:cubicBezTo>
                <a:cubicBezTo>
                  <a:pt x="2291457" y="1898279"/>
                  <a:pt x="2292374" y="1898279"/>
                  <a:pt x="2292374" y="1897361"/>
                </a:cubicBezTo>
                <a:cubicBezTo>
                  <a:pt x="2352018" y="1870754"/>
                  <a:pt x="2508926" y="1950575"/>
                  <a:pt x="2551135" y="1973513"/>
                </a:cubicBezTo>
                <a:cubicBezTo>
                  <a:pt x="2621790" y="1985440"/>
                  <a:pt x="2695197" y="2002872"/>
                  <a:pt x="2751171" y="2021222"/>
                </a:cubicBezTo>
                <a:cubicBezTo>
                  <a:pt x="2916337" y="2039572"/>
                  <a:pt x="3044800" y="2070766"/>
                  <a:pt x="3190697" y="2089116"/>
                </a:cubicBezTo>
                <a:cubicBezTo>
                  <a:pt x="3307232" y="2104713"/>
                  <a:pt x="3424684" y="2122145"/>
                  <a:pt x="3541218" y="2126733"/>
                </a:cubicBezTo>
                <a:cubicBezTo>
                  <a:pt x="3576086" y="2127650"/>
                  <a:pt x="3656835" y="2136825"/>
                  <a:pt x="3700879" y="2113888"/>
                </a:cubicBezTo>
                <a:cubicBezTo>
                  <a:pt x="3700879" y="2113888"/>
                  <a:pt x="3700879" y="2112971"/>
                  <a:pt x="3701797" y="2112971"/>
                </a:cubicBezTo>
                <a:cubicBezTo>
                  <a:pt x="3702714" y="2112053"/>
                  <a:pt x="3704549" y="2111135"/>
                  <a:pt x="3705467" y="2111135"/>
                </a:cubicBezTo>
                <a:cubicBezTo>
                  <a:pt x="3709137" y="2108383"/>
                  <a:pt x="3712808" y="2105631"/>
                  <a:pt x="3715561" y="2101961"/>
                </a:cubicBezTo>
                <a:cubicBezTo>
                  <a:pt x="3719231" y="2099208"/>
                  <a:pt x="3721984" y="2095538"/>
                  <a:pt x="3723819" y="2090951"/>
                </a:cubicBezTo>
                <a:cubicBezTo>
                  <a:pt x="3723819" y="2090951"/>
                  <a:pt x="3721984" y="2084529"/>
                  <a:pt x="3719231" y="2074436"/>
                </a:cubicBezTo>
                <a:cubicBezTo>
                  <a:pt x="3719231" y="2073519"/>
                  <a:pt x="3717396" y="2065261"/>
                  <a:pt x="3716478" y="2065261"/>
                </a:cubicBezTo>
                <a:cubicBezTo>
                  <a:pt x="3714643" y="2057921"/>
                  <a:pt x="3711890" y="2048747"/>
                  <a:pt x="3709137" y="2039572"/>
                </a:cubicBezTo>
                <a:cubicBezTo>
                  <a:pt x="3709137" y="2037737"/>
                  <a:pt x="3706385" y="2027644"/>
                  <a:pt x="3705467" y="2026727"/>
                </a:cubicBezTo>
                <a:cubicBezTo>
                  <a:pt x="3700879" y="2012047"/>
                  <a:pt x="3697209" y="1997367"/>
                  <a:pt x="3692621" y="1981770"/>
                </a:cubicBezTo>
                <a:cubicBezTo>
                  <a:pt x="3690786" y="1974430"/>
                  <a:pt x="3685280" y="1956998"/>
                  <a:pt x="3682527" y="1946905"/>
                </a:cubicBezTo>
                <a:cubicBezTo>
                  <a:pt x="3680692" y="1941401"/>
                  <a:pt x="3678857" y="1935896"/>
                  <a:pt x="3677939" y="1930391"/>
                </a:cubicBezTo>
                <a:cubicBezTo>
                  <a:pt x="3675186" y="1920298"/>
                  <a:pt x="3671516" y="1909289"/>
                  <a:pt x="3668763" y="1897361"/>
                </a:cubicBezTo>
                <a:cubicBezTo>
                  <a:pt x="3670599" y="1902866"/>
                  <a:pt x="3672434" y="1907454"/>
                  <a:pt x="3674269" y="1912959"/>
                </a:cubicBezTo>
                <a:lnTo>
                  <a:pt x="3477904" y="1233101"/>
                </a:lnTo>
                <a:cubicBezTo>
                  <a:pt x="3496256" y="1186309"/>
                  <a:pt x="3525619" y="1150528"/>
                  <a:pt x="3560487" y="1123003"/>
                </a:cubicBezTo>
                <a:lnTo>
                  <a:pt x="3552229" y="1104653"/>
                </a:lnTo>
                <a:cubicBezTo>
                  <a:pt x="3561405" y="1095478"/>
                  <a:pt x="3570581" y="1087221"/>
                  <a:pt x="3579757" y="1079881"/>
                </a:cubicBezTo>
                <a:lnTo>
                  <a:pt x="3578839" y="1074376"/>
                </a:lnTo>
                <a:cubicBezTo>
                  <a:pt x="3578839" y="1074376"/>
                  <a:pt x="3408167" y="1067036"/>
                  <a:pt x="3368710" y="962443"/>
                </a:cubicBezTo>
                <a:cubicBezTo>
                  <a:pt x="3356782" y="929413"/>
                  <a:pt x="3350359" y="892714"/>
                  <a:pt x="3334760" y="860602"/>
                </a:cubicBezTo>
                <a:cubicBezTo>
                  <a:pt x="3325584" y="842252"/>
                  <a:pt x="3309067" y="823903"/>
                  <a:pt x="3316408" y="804635"/>
                </a:cubicBezTo>
                <a:cubicBezTo>
                  <a:pt x="3325584" y="783533"/>
                  <a:pt x="3350359" y="781698"/>
                  <a:pt x="3372381" y="789038"/>
                </a:cubicBezTo>
                <a:cubicBezTo>
                  <a:pt x="3366875" y="785368"/>
                  <a:pt x="3364122" y="782616"/>
                  <a:pt x="3363205" y="781698"/>
                </a:cubicBezTo>
                <a:cubicBezTo>
                  <a:pt x="3365958" y="782616"/>
                  <a:pt x="3377886" y="783533"/>
                  <a:pt x="3394403" y="789956"/>
                </a:cubicBezTo>
                <a:cubicBezTo>
                  <a:pt x="3394403" y="789038"/>
                  <a:pt x="3393485" y="789038"/>
                  <a:pt x="3393485" y="787203"/>
                </a:cubicBezTo>
                <a:cubicBezTo>
                  <a:pt x="3393485" y="787203"/>
                  <a:pt x="3393485" y="786286"/>
                  <a:pt x="3393485" y="785368"/>
                </a:cubicBezTo>
                <a:cubicBezTo>
                  <a:pt x="3393485" y="784451"/>
                  <a:pt x="3393485" y="783533"/>
                  <a:pt x="3393485" y="781698"/>
                </a:cubicBezTo>
                <a:cubicBezTo>
                  <a:pt x="3393485" y="780781"/>
                  <a:pt x="3393485" y="780781"/>
                  <a:pt x="3393485" y="779863"/>
                </a:cubicBezTo>
                <a:cubicBezTo>
                  <a:pt x="3393485" y="778946"/>
                  <a:pt x="3393485" y="778028"/>
                  <a:pt x="3393485" y="777111"/>
                </a:cubicBezTo>
                <a:cubicBezTo>
                  <a:pt x="3394403" y="724814"/>
                  <a:pt x="3415508" y="632148"/>
                  <a:pt x="3465058" y="638570"/>
                </a:cubicBezTo>
                <a:cubicBezTo>
                  <a:pt x="3465058" y="638570"/>
                  <a:pt x="3465058" y="638570"/>
                  <a:pt x="3464140" y="638570"/>
                </a:cubicBezTo>
                <a:cubicBezTo>
                  <a:pt x="3454964" y="634900"/>
                  <a:pt x="3449459" y="633983"/>
                  <a:pt x="3449459" y="633983"/>
                </a:cubicBezTo>
                <a:cubicBezTo>
                  <a:pt x="3449459" y="633983"/>
                  <a:pt x="3454964" y="633983"/>
                  <a:pt x="3465058" y="635818"/>
                </a:cubicBezTo>
                <a:cubicBezTo>
                  <a:pt x="3471481" y="637653"/>
                  <a:pt x="3480657" y="639488"/>
                  <a:pt x="3489833" y="644993"/>
                </a:cubicBezTo>
                <a:cubicBezTo>
                  <a:pt x="3511855" y="617468"/>
                  <a:pt x="3549476" y="601871"/>
                  <a:pt x="3585262" y="604623"/>
                </a:cubicBezTo>
                <a:cubicBezTo>
                  <a:pt x="3585262" y="604623"/>
                  <a:pt x="3585262" y="604623"/>
                  <a:pt x="3586180" y="604623"/>
                </a:cubicBezTo>
                <a:cubicBezTo>
                  <a:pt x="3588933" y="605541"/>
                  <a:pt x="3591686" y="605541"/>
                  <a:pt x="3594438" y="606458"/>
                </a:cubicBezTo>
                <a:cubicBezTo>
                  <a:pt x="3595356" y="606458"/>
                  <a:pt x="3596274" y="606458"/>
                  <a:pt x="3597191" y="607376"/>
                </a:cubicBezTo>
                <a:cubicBezTo>
                  <a:pt x="3600861" y="607376"/>
                  <a:pt x="3603614" y="608293"/>
                  <a:pt x="3607285" y="609211"/>
                </a:cubicBezTo>
                <a:cubicBezTo>
                  <a:pt x="3607285" y="609211"/>
                  <a:pt x="3608202" y="609211"/>
                  <a:pt x="3608202" y="610128"/>
                </a:cubicBezTo>
                <a:cubicBezTo>
                  <a:pt x="3613708" y="611046"/>
                  <a:pt x="3619213" y="613798"/>
                  <a:pt x="3624719" y="613798"/>
                </a:cubicBezTo>
                <a:cubicBezTo>
                  <a:pt x="3631142" y="613798"/>
                  <a:pt x="3638483" y="611046"/>
                  <a:pt x="3644906" y="610128"/>
                </a:cubicBezTo>
                <a:cubicBezTo>
                  <a:pt x="3666011" y="605541"/>
                  <a:pt x="3688950" y="612881"/>
                  <a:pt x="3704549" y="626643"/>
                </a:cubicBezTo>
                <a:lnTo>
                  <a:pt x="3704549" y="627561"/>
                </a:lnTo>
                <a:cubicBezTo>
                  <a:pt x="3708220" y="631230"/>
                  <a:pt x="3717396" y="626643"/>
                  <a:pt x="3721984" y="627561"/>
                </a:cubicBezTo>
                <a:cubicBezTo>
                  <a:pt x="3790803" y="641323"/>
                  <a:pt x="3810073" y="730319"/>
                  <a:pt x="3817413" y="786286"/>
                </a:cubicBezTo>
                <a:cubicBezTo>
                  <a:pt x="3819249" y="801883"/>
                  <a:pt x="3820166" y="819315"/>
                  <a:pt x="3821084" y="837665"/>
                </a:cubicBezTo>
                <a:cubicBezTo>
                  <a:pt x="3821084" y="842252"/>
                  <a:pt x="3821084" y="846840"/>
                  <a:pt x="3822001" y="851427"/>
                </a:cubicBezTo>
                <a:cubicBezTo>
                  <a:pt x="3822919" y="888127"/>
                  <a:pt x="3819249" y="926661"/>
                  <a:pt x="3805485" y="958773"/>
                </a:cubicBezTo>
                <a:cubicBezTo>
                  <a:pt x="3807320" y="957855"/>
                  <a:pt x="3807320" y="957855"/>
                  <a:pt x="3807320" y="957855"/>
                </a:cubicBezTo>
                <a:cubicBezTo>
                  <a:pt x="3815578" y="965195"/>
                  <a:pt x="3830260" y="1006482"/>
                  <a:pt x="3841271" y="1037677"/>
                </a:cubicBezTo>
                <a:cubicBezTo>
                  <a:pt x="3862375" y="1036759"/>
                  <a:pt x="3875222" y="1037677"/>
                  <a:pt x="3875222" y="1037677"/>
                </a:cubicBezTo>
                <a:cubicBezTo>
                  <a:pt x="3875222" y="1037677"/>
                  <a:pt x="4239506" y="2106548"/>
                  <a:pt x="4035800" y="2372619"/>
                </a:cubicBezTo>
                <a:cubicBezTo>
                  <a:pt x="4034883" y="2373537"/>
                  <a:pt x="4033965" y="2375371"/>
                  <a:pt x="4033048" y="2375371"/>
                </a:cubicBezTo>
                <a:cubicBezTo>
                  <a:pt x="4031212" y="2379041"/>
                  <a:pt x="4029377" y="2381794"/>
                  <a:pt x="4026624" y="2384547"/>
                </a:cubicBezTo>
                <a:cubicBezTo>
                  <a:pt x="4015613" y="2396474"/>
                  <a:pt x="4002767" y="2407483"/>
                  <a:pt x="3988086" y="2415741"/>
                </a:cubicBezTo>
                <a:cubicBezTo>
                  <a:pt x="3832095" y="2501985"/>
                  <a:pt x="3465975" y="2554281"/>
                  <a:pt x="3153994" y="2557951"/>
                </a:cubicBezTo>
                <a:cubicBezTo>
                  <a:pt x="3159499" y="2566209"/>
                  <a:pt x="3165005" y="2573549"/>
                  <a:pt x="3170510" y="2581806"/>
                </a:cubicBezTo>
                <a:cubicBezTo>
                  <a:pt x="3171428" y="2582723"/>
                  <a:pt x="3172346" y="2584558"/>
                  <a:pt x="3173263" y="2585476"/>
                </a:cubicBezTo>
                <a:cubicBezTo>
                  <a:pt x="3181522" y="2597403"/>
                  <a:pt x="3188862" y="2609331"/>
                  <a:pt x="3197121" y="2622175"/>
                </a:cubicBezTo>
                <a:cubicBezTo>
                  <a:pt x="3197121" y="2622175"/>
                  <a:pt x="3198038" y="2623093"/>
                  <a:pt x="3198038" y="2624010"/>
                </a:cubicBezTo>
                <a:cubicBezTo>
                  <a:pt x="3663717" y="3328754"/>
                  <a:pt x="4181368" y="4478623"/>
                  <a:pt x="4504120" y="5241919"/>
                </a:cubicBezTo>
                <a:lnTo>
                  <a:pt x="4580450" y="5424103"/>
                </a:lnTo>
                <a:lnTo>
                  <a:pt x="0" y="5424103"/>
                </a:lnTo>
                <a:lnTo>
                  <a:pt x="102220" y="5254443"/>
                </a:lnTo>
                <a:cubicBezTo>
                  <a:pt x="426077" y="4689168"/>
                  <a:pt x="706602" y="3954938"/>
                  <a:pt x="910480" y="3346989"/>
                </a:cubicBezTo>
                <a:cubicBezTo>
                  <a:pt x="1011415" y="3045137"/>
                  <a:pt x="1093998" y="2775395"/>
                  <a:pt x="1153642" y="2571713"/>
                </a:cubicBezTo>
                <a:cubicBezTo>
                  <a:pt x="804039" y="2638690"/>
                  <a:pt x="277341" y="2562539"/>
                  <a:pt x="114927" y="2378124"/>
                </a:cubicBezTo>
                <a:cubicBezTo>
                  <a:pt x="112174" y="2374454"/>
                  <a:pt x="108504" y="2369867"/>
                  <a:pt x="104834" y="2366197"/>
                </a:cubicBezTo>
                <a:cubicBezTo>
                  <a:pt x="85564" y="2339589"/>
                  <a:pt x="71800" y="2305643"/>
                  <a:pt x="61707" y="2267108"/>
                </a:cubicBezTo>
                <a:lnTo>
                  <a:pt x="61707" y="2266191"/>
                </a:lnTo>
                <a:cubicBezTo>
                  <a:pt x="58036" y="2253346"/>
                  <a:pt x="55284" y="2240501"/>
                  <a:pt x="53448" y="2227656"/>
                </a:cubicBezTo>
                <a:cubicBezTo>
                  <a:pt x="-12618" y="1839560"/>
                  <a:pt x="264495" y="1034007"/>
                  <a:pt x="264495" y="1034007"/>
                </a:cubicBezTo>
                <a:cubicBezTo>
                  <a:pt x="264495" y="1034007"/>
                  <a:pt x="286517" y="1033089"/>
                  <a:pt x="319550" y="1034007"/>
                </a:cubicBezTo>
                <a:cubicBezTo>
                  <a:pt x="329644" y="1002812"/>
                  <a:pt x="343408" y="964278"/>
                  <a:pt x="350748" y="956938"/>
                </a:cubicBezTo>
                <a:cubicBezTo>
                  <a:pt x="350748" y="956938"/>
                  <a:pt x="351666" y="956938"/>
                  <a:pt x="353501" y="957855"/>
                </a:cubicBezTo>
                <a:cubicBezTo>
                  <a:pt x="338820" y="925743"/>
                  <a:pt x="335149" y="887209"/>
                  <a:pt x="335149" y="850510"/>
                </a:cubicBezTo>
                <a:cubicBezTo>
                  <a:pt x="335149" y="845922"/>
                  <a:pt x="335149" y="841335"/>
                  <a:pt x="335149" y="836747"/>
                </a:cubicBezTo>
                <a:cubicBezTo>
                  <a:pt x="335149" y="818398"/>
                  <a:pt x="336067" y="801883"/>
                  <a:pt x="338820" y="786286"/>
                </a:cubicBezTo>
                <a:cubicBezTo>
                  <a:pt x="344325" y="729401"/>
                  <a:pt x="362677" y="639488"/>
                  <a:pt x="430579" y="624808"/>
                </a:cubicBezTo>
                <a:cubicBezTo>
                  <a:pt x="431497" y="624808"/>
                  <a:pt x="431497" y="624808"/>
                  <a:pt x="431497" y="624808"/>
                </a:cubicBezTo>
                <a:cubicBezTo>
                  <a:pt x="436085" y="623891"/>
                  <a:pt x="444343" y="628478"/>
                  <a:pt x="448013" y="624808"/>
                </a:cubicBezTo>
                <a:cubicBezTo>
                  <a:pt x="448013" y="624808"/>
                  <a:pt x="448013" y="624808"/>
                  <a:pt x="448013" y="623891"/>
                </a:cubicBezTo>
                <a:cubicBezTo>
                  <a:pt x="463612" y="610128"/>
                  <a:pt x="486552" y="602788"/>
                  <a:pt x="506739" y="606458"/>
                </a:cubicBezTo>
                <a:cubicBezTo>
                  <a:pt x="514080" y="607376"/>
                  <a:pt x="521421" y="610128"/>
                  <a:pt x="528761" y="610128"/>
                </a:cubicBezTo>
                <a:cubicBezTo>
                  <a:pt x="533349" y="609211"/>
                  <a:pt x="538855" y="607376"/>
                  <a:pt x="543443" y="605541"/>
                </a:cubicBezTo>
                <a:cubicBezTo>
                  <a:pt x="544360" y="604623"/>
                  <a:pt x="544360" y="604623"/>
                  <a:pt x="544360" y="604623"/>
                </a:cubicBezTo>
                <a:cubicBezTo>
                  <a:pt x="544360" y="604623"/>
                  <a:pt x="544360" y="604623"/>
                  <a:pt x="544360" y="605541"/>
                </a:cubicBezTo>
                <a:cubicBezTo>
                  <a:pt x="544360" y="605541"/>
                  <a:pt x="545278" y="605541"/>
                  <a:pt x="545278" y="604623"/>
                </a:cubicBezTo>
                <a:cubicBezTo>
                  <a:pt x="548948" y="603706"/>
                  <a:pt x="551701" y="603706"/>
                  <a:pt x="555371" y="601871"/>
                </a:cubicBezTo>
                <a:cubicBezTo>
                  <a:pt x="555371" y="601871"/>
                  <a:pt x="557207" y="601871"/>
                  <a:pt x="558124" y="601871"/>
                </a:cubicBezTo>
                <a:cubicBezTo>
                  <a:pt x="560877" y="600953"/>
                  <a:pt x="563630" y="600953"/>
                  <a:pt x="566383" y="600953"/>
                </a:cubicBezTo>
                <a:lnTo>
                  <a:pt x="567300" y="600953"/>
                </a:lnTo>
                <a:cubicBezTo>
                  <a:pt x="603086" y="596366"/>
                  <a:pt x="640708" y="611046"/>
                  <a:pt x="662730" y="638570"/>
                </a:cubicBezTo>
                <a:cubicBezTo>
                  <a:pt x="671906" y="633065"/>
                  <a:pt x="681082" y="631230"/>
                  <a:pt x="687505" y="629395"/>
                </a:cubicBezTo>
                <a:cubicBezTo>
                  <a:pt x="697598" y="626643"/>
                  <a:pt x="703104" y="626643"/>
                  <a:pt x="703104" y="626643"/>
                </a:cubicBezTo>
                <a:cubicBezTo>
                  <a:pt x="703104" y="626643"/>
                  <a:pt x="697598" y="628478"/>
                  <a:pt x="688422" y="632148"/>
                </a:cubicBezTo>
                <a:cubicBezTo>
                  <a:pt x="737972" y="623891"/>
                  <a:pt x="760912" y="716557"/>
                  <a:pt x="761830" y="768853"/>
                </a:cubicBezTo>
                <a:cubicBezTo>
                  <a:pt x="761830" y="769771"/>
                  <a:pt x="761830" y="770688"/>
                  <a:pt x="761830" y="771606"/>
                </a:cubicBezTo>
                <a:cubicBezTo>
                  <a:pt x="761830" y="772523"/>
                  <a:pt x="761830" y="773441"/>
                  <a:pt x="761830" y="774358"/>
                </a:cubicBezTo>
                <a:cubicBezTo>
                  <a:pt x="761830" y="775276"/>
                  <a:pt x="761830" y="777111"/>
                  <a:pt x="761830" y="778028"/>
                </a:cubicBezTo>
                <a:cubicBezTo>
                  <a:pt x="761830" y="778028"/>
                  <a:pt x="761830" y="778946"/>
                  <a:pt x="761830" y="779863"/>
                </a:cubicBezTo>
                <a:cubicBezTo>
                  <a:pt x="761830" y="780781"/>
                  <a:pt x="761830" y="781698"/>
                  <a:pt x="761830" y="781698"/>
                </a:cubicBezTo>
                <a:cubicBezTo>
                  <a:pt x="777429" y="775276"/>
                  <a:pt x="790275" y="774358"/>
                  <a:pt x="792110" y="774358"/>
                </a:cubicBezTo>
                <a:cubicBezTo>
                  <a:pt x="791193" y="774358"/>
                  <a:pt x="788440" y="777111"/>
                  <a:pt x="782935" y="780781"/>
                </a:cubicBezTo>
                <a:cubicBezTo>
                  <a:pt x="804957" y="773441"/>
                  <a:pt x="829732" y="774358"/>
                  <a:pt x="838908" y="796378"/>
                </a:cubicBezTo>
                <a:cubicBezTo>
                  <a:pt x="847166" y="814728"/>
                  <a:pt x="830649" y="833995"/>
                  <a:pt x="821473" y="852345"/>
                </a:cubicBezTo>
                <a:cubicBezTo>
                  <a:pt x="806792" y="883539"/>
                  <a:pt x="801286" y="921156"/>
                  <a:pt x="789358" y="954186"/>
                </a:cubicBezTo>
                <a:cubicBezTo>
                  <a:pt x="752654" y="1058779"/>
                  <a:pt x="581982" y="1068871"/>
                  <a:pt x="581982" y="1068871"/>
                </a:cubicBezTo>
                <a:lnTo>
                  <a:pt x="580147" y="1075294"/>
                </a:lnTo>
                <a:cubicBezTo>
                  <a:pt x="590240" y="1082634"/>
                  <a:pt x="598498" y="1090891"/>
                  <a:pt x="607674" y="1099148"/>
                </a:cubicBezTo>
                <a:lnTo>
                  <a:pt x="601251" y="1116581"/>
                </a:lnTo>
                <a:lnTo>
                  <a:pt x="596663" y="1126673"/>
                </a:lnTo>
                <a:cubicBezTo>
                  <a:pt x="625109" y="1151445"/>
                  <a:pt x="648966" y="1182640"/>
                  <a:pt x="665483" y="1222091"/>
                </a:cubicBezTo>
                <a:lnTo>
                  <a:pt x="484717" y="1889104"/>
                </a:lnTo>
                <a:lnTo>
                  <a:pt x="432414" y="2082693"/>
                </a:lnTo>
                <a:cubicBezTo>
                  <a:pt x="433332" y="2085446"/>
                  <a:pt x="434249" y="2087281"/>
                  <a:pt x="436085" y="2089116"/>
                </a:cubicBezTo>
                <a:cubicBezTo>
                  <a:pt x="437002" y="2090033"/>
                  <a:pt x="437920" y="2090951"/>
                  <a:pt x="437920" y="2091868"/>
                </a:cubicBezTo>
                <a:cubicBezTo>
                  <a:pt x="438837" y="2092786"/>
                  <a:pt x="440672" y="2093703"/>
                  <a:pt x="440672" y="2094621"/>
                </a:cubicBezTo>
                <a:cubicBezTo>
                  <a:pt x="520503" y="2164350"/>
                  <a:pt x="964618" y="2065261"/>
                  <a:pt x="1273847" y="2032232"/>
                </a:cubicBezTo>
                <a:cubicBezTo>
                  <a:pt x="1321561" y="2002872"/>
                  <a:pt x="1405980" y="1985440"/>
                  <a:pt x="1489481" y="1974430"/>
                </a:cubicBezTo>
                <a:cubicBezTo>
                  <a:pt x="1533525" y="1913876"/>
                  <a:pt x="1778523" y="1856992"/>
                  <a:pt x="1730808" y="1916629"/>
                </a:cubicBezTo>
                <a:cubicBezTo>
                  <a:pt x="1730808" y="1917546"/>
                  <a:pt x="1729890" y="1919381"/>
                  <a:pt x="1728972" y="1920298"/>
                </a:cubicBezTo>
                <a:cubicBezTo>
                  <a:pt x="1784946" y="1890939"/>
                  <a:pt x="1829908" y="1889104"/>
                  <a:pt x="1837248" y="1882681"/>
                </a:cubicBezTo>
                <a:cubicBezTo>
                  <a:pt x="1833578" y="1888186"/>
                  <a:pt x="1817979" y="1910206"/>
                  <a:pt x="1795039" y="1946905"/>
                </a:cubicBezTo>
                <a:cubicBezTo>
                  <a:pt x="1813391" y="1921216"/>
                  <a:pt x="1832660" y="1897361"/>
                  <a:pt x="1851930" y="1874424"/>
                </a:cubicBezTo>
                <a:cubicBezTo>
                  <a:pt x="1851012" y="1890939"/>
                  <a:pt x="1850095" y="1907454"/>
                  <a:pt x="1851012" y="1923051"/>
                </a:cubicBezTo>
                <a:lnTo>
                  <a:pt x="1854683" y="1853322"/>
                </a:lnTo>
                <a:cubicBezTo>
                  <a:pt x="1844589" y="1852405"/>
                  <a:pt x="1833578" y="1851487"/>
                  <a:pt x="1822567" y="1850569"/>
                </a:cubicBezTo>
                <a:cubicBezTo>
                  <a:pt x="1810638" y="1848735"/>
                  <a:pt x="1799627" y="1847817"/>
                  <a:pt x="1787698" y="1845982"/>
                </a:cubicBezTo>
                <a:cubicBezTo>
                  <a:pt x="1785863" y="1845982"/>
                  <a:pt x="1784028" y="1845065"/>
                  <a:pt x="1782193" y="1845065"/>
                </a:cubicBezTo>
                <a:cubicBezTo>
                  <a:pt x="1771182" y="1844147"/>
                  <a:pt x="1761088" y="1841395"/>
                  <a:pt x="1750077" y="1839560"/>
                </a:cubicBezTo>
                <a:cubicBezTo>
                  <a:pt x="1748242" y="1839560"/>
                  <a:pt x="1746407" y="1838642"/>
                  <a:pt x="1744572" y="1838642"/>
                </a:cubicBezTo>
                <a:cubicBezTo>
                  <a:pt x="1734478" y="1836807"/>
                  <a:pt x="1723467" y="1834972"/>
                  <a:pt x="1713373" y="1832220"/>
                </a:cubicBezTo>
                <a:lnTo>
                  <a:pt x="1712456" y="1832220"/>
                </a:lnTo>
                <a:cubicBezTo>
                  <a:pt x="1702362" y="1829467"/>
                  <a:pt x="1693186" y="1826715"/>
                  <a:pt x="1684010" y="1823962"/>
                </a:cubicBezTo>
                <a:cubicBezTo>
                  <a:pt x="1682175" y="1823962"/>
                  <a:pt x="1680340" y="1823045"/>
                  <a:pt x="1678505" y="1823045"/>
                </a:cubicBezTo>
                <a:cubicBezTo>
                  <a:pt x="1669329" y="1820293"/>
                  <a:pt x="1660153" y="1817540"/>
                  <a:pt x="1651895" y="1814787"/>
                </a:cubicBezTo>
                <a:cubicBezTo>
                  <a:pt x="1650059" y="1813870"/>
                  <a:pt x="1648224" y="1813870"/>
                  <a:pt x="1646389" y="1812035"/>
                </a:cubicBezTo>
                <a:cubicBezTo>
                  <a:pt x="1638131" y="1810200"/>
                  <a:pt x="1628955" y="1806530"/>
                  <a:pt x="1620697" y="1802860"/>
                </a:cubicBezTo>
                <a:cubicBezTo>
                  <a:pt x="1619779" y="1802860"/>
                  <a:pt x="1619779" y="1802860"/>
                  <a:pt x="1618861" y="1802860"/>
                </a:cubicBezTo>
                <a:cubicBezTo>
                  <a:pt x="1610603" y="1800108"/>
                  <a:pt x="1602345" y="1796438"/>
                  <a:pt x="1595004" y="1792768"/>
                </a:cubicBezTo>
                <a:cubicBezTo>
                  <a:pt x="1593169" y="1791850"/>
                  <a:pt x="1592251" y="1791850"/>
                  <a:pt x="1591334" y="1790933"/>
                </a:cubicBezTo>
                <a:cubicBezTo>
                  <a:pt x="1583075" y="1787263"/>
                  <a:pt x="1575735" y="1783593"/>
                  <a:pt x="1569312" y="1779923"/>
                </a:cubicBezTo>
                <a:cubicBezTo>
                  <a:pt x="1566559" y="1779923"/>
                  <a:pt x="1564724" y="1778088"/>
                  <a:pt x="1563806" y="1777171"/>
                </a:cubicBezTo>
                <a:cubicBezTo>
                  <a:pt x="1556465" y="1773501"/>
                  <a:pt x="1549125" y="1769831"/>
                  <a:pt x="1542701" y="1766161"/>
                </a:cubicBezTo>
                <a:cubicBezTo>
                  <a:pt x="1541784" y="1765243"/>
                  <a:pt x="1540866" y="1765243"/>
                  <a:pt x="1539948" y="1764326"/>
                </a:cubicBezTo>
                <a:cubicBezTo>
                  <a:pt x="1533525" y="1760656"/>
                  <a:pt x="1527102" y="1756986"/>
                  <a:pt x="1521597" y="1753316"/>
                </a:cubicBezTo>
                <a:cubicBezTo>
                  <a:pt x="1520679" y="1752399"/>
                  <a:pt x="1518844" y="1751481"/>
                  <a:pt x="1517009" y="1750563"/>
                </a:cubicBezTo>
                <a:cubicBezTo>
                  <a:pt x="1511503" y="1746893"/>
                  <a:pt x="1505080" y="1742306"/>
                  <a:pt x="1499574" y="1737719"/>
                </a:cubicBezTo>
                <a:cubicBezTo>
                  <a:pt x="1497739" y="1736801"/>
                  <a:pt x="1495904" y="1735884"/>
                  <a:pt x="1494986" y="1734966"/>
                </a:cubicBezTo>
                <a:cubicBezTo>
                  <a:pt x="1489481" y="1730379"/>
                  <a:pt x="1483058" y="1726709"/>
                  <a:pt x="1477552" y="1722121"/>
                </a:cubicBezTo>
                <a:cubicBezTo>
                  <a:pt x="1476634" y="1721204"/>
                  <a:pt x="1475717" y="1719369"/>
                  <a:pt x="1474799" y="1719369"/>
                </a:cubicBezTo>
                <a:cubicBezTo>
                  <a:pt x="1469294" y="1715699"/>
                  <a:pt x="1465623" y="1711112"/>
                  <a:pt x="1461035" y="1707442"/>
                </a:cubicBezTo>
                <a:cubicBezTo>
                  <a:pt x="1459200" y="1706524"/>
                  <a:pt x="1458283" y="1705607"/>
                  <a:pt x="1457365" y="1703772"/>
                </a:cubicBezTo>
                <a:cubicBezTo>
                  <a:pt x="1452777" y="1699184"/>
                  <a:pt x="1447272" y="1694597"/>
                  <a:pt x="1442684" y="1690009"/>
                </a:cubicBezTo>
                <a:cubicBezTo>
                  <a:pt x="1441766" y="1689092"/>
                  <a:pt x="1439931" y="1687257"/>
                  <a:pt x="1439013" y="1685422"/>
                </a:cubicBezTo>
                <a:cubicBezTo>
                  <a:pt x="1434425" y="1681752"/>
                  <a:pt x="1429837" y="1676247"/>
                  <a:pt x="1425249" y="1671660"/>
                </a:cubicBezTo>
                <a:cubicBezTo>
                  <a:pt x="1424332" y="1670742"/>
                  <a:pt x="1423414" y="1669825"/>
                  <a:pt x="1422497" y="1667990"/>
                </a:cubicBezTo>
                <a:cubicBezTo>
                  <a:pt x="1418826" y="1664320"/>
                  <a:pt x="1415156" y="1659732"/>
                  <a:pt x="1412403" y="1656062"/>
                </a:cubicBezTo>
                <a:cubicBezTo>
                  <a:pt x="1411485" y="1654227"/>
                  <a:pt x="1409650" y="1653310"/>
                  <a:pt x="1408733" y="1652393"/>
                </a:cubicBezTo>
                <a:cubicBezTo>
                  <a:pt x="1405062" y="1646888"/>
                  <a:pt x="1402310" y="1643218"/>
                  <a:pt x="1397722" y="1637713"/>
                </a:cubicBezTo>
                <a:cubicBezTo>
                  <a:pt x="1396804" y="1635878"/>
                  <a:pt x="1395886" y="1634043"/>
                  <a:pt x="1394051" y="1632208"/>
                </a:cubicBezTo>
                <a:cubicBezTo>
                  <a:pt x="1391298" y="1627620"/>
                  <a:pt x="1387628" y="1623033"/>
                  <a:pt x="1384875" y="1618445"/>
                </a:cubicBezTo>
                <a:cubicBezTo>
                  <a:pt x="1383958" y="1616611"/>
                  <a:pt x="1383040" y="1615693"/>
                  <a:pt x="1382123" y="1612941"/>
                </a:cubicBezTo>
                <a:cubicBezTo>
                  <a:pt x="1379370" y="1609271"/>
                  <a:pt x="1376617" y="1605601"/>
                  <a:pt x="1374782" y="1601013"/>
                </a:cubicBezTo>
                <a:cubicBezTo>
                  <a:pt x="1372947" y="1599178"/>
                  <a:pt x="1372947" y="1598261"/>
                  <a:pt x="1372029" y="1597343"/>
                </a:cubicBezTo>
                <a:cubicBezTo>
                  <a:pt x="1372029" y="1596426"/>
                  <a:pt x="1372029" y="1596426"/>
                  <a:pt x="1372029" y="1596426"/>
                </a:cubicBezTo>
                <a:cubicBezTo>
                  <a:pt x="1325232" y="1515687"/>
                  <a:pt x="1309633" y="1428526"/>
                  <a:pt x="1306880" y="1355127"/>
                </a:cubicBezTo>
                <a:lnTo>
                  <a:pt x="1305962" y="1355127"/>
                </a:lnTo>
                <a:cubicBezTo>
                  <a:pt x="1303210" y="1355127"/>
                  <a:pt x="1300457" y="1355127"/>
                  <a:pt x="1296786" y="1354209"/>
                </a:cubicBezTo>
                <a:cubicBezTo>
                  <a:pt x="1295869" y="1354209"/>
                  <a:pt x="1295869" y="1354209"/>
                  <a:pt x="1294951" y="1354209"/>
                </a:cubicBezTo>
                <a:cubicBezTo>
                  <a:pt x="1292198" y="1354209"/>
                  <a:pt x="1288528" y="1353292"/>
                  <a:pt x="1285775" y="1352375"/>
                </a:cubicBezTo>
                <a:cubicBezTo>
                  <a:pt x="1284858" y="1352375"/>
                  <a:pt x="1283940" y="1352375"/>
                  <a:pt x="1283940" y="1351457"/>
                </a:cubicBezTo>
                <a:cubicBezTo>
                  <a:pt x="1280270" y="1350539"/>
                  <a:pt x="1277517" y="1349622"/>
                  <a:pt x="1274764" y="1348705"/>
                </a:cubicBezTo>
                <a:cubicBezTo>
                  <a:pt x="1274764" y="1347787"/>
                  <a:pt x="1273847" y="1347787"/>
                  <a:pt x="1273847" y="1347787"/>
                </a:cubicBezTo>
                <a:cubicBezTo>
                  <a:pt x="1271094" y="1345952"/>
                  <a:pt x="1268341" y="1345035"/>
                  <a:pt x="1265588" y="1343200"/>
                </a:cubicBezTo>
                <a:lnTo>
                  <a:pt x="1264671" y="1342282"/>
                </a:lnTo>
                <a:cubicBezTo>
                  <a:pt x="1261918" y="1340447"/>
                  <a:pt x="1259165" y="1338612"/>
                  <a:pt x="1256412" y="1336777"/>
                </a:cubicBezTo>
                <a:cubicBezTo>
                  <a:pt x="1255495" y="1335860"/>
                  <a:pt x="1255495" y="1335860"/>
                  <a:pt x="1254577" y="1334942"/>
                </a:cubicBezTo>
                <a:cubicBezTo>
                  <a:pt x="1252742" y="1333107"/>
                  <a:pt x="1249989" y="1330355"/>
                  <a:pt x="1247236" y="1327602"/>
                </a:cubicBezTo>
                <a:lnTo>
                  <a:pt x="1246319" y="1326685"/>
                </a:lnTo>
                <a:cubicBezTo>
                  <a:pt x="1244484" y="1323933"/>
                  <a:pt x="1241731" y="1321180"/>
                  <a:pt x="1239896" y="1319345"/>
                </a:cubicBezTo>
                <a:cubicBezTo>
                  <a:pt x="1238978" y="1319345"/>
                  <a:pt x="1238978" y="1318427"/>
                  <a:pt x="1238060" y="1317510"/>
                </a:cubicBezTo>
                <a:cubicBezTo>
                  <a:pt x="1236225" y="1314758"/>
                  <a:pt x="1234390" y="1312005"/>
                  <a:pt x="1231637" y="1309253"/>
                </a:cubicBezTo>
                <a:cubicBezTo>
                  <a:pt x="1231637" y="1308335"/>
                  <a:pt x="1230720" y="1307418"/>
                  <a:pt x="1230720" y="1306500"/>
                </a:cubicBezTo>
                <a:cubicBezTo>
                  <a:pt x="1227967" y="1303748"/>
                  <a:pt x="1227049" y="1300995"/>
                  <a:pt x="1225214" y="1297325"/>
                </a:cubicBezTo>
                <a:cubicBezTo>
                  <a:pt x="1224297" y="1296408"/>
                  <a:pt x="1223379" y="1295490"/>
                  <a:pt x="1222461" y="1293655"/>
                </a:cubicBezTo>
                <a:cubicBezTo>
                  <a:pt x="1221544" y="1291821"/>
                  <a:pt x="1219709" y="1288151"/>
                  <a:pt x="1217873" y="1284481"/>
                </a:cubicBezTo>
                <a:cubicBezTo>
                  <a:pt x="1217873" y="1283563"/>
                  <a:pt x="1216956" y="1282646"/>
                  <a:pt x="1216956" y="1280811"/>
                </a:cubicBezTo>
                <a:cubicBezTo>
                  <a:pt x="1215121" y="1278976"/>
                  <a:pt x="1213285" y="1275306"/>
                  <a:pt x="1212368" y="1273471"/>
                </a:cubicBezTo>
                <a:cubicBezTo>
                  <a:pt x="1212368" y="1271636"/>
                  <a:pt x="1211450" y="1270718"/>
                  <a:pt x="1210533" y="1268883"/>
                </a:cubicBezTo>
                <a:cubicBezTo>
                  <a:pt x="1209615" y="1265213"/>
                  <a:pt x="1208698" y="1262461"/>
                  <a:pt x="1207780" y="1258791"/>
                </a:cubicBezTo>
                <a:cubicBezTo>
                  <a:pt x="1205945" y="1256956"/>
                  <a:pt x="1205945" y="1255121"/>
                  <a:pt x="1205027" y="1253286"/>
                </a:cubicBezTo>
                <a:cubicBezTo>
                  <a:pt x="1204110" y="1251451"/>
                  <a:pt x="1203192" y="1247781"/>
                  <a:pt x="1201357" y="1244111"/>
                </a:cubicBezTo>
                <a:cubicBezTo>
                  <a:pt x="1201357" y="1242276"/>
                  <a:pt x="1200439" y="1240441"/>
                  <a:pt x="1200439" y="1237689"/>
                </a:cubicBezTo>
                <a:cubicBezTo>
                  <a:pt x="1199522" y="1235854"/>
                  <a:pt x="1198604" y="1234019"/>
                  <a:pt x="1198604" y="1231266"/>
                </a:cubicBezTo>
                <a:cubicBezTo>
                  <a:pt x="1197686" y="1228514"/>
                  <a:pt x="1196769" y="1224844"/>
                  <a:pt x="1195851" y="1222091"/>
                </a:cubicBezTo>
                <a:cubicBezTo>
                  <a:pt x="1195851" y="1219339"/>
                  <a:pt x="1194934" y="1217504"/>
                  <a:pt x="1194016" y="1215669"/>
                </a:cubicBezTo>
                <a:cubicBezTo>
                  <a:pt x="1194016" y="1212917"/>
                  <a:pt x="1193099" y="1210164"/>
                  <a:pt x="1192181" y="1208329"/>
                </a:cubicBezTo>
                <a:cubicBezTo>
                  <a:pt x="1192181" y="1206494"/>
                  <a:pt x="1191263" y="1203742"/>
                  <a:pt x="1191263" y="1202824"/>
                </a:cubicBezTo>
                <a:cubicBezTo>
                  <a:pt x="1190346" y="1198237"/>
                  <a:pt x="1190346" y="1194567"/>
                  <a:pt x="1189428" y="1190897"/>
                </a:cubicBezTo>
                <a:cubicBezTo>
                  <a:pt x="1189428" y="1189979"/>
                  <a:pt x="1189428" y="1188145"/>
                  <a:pt x="1189428" y="1187227"/>
                </a:cubicBezTo>
                <a:cubicBezTo>
                  <a:pt x="1188511" y="1182640"/>
                  <a:pt x="1187593" y="1178052"/>
                  <a:pt x="1187593" y="1173465"/>
                </a:cubicBezTo>
                <a:cubicBezTo>
                  <a:pt x="1186675" y="1172547"/>
                  <a:pt x="1186675" y="1170712"/>
                  <a:pt x="1186675" y="1169795"/>
                </a:cubicBezTo>
                <a:cubicBezTo>
                  <a:pt x="1186675" y="1164290"/>
                  <a:pt x="1185758" y="1158785"/>
                  <a:pt x="1184840" y="1153280"/>
                </a:cubicBezTo>
                <a:cubicBezTo>
                  <a:pt x="1184840" y="1153280"/>
                  <a:pt x="1184840" y="1153280"/>
                  <a:pt x="1184840" y="1152363"/>
                </a:cubicBezTo>
                <a:cubicBezTo>
                  <a:pt x="1181170" y="1082634"/>
                  <a:pt x="1195851" y="1014740"/>
                  <a:pt x="1232555" y="990885"/>
                </a:cubicBezTo>
                <a:cubicBezTo>
                  <a:pt x="1273847" y="964278"/>
                  <a:pt x="1309633" y="974370"/>
                  <a:pt x="1332572" y="990885"/>
                </a:cubicBezTo>
                <a:cubicBezTo>
                  <a:pt x="1336243" y="973453"/>
                  <a:pt x="1338078" y="959691"/>
                  <a:pt x="1338996" y="956021"/>
                </a:cubicBezTo>
                <a:cubicBezTo>
                  <a:pt x="1341748" y="949598"/>
                  <a:pt x="1343584" y="943176"/>
                  <a:pt x="1344501" y="935836"/>
                </a:cubicBezTo>
                <a:cubicBezTo>
                  <a:pt x="1344501" y="934918"/>
                  <a:pt x="1344501" y="934001"/>
                  <a:pt x="1345419" y="932166"/>
                </a:cubicBezTo>
                <a:cubicBezTo>
                  <a:pt x="1345419" y="929413"/>
                  <a:pt x="1345419" y="925743"/>
                  <a:pt x="1345419" y="922074"/>
                </a:cubicBezTo>
                <a:cubicBezTo>
                  <a:pt x="1344501" y="912899"/>
                  <a:pt x="1340831" y="904641"/>
                  <a:pt x="1338078" y="895466"/>
                </a:cubicBezTo>
                <a:cubicBezTo>
                  <a:pt x="1298622" y="785368"/>
                  <a:pt x="1326149" y="653250"/>
                  <a:pt x="1401392" y="564254"/>
                </a:cubicBezTo>
                <a:lnTo>
                  <a:pt x="1402310" y="563337"/>
                </a:lnTo>
                <a:cubicBezTo>
                  <a:pt x="1406897" y="557832"/>
                  <a:pt x="1411485" y="552327"/>
                  <a:pt x="1416991" y="546822"/>
                </a:cubicBezTo>
                <a:cubicBezTo>
                  <a:pt x="1416991" y="546822"/>
                  <a:pt x="1416991" y="545904"/>
                  <a:pt x="1417909" y="545904"/>
                </a:cubicBezTo>
                <a:cubicBezTo>
                  <a:pt x="1422497" y="540399"/>
                  <a:pt x="1428002" y="535812"/>
                  <a:pt x="1434425" y="530307"/>
                </a:cubicBezTo>
                <a:cubicBezTo>
                  <a:pt x="1440848" y="524802"/>
                  <a:pt x="1446354" y="519297"/>
                  <a:pt x="1452777" y="514710"/>
                </a:cubicBezTo>
                <a:cubicBezTo>
                  <a:pt x="1437178" y="495443"/>
                  <a:pt x="1421579" y="474340"/>
                  <a:pt x="1407815" y="450486"/>
                </a:cubicBezTo>
                <a:cubicBezTo>
                  <a:pt x="1310550" y="290843"/>
                  <a:pt x="1452777" y="133035"/>
                  <a:pt x="1452777" y="133035"/>
                </a:cubicBezTo>
                <a:cubicBezTo>
                  <a:pt x="1452777" y="133035"/>
                  <a:pt x="1452777" y="200012"/>
                  <a:pt x="1494986" y="243134"/>
                </a:cubicBezTo>
                <a:cubicBezTo>
                  <a:pt x="1494986" y="243134"/>
                  <a:pt x="1527102" y="35782"/>
                  <a:pt x="1619779" y="0"/>
                </a:cubicBezTo>
                <a:close/>
              </a:path>
            </a:pathLst>
          </a:custGeom>
          <a:solidFill>
            <a:schemeClr val="accent1">
              <a:lumMod val="75000"/>
            </a:schemeClr>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B3B3B3"/>
              </a:solidFill>
              <a:effectLst/>
              <a:uLnTx/>
              <a:uFillTx/>
              <a:latin typeface="Roboto Light" panose="02000000000000000000" pitchFamily="2" charset="0"/>
              <a:ea typeface="+mn-ea"/>
              <a:cs typeface="+mn-cs"/>
            </a:endParaRPr>
          </a:p>
        </p:txBody>
      </p:sp>
      <p:sp>
        <p:nvSpPr>
          <p:cNvPr id="21" name="Freeform 20">
            <a:extLst>
              <a:ext uri="{FF2B5EF4-FFF2-40B4-BE49-F238E27FC236}">
                <a16:creationId xmlns:a16="http://schemas.microsoft.com/office/drawing/2014/main" id="{70B0EE44-0558-2D47-B561-71B328EC1971}"/>
              </a:ext>
            </a:extLst>
          </p:cNvPr>
          <p:cNvSpPr>
            <a:spLocks noChangeAspect="1" noChangeArrowheads="1"/>
          </p:cNvSpPr>
          <p:nvPr/>
        </p:nvSpPr>
        <p:spPr bwMode="auto">
          <a:xfrm>
            <a:off x="3444517" y="4145056"/>
            <a:ext cx="2190005" cy="2712052"/>
          </a:xfrm>
          <a:custGeom>
            <a:avLst/>
            <a:gdLst>
              <a:gd name="connsiteX0" fmla="*/ 1995149 w 4380009"/>
              <a:gd name="connsiteY0" fmla="*/ 0 h 5424103"/>
              <a:gd name="connsiteX1" fmla="*/ 2020740 w 4380009"/>
              <a:gd name="connsiteY1" fmla="*/ 170344 h 5424103"/>
              <a:gd name="connsiteX2" fmla="*/ 2048300 w 4380009"/>
              <a:gd name="connsiteY2" fmla="*/ 60064 h 5424103"/>
              <a:gd name="connsiteX3" fmla="*/ 2048300 w 4380009"/>
              <a:gd name="connsiteY3" fmla="*/ 61048 h 5424103"/>
              <a:gd name="connsiteX4" fmla="*/ 2049284 w 4380009"/>
              <a:gd name="connsiteY4" fmla="*/ 61048 h 5424103"/>
              <a:gd name="connsiteX5" fmla="*/ 2215627 w 4380009"/>
              <a:gd name="connsiteY5" fmla="*/ 205792 h 5424103"/>
              <a:gd name="connsiteX6" fmla="*/ 2275668 w 4380009"/>
              <a:gd name="connsiteY6" fmla="*/ 222531 h 5424103"/>
              <a:gd name="connsiteX7" fmla="*/ 3006987 w 4380009"/>
              <a:gd name="connsiteY7" fmla="*/ 625252 h 5424103"/>
              <a:gd name="connsiteX8" fmla="*/ 3008956 w 4380009"/>
              <a:gd name="connsiteY8" fmla="*/ 625252 h 5424103"/>
              <a:gd name="connsiteX9" fmla="*/ 3009940 w 4380009"/>
              <a:gd name="connsiteY9" fmla="*/ 625252 h 5424103"/>
              <a:gd name="connsiteX10" fmla="*/ 3012893 w 4380009"/>
              <a:gd name="connsiteY10" fmla="*/ 625252 h 5424103"/>
              <a:gd name="connsiteX11" fmla="*/ 3016830 w 4380009"/>
              <a:gd name="connsiteY11" fmla="*/ 625252 h 5424103"/>
              <a:gd name="connsiteX12" fmla="*/ 3017814 w 4380009"/>
              <a:gd name="connsiteY12" fmla="*/ 625252 h 5424103"/>
              <a:gd name="connsiteX13" fmla="*/ 3022736 w 4380009"/>
              <a:gd name="connsiteY13" fmla="*/ 626236 h 5424103"/>
              <a:gd name="connsiteX14" fmla="*/ 3024704 w 4380009"/>
              <a:gd name="connsiteY14" fmla="*/ 626236 h 5424103"/>
              <a:gd name="connsiteX15" fmla="*/ 3028641 w 4380009"/>
              <a:gd name="connsiteY15" fmla="*/ 626236 h 5424103"/>
              <a:gd name="connsiteX16" fmla="*/ 3030610 w 4380009"/>
              <a:gd name="connsiteY16" fmla="*/ 627221 h 5424103"/>
              <a:gd name="connsiteX17" fmla="*/ 3036515 w 4380009"/>
              <a:gd name="connsiteY17" fmla="*/ 627221 h 5424103"/>
              <a:gd name="connsiteX18" fmla="*/ 3039468 w 4380009"/>
              <a:gd name="connsiteY18" fmla="*/ 628206 h 5424103"/>
              <a:gd name="connsiteX19" fmla="*/ 3044390 w 4380009"/>
              <a:gd name="connsiteY19" fmla="*/ 629190 h 5424103"/>
              <a:gd name="connsiteX20" fmla="*/ 3047342 w 4380009"/>
              <a:gd name="connsiteY20" fmla="*/ 630175 h 5424103"/>
              <a:gd name="connsiteX21" fmla="*/ 3055217 w 4380009"/>
              <a:gd name="connsiteY21" fmla="*/ 631160 h 5424103"/>
              <a:gd name="connsiteX22" fmla="*/ 3057185 w 4380009"/>
              <a:gd name="connsiteY22" fmla="*/ 631160 h 5424103"/>
              <a:gd name="connsiteX23" fmla="*/ 3064075 w 4380009"/>
              <a:gd name="connsiteY23" fmla="*/ 633129 h 5424103"/>
              <a:gd name="connsiteX24" fmla="*/ 3066044 w 4380009"/>
              <a:gd name="connsiteY24" fmla="*/ 635098 h 5424103"/>
              <a:gd name="connsiteX25" fmla="*/ 3074902 w 4380009"/>
              <a:gd name="connsiteY25" fmla="*/ 637067 h 5424103"/>
              <a:gd name="connsiteX26" fmla="*/ 3077855 w 4380009"/>
              <a:gd name="connsiteY26" fmla="*/ 637067 h 5424103"/>
              <a:gd name="connsiteX27" fmla="*/ 3084745 w 4380009"/>
              <a:gd name="connsiteY27" fmla="*/ 640021 h 5424103"/>
              <a:gd name="connsiteX28" fmla="*/ 3088682 w 4380009"/>
              <a:gd name="connsiteY28" fmla="*/ 641006 h 5424103"/>
              <a:gd name="connsiteX29" fmla="*/ 3096556 w 4380009"/>
              <a:gd name="connsiteY29" fmla="*/ 644945 h 5424103"/>
              <a:gd name="connsiteX30" fmla="*/ 3098525 w 4380009"/>
              <a:gd name="connsiteY30" fmla="*/ 645929 h 5424103"/>
              <a:gd name="connsiteX31" fmla="*/ 3108368 w 4380009"/>
              <a:gd name="connsiteY31" fmla="*/ 649868 h 5424103"/>
              <a:gd name="connsiteX32" fmla="*/ 3112305 w 4380009"/>
              <a:gd name="connsiteY32" fmla="*/ 650853 h 5424103"/>
              <a:gd name="connsiteX33" fmla="*/ 3119195 w 4380009"/>
              <a:gd name="connsiteY33" fmla="*/ 654791 h 5424103"/>
              <a:gd name="connsiteX34" fmla="*/ 3123132 w 4380009"/>
              <a:gd name="connsiteY34" fmla="*/ 656761 h 5424103"/>
              <a:gd name="connsiteX35" fmla="*/ 3132974 w 4380009"/>
              <a:gd name="connsiteY35" fmla="*/ 661684 h 5424103"/>
              <a:gd name="connsiteX36" fmla="*/ 3135928 w 4380009"/>
              <a:gd name="connsiteY36" fmla="*/ 663653 h 5424103"/>
              <a:gd name="connsiteX37" fmla="*/ 3143802 w 4380009"/>
              <a:gd name="connsiteY37" fmla="*/ 668576 h 5424103"/>
              <a:gd name="connsiteX38" fmla="*/ 3147739 w 4380009"/>
              <a:gd name="connsiteY38" fmla="*/ 670546 h 5424103"/>
              <a:gd name="connsiteX39" fmla="*/ 3157582 w 4380009"/>
              <a:gd name="connsiteY39" fmla="*/ 678423 h 5424103"/>
              <a:gd name="connsiteX40" fmla="*/ 3161519 w 4380009"/>
              <a:gd name="connsiteY40" fmla="*/ 680392 h 5424103"/>
              <a:gd name="connsiteX41" fmla="*/ 3168409 w 4380009"/>
              <a:gd name="connsiteY41" fmla="*/ 686300 h 5424103"/>
              <a:gd name="connsiteX42" fmla="*/ 3172346 w 4380009"/>
              <a:gd name="connsiteY42" fmla="*/ 689254 h 5424103"/>
              <a:gd name="connsiteX43" fmla="*/ 3182188 w 4380009"/>
              <a:gd name="connsiteY43" fmla="*/ 697131 h 5424103"/>
              <a:gd name="connsiteX44" fmla="*/ 3185141 w 4380009"/>
              <a:gd name="connsiteY44" fmla="*/ 700085 h 5424103"/>
              <a:gd name="connsiteX45" fmla="*/ 3192031 w 4380009"/>
              <a:gd name="connsiteY45" fmla="*/ 707962 h 5424103"/>
              <a:gd name="connsiteX46" fmla="*/ 3195968 w 4380009"/>
              <a:gd name="connsiteY46" fmla="*/ 711901 h 5424103"/>
              <a:gd name="connsiteX47" fmla="*/ 3204827 w 4380009"/>
              <a:gd name="connsiteY47" fmla="*/ 721747 h 5424103"/>
              <a:gd name="connsiteX48" fmla="*/ 3278648 w 4380009"/>
              <a:gd name="connsiteY48" fmla="*/ 923600 h 5424103"/>
              <a:gd name="connsiteX49" fmla="*/ 3281601 w 4380009"/>
              <a:gd name="connsiteY49" fmla="*/ 947232 h 5424103"/>
              <a:gd name="connsiteX50" fmla="*/ 3281601 w 4380009"/>
              <a:gd name="connsiteY50" fmla="*/ 948216 h 5424103"/>
              <a:gd name="connsiteX51" fmla="*/ 3281601 w 4380009"/>
              <a:gd name="connsiteY51" fmla="*/ 952155 h 5424103"/>
              <a:gd name="connsiteX52" fmla="*/ 3281601 w 4380009"/>
              <a:gd name="connsiteY52" fmla="*/ 955109 h 5424103"/>
              <a:gd name="connsiteX53" fmla="*/ 3281601 w 4380009"/>
              <a:gd name="connsiteY53" fmla="*/ 958063 h 5424103"/>
              <a:gd name="connsiteX54" fmla="*/ 3281601 w 4380009"/>
              <a:gd name="connsiteY54" fmla="*/ 962001 h 5424103"/>
              <a:gd name="connsiteX55" fmla="*/ 3281601 w 4380009"/>
              <a:gd name="connsiteY55" fmla="*/ 964955 h 5424103"/>
              <a:gd name="connsiteX56" fmla="*/ 3281601 w 4380009"/>
              <a:gd name="connsiteY56" fmla="*/ 972833 h 5424103"/>
              <a:gd name="connsiteX57" fmla="*/ 3281601 w 4380009"/>
              <a:gd name="connsiteY57" fmla="*/ 975787 h 5424103"/>
              <a:gd name="connsiteX58" fmla="*/ 3280616 w 4380009"/>
              <a:gd name="connsiteY58" fmla="*/ 981694 h 5424103"/>
              <a:gd name="connsiteX59" fmla="*/ 3280616 w 4380009"/>
              <a:gd name="connsiteY59" fmla="*/ 984648 h 5424103"/>
              <a:gd name="connsiteX60" fmla="*/ 3280616 w 4380009"/>
              <a:gd name="connsiteY60" fmla="*/ 991541 h 5424103"/>
              <a:gd name="connsiteX61" fmla="*/ 3279632 w 4380009"/>
              <a:gd name="connsiteY61" fmla="*/ 994495 h 5424103"/>
              <a:gd name="connsiteX62" fmla="*/ 3278648 w 4380009"/>
              <a:gd name="connsiteY62" fmla="*/ 1001387 h 5424103"/>
              <a:gd name="connsiteX63" fmla="*/ 3278648 w 4380009"/>
              <a:gd name="connsiteY63" fmla="*/ 1005326 h 5424103"/>
              <a:gd name="connsiteX64" fmla="*/ 3274711 w 4380009"/>
              <a:gd name="connsiteY64" fmla="*/ 1027973 h 5424103"/>
              <a:gd name="connsiteX65" fmla="*/ 3274711 w 4380009"/>
              <a:gd name="connsiteY65" fmla="*/ 1030927 h 5424103"/>
              <a:gd name="connsiteX66" fmla="*/ 3272742 w 4380009"/>
              <a:gd name="connsiteY66" fmla="*/ 1039789 h 5424103"/>
              <a:gd name="connsiteX67" fmla="*/ 3272742 w 4380009"/>
              <a:gd name="connsiteY67" fmla="*/ 1043727 h 5424103"/>
              <a:gd name="connsiteX68" fmla="*/ 3269789 w 4380009"/>
              <a:gd name="connsiteY68" fmla="*/ 1053574 h 5424103"/>
              <a:gd name="connsiteX69" fmla="*/ 3268805 w 4380009"/>
              <a:gd name="connsiteY69" fmla="*/ 1057512 h 5424103"/>
              <a:gd name="connsiteX70" fmla="*/ 3265852 w 4380009"/>
              <a:gd name="connsiteY70" fmla="*/ 1070313 h 5424103"/>
              <a:gd name="connsiteX71" fmla="*/ 3264868 w 4380009"/>
              <a:gd name="connsiteY71" fmla="*/ 1071297 h 5424103"/>
              <a:gd name="connsiteX72" fmla="*/ 3260931 w 4380009"/>
              <a:gd name="connsiteY72" fmla="*/ 1086067 h 5424103"/>
              <a:gd name="connsiteX73" fmla="*/ 3260931 w 4380009"/>
              <a:gd name="connsiteY73" fmla="*/ 1090006 h 5424103"/>
              <a:gd name="connsiteX74" fmla="*/ 3256994 w 4380009"/>
              <a:gd name="connsiteY74" fmla="*/ 1100837 h 5424103"/>
              <a:gd name="connsiteX75" fmla="*/ 3255025 w 4380009"/>
              <a:gd name="connsiteY75" fmla="*/ 1106745 h 5424103"/>
              <a:gd name="connsiteX76" fmla="*/ 3251088 w 4380009"/>
              <a:gd name="connsiteY76" fmla="*/ 1117576 h 5424103"/>
              <a:gd name="connsiteX77" fmla="*/ 3249120 w 4380009"/>
              <a:gd name="connsiteY77" fmla="*/ 1122499 h 5424103"/>
              <a:gd name="connsiteX78" fmla="*/ 3244198 w 4380009"/>
              <a:gd name="connsiteY78" fmla="*/ 1136284 h 5424103"/>
              <a:gd name="connsiteX79" fmla="*/ 3243214 w 4380009"/>
              <a:gd name="connsiteY79" fmla="*/ 1139238 h 5424103"/>
              <a:gd name="connsiteX80" fmla="*/ 3236324 w 4380009"/>
              <a:gd name="connsiteY80" fmla="*/ 1156962 h 5424103"/>
              <a:gd name="connsiteX81" fmla="*/ 3235340 w 4380009"/>
              <a:gd name="connsiteY81" fmla="*/ 1159916 h 5424103"/>
              <a:gd name="connsiteX82" fmla="*/ 3228450 w 4380009"/>
              <a:gd name="connsiteY82" fmla="*/ 1174685 h 5424103"/>
              <a:gd name="connsiteX83" fmla="*/ 3226481 w 4380009"/>
              <a:gd name="connsiteY83" fmla="*/ 1180593 h 5424103"/>
              <a:gd name="connsiteX84" fmla="*/ 3220576 w 4380009"/>
              <a:gd name="connsiteY84" fmla="*/ 1194379 h 5424103"/>
              <a:gd name="connsiteX85" fmla="*/ 3217622 w 4380009"/>
              <a:gd name="connsiteY85" fmla="*/ 1200286 h 5424103"/>
              <a:gd name="connsiteX86" fmla="*/ 3210732 w 4380009"/>
              <a:gd name="connsiteY86" fmla="*/ 1215056 h 5424103"/>
              <a:gd name="connsiteX87" fmla="*/ 3207780 w 4380009"/>
              <a:gd name="connsiteY87" fmla="*/ 1218995 h 5424103"/>
              <a:gd name="connsiteX88" fmla="*/ 3197937 w 4380009"/>
              <a:gd name="connsiteY88" fmla="*/ 1239672 h 5424103"/>
              <a:gd name="connsiteX89" fmla="*/ 3195968 w 4380009"/>
              <a:gd name="connsiteY89" fmla="*/ 1242626 h 5424103"/>
              <a:gd name="connsiteX90" fmla="*/ 3186126 w 4380009"/>
              <a:gd name="connsiteY90" fmla="*/ 1260350 h 5424103"/>
              <a:gd name="connsiteX91" fmla="*/ 3182188 w 4380009"/>
              <a:gd name="connsiteY91" fmla="*/ 1267243 h 5424103"/>
              <a:gd name="connsiteX92" fmla="*/ 3174314 w 4380009"/>
              <a:gd name="connsiteY92" fmla="*/ 1282012 h 5424103"/>
              <a:gd name="connsiteX93" fmla="*/ 3169393 w 4380009"/>
              <a:gd name="connsiteY93" fmla="*/ 1288905 h 5424103"/>
              <a:gd name="connsiteX94" fmla="*/ 3159550 w 4380009"/>
              <a:gd name="connsiteY94" fmla="*/ 1304659 h 5424103"/>
              <a:gd name="connsiteX95" fmla="*/ 3155613 w 4380009"/>
              <a:gd name="connsiteY95" fmla="*/ 1311552 h 5424103"/>
              <a:gd name="connsiteX96" fmla="*/ 3141833 w 4380009"/>
              <a:gd name="connsiteY96" fmla="*/ 1334199 h 5424103"/>
              <a:gd name="connsiteX97" fmla="*/ 3124116 w 4380009"/>
              <a:gd name="connsiteY97" fmla="*/ 1314506 h 5424103"/>
              <a:gd name="connsiteX98" fmla="*/ 3165456 w 4380009"/>
              <a:gd name="connsiteY98" fmla="*/ 1471065 h 5424103"/>
              <a:gd name="connsiteX99" fmla="*/ 3164472 w 4380009"/>
              <a:gd name="connsiteY99" fmla="*/ 1473034 h 5424103"/>
              <a:gd name="connsiteX100" fmla="*/ 3163487 w 4380009"/>
              <a:gd name="connsiteY100" fmla="*/ 1485834 h 5424103"/>
              <a:gd name="connsiteX101" fmla="*/ 3163487 w 4380009"/>
              <a:gd name="connsiteY101" fmla="*/ 1487804 h 5424103"/>
              <a:gd name="connsiteX102" fmla="*/ 3158566 w 4380009"/>
              <a:gd name="connsiteY102" fmla="*/ 1517343 h 5424103"/>
              <a:gd name="connsiteX103" fmla="*/ 3157582 w 4380009"/>
              <a:gd name="connsiteY103" fmla="*/ 1521282 h 5424103"/>
              <a:gd name="connsiteX104" fmla="*/ 3154629 w 4380009"/>
              <a:gd name="connsiteY104" fmla="*/ 1531128 h 5424103"/>
              <a:gd name="connsiteX105" fmla="*/ 3153644 w 4380009"/>
              <a:gd name="connsiteY105" fmla="*/ 1536051 h 5424103"/>
              <a:gd name="connsiteX106" fmla="*/ 3147739 w 4380009"/>
              <a:gd name="connsiteY106" fmla="*/ 1549837 h 5424103"/>
              <a:gd name="connsiteX107" fmla="*/ 3118210 w 4380009"/>
              <a:gd name="connsiteY107" fmla="*/ 1607931 h 5424103"/>
              <a:gd name="connsiteX108" fmla="*/ 2912496 w 4380009"/>
              <a:gd name="connsiteY108" fmla="*/ 1709350 h 5424103"/>
              <a:gd name="connsiteX109" fmla="*/ 2406577 w 4380009"/>
              <a:gd name="connsiteY109" fmla="*/ 2043145 h 5424103"/>
              <a:gd name="connsiteX110" fmla="*/ 2389844 w 4380009"/>
              <a:gd name="connsiteY110" fmla="*/ 2136687 h 5424103"/>
              <a:gd name="connsiteX111" fmla="*/ 2398703 w 4380009"/>
              <a:gd name="connsiteY111" fmla="*/ 2104193 h 5424103"/>
              <a:gd name="connsiteX112" fmla="*/ 2403624 w 4380009"/>
              <a:gd name="connsiteY112" fmla="*/ 2107147 h 5424103"/>
              <a:gd name="connsiteX113" fmla="*/ 2440043 w 4380009"/>
              <a:gd name="connsiteY113" fmla="*/ 2113055 h 5424103"/>
              <a:gd name="connsiteX114" fmla="*/ 2535518 w 4380009"/>
              <a:gd name="connsiteY114" fmla="*/ 2203643 h 5424103"/>
              <a:gd name="connsiteX115" fmla="*/ 2902654 w 4380009"/>
              <a:gd name="connsiteY115" fmla="*/ 2296200 h 5424103"/>
              <a:gd name="connsiteX116" fmla="*/ 3393808 w 4380009"/>
              <a:gd name="connsiteY116" fmla="*/ 2435035 h 5424103"/>
              <a:gd name="connsiteX117" fmla="*/ 3765866 w 4380009"/>
              <a:gd name="connsiteY117" fmla="*/ 2522669 h 5424103"/>
              <a:gd name="connsiteX118" fmla="*/ 3940083 w 4380009"/>
              <a:gd name="connsiteY118" fmla="*/ 2529562 h 5424103"/>
              <a:gd name="connsiteX119" fmla="*/ 3943036 w 4380009"/>
              <a:gd name="connsiteY119" fmla="*/ 2527593 h 5424103"/>
              <a:gd name="connsiteX120" fmla="*/ 3960753 w 4380009"/>
              <a:gd name="connsiteY120" fmla="*/ 2516761 h 5424103"/>
              <a:gd name="connsiteX121" fmla="*/ 3966658 w 4380009"/>
              <a:gd name="connsiteY121" fmla="*/ 2507899 h 5424103"/>
              <a:gd name="connsiteX122" fmla="*/ 3963706 w 4380009"/>
              <a:gd name="connsiteY122" fmla="*/ 2490176 h 5424103"/>
              <a:gd name="connsiteX123" fmla="*/ 3962721 w 4380009"/>
              <a:gd name="connsiteY123" fmla="*/ 2479345 h 5424103"/>
              <a:gd name="connsiteX124" fmla="*/ 3958784 w 4380009"/>
              <a:gd name="connsiteY124" fmla="*/ 2450790 h 5424103"/>
              <a:gd name="connsiteX125" fmla="*/ 3955831 w 4380009"/>
              <a:gd name="connsiteY125" fmla="*/ 2437005 h 5424103"/>
              <a:gd name="connsiteX126" fmla="*/ 3947957 w 4380009"/>
              <a:gd name="connsiteY126" fmla="*/ 2385803 h 5424103"/>
              <a:gd name="connsiteX127" fmla="*/ 3942051 w 4380009"/>
              <a:gd name="connsiteY127" fmla="*/ 2348387 h 5424103"/>
              <a:gd name="connsiteX128" fmla="*/ 3939098 w 4380009"/>
              <a:gd name="connsiteY128" fmla="*/ 2328693 h 5424103"/>
              <a:gd name="connsiteX129" fmla="*/ 3933193 w 4380009"/>
              <a:gd name="connsiteY129" fmla="*/ 2292261 h 5424103"/>
              <a:gd name="connsiteX130" fmla="*/ 3938114 w 4380009"/>
              <a:gd name="connsiteY130" fmla="*/ 2310970 h 5424103"/>
              <a:gd name="connsiteX131" fmla="*/ 3818032 w 4380009"/>
              <a:gd name="connsiteY131" fmla="*/ 1551806 h 5424103"/>
              <a:gd name="connsiteX132" fmla="*/ 3921382 w 4380009"/>
              <a:gd name="connsiteY132" fmla="*/ 1444479 h 5424103"/>
              <a:gd name="connsiteX133" fmla="*/ 3916460 w 4380009"/>
              <a:gd name="connsiteY133" fmla="*/ 1428725 h 5424103"/>
              <a:gd name="connsiteX134" fmla="*/ 3915476 w 4380009"/>
              <a:gd name="connsiteY134" fmla="*/ 1423802 h 5424103"/>
              <a:gd name="connsiteX135" fmla="*/ 3946973 w 4380009"/>
              <a:gd name="connsiteY135" fmla="*/ 1400170 h 5424103"/>
              <a:gd name="connsiteX136" fmla="*/ 3946973 w 4380009"/>
              <a:gd name="connsiteY136" fmla="*/ 1394262 h 5424103"/>
              <a:gd name="connsiteX137" fmla="*/ 3736337 w 4380009"/>
              <a:gd name="connsiteY137" fmla="*/ 1245580 h 5424103"/>
              <a:gd name="connsiteX138" fmla="*/ 3713699 w 4380009"/>
              <a:gd name="connsiteY138" fmla="*/ 1132346 h 5424103"/>
              <a:gd name="connsiteX139" fmla="*/ 3701888 w 4380009"/>
              <a:gd name="connsiteY139" fmla="*/ 1069328 h 5424103"/>
              <a:gd name="connsiteX140" fmla="*/ 3763897 w 4380009"/>
              <a:gd name="connsiteY140" fmla="*/ 1059482 h 5424103"/>
              <a:gd name="connsiteX141" fmla="*/ 3755038 w 4380009"/>
              <a:gd name="connsiteY141" fmla="*/ 1050620 h 5424103"/>
              <a:gd name="connsiteX142" fmla="*/ 3787520 w 4380009"/>
              <a:gd name="connsiteY142" fmla="*/ 1063420 h 5424103"/>
              <a:gd name="connsiteX143" fmla="*/ 3787520 w 4380009"/>
              <a:gd name="connsiteY143" fmla="*/ 1061451 h 5424103"/>
              <a:gd name="connsiteX144" fmla="*/ 3787520 w 4380009"/>
              <a:gd name="connsiteY144" fmla="*/ 1058497 h 5424103"/>
              <a:gd name="connsiteX145" fmla="*/ 3787520 w 4380009"/>
              <a:gd name="connsiteY145" fmla="*/ 1055543 h 5424103"/>
              <a:gd name="connsiteX146" fmla="*/ 3787520 w 4380009"/>
              <a:gd name="connsiteY146" fmla="*/ 1052589 h 5424103"/>
              <a:gd name="connsiteX147" fmla="*/ 3788504 w 4380009"/>
              <a:gd name="connsiteY147" fmla="*/ 1050620 h 5424103"/>
              <a:gd name="connsiteX148" fmla="*/ 3883979 w 4380009"/>
              <a:gd name="connsiteY148" fmla="*/ 910800 h 5424103"/>
              <a:gd name="connsiteX149" fmla="*/ 3882995 w 4380009"/>
              <a:gd name="connsiteY149" fmla="*/ 910800 h 5424103"/>
              <a:gd name="connsiteX150" fmla="*/ 3867246 w 4380009"/>
              <a:gd name="connsiteY150" fmla="*/ 903907 h 5424103"/>
              <a:gd name="connsiteX151" fmla="*/ 3883979 w 4380009"/>
              <a:gd name="connsiteY151" fmla="*/ 907846 h 5424103"/>
              <a:gd name="connsiteX152" fmla="*/ 3909570 w 4380009"/>
              <a:gd name="connsiteY152" fmla="*/ 920646 h 5424103"/>
              <a:gd name="connsiteX153" fmla="*/ 4016856 w 4380009"/>
              <a:gd name="connsiteY153" fmla="*/ 890122 h 5424103"/>
              <a:gd name="connsiteX154" fmla="*/ 4018825 w 4380009"/>
              <a:gd name="connsiteY154" fmla="*/ 891107 h 5424103"/>
              <a:gd name="connsiteX155" fmla="*/ 4027684 w 4380009"/>
              <a:gd name="connsiteY155" fmla="*/ 893076 h 5424103"/>
              <a:gd name="connsiteX156" fmla="*/ 4030636 w 4380009"/>
              <a:gd name="connsiteY156" fmla="*/ 894061 h 5424103"/>
              <a:gd name="connsiteX157" fmla="*/ 4040479 w 4380009"/>
              <a:gd name="connsiteY157" fmla="*/ 897999 h 5424103"/>
              <a:gd name="connsiteX158" fmla="*/ 4041464 w 4380009"/>
              <a:gd name="connsiteY158" fmla="*/ 897999 h 5424103"/>
              <a:gd name="connsiteX159" fmla="*/ 4042448 w 4380009"/>
              <a:gd name="connsiteY159" fmla="*/ 898984 h 5424103"/>
              <a:gd name="connsiteX160" fmla="*/ 4058196 w 4380009"/>
              <a:gd name="connsiteY160" fmla="*/ 904892 h 5424103"/>
              <a:gd name="connsiteX161" fmla="*/ 4081819 w 4380009"/>
              <a:gd name="connsiteY161" fmla="*/ 903907 h 5424103"/>
              <a:gd name="connsiteX162" fmla="*/ 4143828 w 4380009"/>
              <a:gd name="connsiteY162" fmla="*/ 930493 h 5424103"/>
              <a:gd name="connsiteX163" fmla="*/ 4146781 w 4380009"/>
              <a:gd name="connsiteY163" fmla="*/ 932462 h 5424103"/>
              <a:gd name="connsiteX164" fmla="*/ 4160561 w 4380009"/>
              <a:gd name="connsiteY164" fmla="*/ 932462 h 5424103"/>
              <a:gd name="connsiteX165" fmla="*/ 4161546 w 4380009"/>
              <a:gd name="connsiteY165" fmla="*/ 933447 h 5424103"/>
              <a:gd name="connsiteX166" fmla="*/ 4243240 w 4380009"/>
              <a:gd name="connsiteY166" fmla="*/ 1116591 h 5424103"/>
              <a:gd name="connsiteX167" fmla="*/ 4241272 w 4380009"/>
              <a:gd name="connsiteY167" fmla="*/ 1157947 h 5424103"/>
              <a:gd name="connsiteX168" fmla="*/ 4206822 w 4380009"/>
              <a:gd name="connsiteY168" fmla="*/ 1300721 h 5424103"/>
              <a:gd name="connsiteX169" fmla="*/ 4209775 w 4380009"/>
              <a:gd name="connsiteY169" fmla="*/ 1299736 h 5424103"/>
              <a:gd name="connsiteX170" fmla="*/ 4234382 w 4380009"/>
              <a:gd name="connsiteY170" fmla="*/ 1390323 h 5424103"/>
              <a:gd name="connsiteX171" fmla="*/ 4271784 w 4380009"/>
              <a:gd name="connsiteY171" fmla="*/ 1395247 h 5424103"/>
              <a:gd name="connsiteX172" fmla="*/ 4264894 w 4380009"/>
              <a:gd name="connsiteY172" fmla="*/ 2853511 h 5424103"/>
              <a:gd name="connsiteX173" fmla="*/ 4261942 w 4380009"/>
              <a:gd name="connsiteY173" fmla="*/ 2856465 h 5424103"/>
              <a:gd name="connsiteX174" fmla="*/ 4253084 w 4380009"/>
              <a:gd name="connsiteY174" fmla="*/ 2864342 h 5424103"/>
              <a:gd name="connsiteX175" fmla="*/ 4207806 w 4380009"/>
              <a:gd name="connsiteY175" fmla="*/ 2892897 h 5424103"/>
              <a:gd name="connsiteX176" fmla="*/ 2883952 w 4380009"/>
              <a:gd name="connsiteY176" fmla="*/ 2852526 h 5424103"/>
              <a:gd name="connsiteX177" fmla="*/ 2808163 w 4380009"/>
              <a:gd name="connsiteY177" fmla="*/ 3093765 h 5424103"/>
              <a:gd name="connsiteX178" fmla="*/ 2684144 w 4380009"/>
              <a:gd name="connsiteY178" fmla="*/ 3526026 h 5424103"/>
              <a:gd name="connsiteX179" fmla="*/ 2682175 w 4380009"/>
              <a:gd name="connsiteY179" fmla="*/ 3529965 h 5424103"/>
              <a:gd name="connsiteX180" fmla="*/ 2669380 w 4380009"/>
              <a:gd name="connsiteY180" fmla="*/ 3585105 h 5424103"/>
              <a:gd name="connsiteX181" fmla="*/ 2666427 w 4380009"/>
              <a:gd name="connsiteY181" fmla="*/ 3604798 h 5424103"/>
              <a:gd name="connsiteX182" fmla="*/ 2665442 w 4380009"/>
              <a:gd name="connsiteY182" fmla="*/ 3612675 h 5424103"/>
              <a:gd name="connsiteX183" fmla="*/ 2663474 w 4380009"/>
              <a:gd name="connsiteY183" fmla="*/ 3628429 h 5424103"/>
              <a:gd name="connsiteX184" fmla="*/ 2662490 w 4380009"/>
              <a:gd name="connsiteY184" fmla="*/ 3638276 h 5424103"/>
              <a:gd name="connsiteX185" fmla="*/ 2661505 w 4380009"/>
              <a:gd name="connsiteY185" fmla="*/ 3654030 h 5424103"/>
              <a:gd name="connsiteX186" fmla="*/ 2660521 w 4380009"/>
              <a:gd name="connsiteY186" fmla="*/ 3665846 h 5424103"/>
              <a:gd name="connsiteX187" fmla="*/ 2659537 w 4380009"/>
              <a:gd name="connsiteY187" fmla="*/ 3682585 h 5424103"/>
              <a:gd name="connsiteX188" fmla="*/ 2658552 w 4380009"/>
              <a:gd name="connsiteY188" fmla="*/ 3695385 h 5424103"/>
              <a:gd name="connsiteX189" fmla="*/ 2658552 w 4380009"/>
              <a:gd name="connsiteY189" fmla="*/ 3716063 h 5424103"/>
              <a:gd name="connsiteX190" fmla="*/ 2657568 w 4380009"/>
              <a:gd name="connsiteY190" fmla="*/ 3727879 h 5424103"/>
              <a:gd name="connsiteX191" fmla="*/ 2657568 w 4380009"/>
              <a:gd name="connsiteY191" fmla="*/ 3751510 h 5424103"/>
              <a:gd name="connsiteX192" fmla="*/ 2657568 w 4380009"/>
              <a:gd name="connsiteY192" fmla="*/ 3762341 h 5424103"/>
              <a:gd name="connsiteX193" fmla="*/ 2657568 w 4380009"/>
              <a:gd name="connsiteY193" fmla="*/ 3797789 h 5424103"/>
              <a:gd name="connsiteX194" fmla="*/ 2657568 w 4380009"/>
              <a:gd name="connsiteY194" fmla="*/ 3799758 h 5424103"/>
              <a:gd name="connsiteX195" fmla="*/ 2657568 w 4380009"/>
              <a:gd name="connsiteY195" fmla="*/ 3838159 h 5424103"/>
              <a:gd name="connsiteX196" fmla="*/ 2657568 w 4380009"/>
              <a:gd name="connsiteY196" fmla="*/ 3848991 h 5424103"/>
              <a:gd name="connsiteX197" fmla="*/ 2657568 w 4380009"/>
              <a:gd name="connsiteY197" fmla="*/ 3877545 h 5424103"/>
              <a:gd name="connsiteX198" fmla="*/ 2657568 w 4380009"/>
              <a:gd name="connsiteY198" fmla="*/ 3892315 h 5424103"/>
              <a:gd name="connsiteX199" fmla="*/ 2657568 w 4380009"/>
              <a:gd name="connsiteY199" fmla="*/ 3919885 h 5424103"/>
              <a:gd name="connsiteX200" fmla="*/ 2658552 w 4380009"/>
              <a:gd name="connsiteY200" fmla="*/ 3936624 h 5424103"/>
              <a:gd name="connsiteX201" fmla="*/ 2658552 w 4380009"/>
              <a:gd name="connsiteY201" fmla="*/ 3963210 h 5424103"/>
              <a:gd name="connsiteX202" fmla="*/ 2659537 w 4380009"/>
              <a:gd name="connsiteY202" fmla="*/ 3979949 h 5424103"/>
              <a:gd name="connsiteX203" fmla="*/ 2659537 w 4380009"/>
              <a:gd name="connsiteY203" fmla="*/ 4008503 h 5424103"/>
              <a:gd name="connsiteX204" fmla="*/ 2660521 w 4380009"/>
              <a:gd name="connsiteY204" fmla="*/ 4023273 h 5424103"/>
              <a:gd name="connsiteX205" fmla="*/ 2661505 w 4380009"/>
              <a:gd name="connsiteY205" fmla="*/ 4055767 h 5424103"/>
              <a:gd name="connsiteX206" fmla="*/ 2661505 w 4380009"/>
              <a:gd name="connsiteY206" fmla="*/ 4067583 h 5424103"/>
              <a:gd name="connsiteX207" fmla="*/ 2664458 w 4380009"/>
              <a:gd name="connsiteY207" fmla="*/ 4157185 h 5424103"/>
              <a:gd name="connsiteX208" fmla="*/ 2664458 w 4380009"/>
              <a:gd name="connsiteY208" fmla="*/ 4159155 h 5424103"/>
              <a:gd name="connsiteX209" fmla="*/ 2665442 w 4380009"/>
              <a:gd name="connsiteY209" fmla="*/ 4171955 h 5424103"/>
              <a:gd name="connsiteX210" fmla="*/ 2666427 w 4380009"/>
              <a:gd name="connsiteY210" fmla="*/ 4205433 h 5424103"/>
              <a:gd name="connsiteX211" fmla="*/ 2667411 w 4380009"/>
              <a:gd name="connsiteY211" fmla="*/ 4212326 h 5424103"/>
              <a:gd name="connsiteX212" fmla="*/ 2668395 w 4380009"/>
              <a:gd name="connsiteY212" fmla="*/ 4246789 h 5424103"/>
              <a:gd name="connsiteX213" fmla="*/ 2677254 w 4380009"/>
              <a:gd name="connsiteY213" fmla="*/ 4725327 h 5424103"/>
              <a:gd name="connsiteX214" fmla="*/ 2498115 w 4380009"/>
              <a:gd name="connsiteY214" fmla="*/ 4811977 h 5424103"/>
              <a:gd name="connsiteX215" fmla="*/ 2371604 w 4380009"/>
              <a:gd name="connsiteY215" fmla="*/ 5413197 h 5424103"/>
              <a:gd name="connsiteX216" fmla="*/ 2370975 w 4380009"/>
              <a:gd name="connsiteY216" fmla="*/ 5424103 h 5424103"/>
              <a:gd name="connsiteX217" fmla="*/ 1979377 w 4380009"/>
              <a:gd name="connsiteY217" fmla="*/ 5424103 h 5424103"/>
              <a:gd name="connsiteX218" fmla="*/ 1984814 w 4380009"/>
              <a:gd name="connsiteY218" fmla="*/ 5368549 h 5424103"/>
              <a:gd name="connsiteX219" fmla="*/ 2063064 w 4380009"/>
              <a:gd name="connsiteY219" fmla="*/ 4963613 h 5424103"/>
              <a:gd name="connsiteX220" fmla="*/ 2063064 w 4380009"/>
              <a:gd name="connsiteY220" fmla="*/ 4958689 h 5424103"/>
              <a:gd name="connsiteX221" fmla="*/ 2064048 w 4380009"/>
              <a:gd name="connsiteY221" fmla="*/ 4953766 h 5424103"/>
              <a:gd name="connsiteX222" fmla="*/ 2066017 w 4380009"/>
              <a:gd name="connsiteY222" fmla="*/ 4947858 h 5424103"/>
              <a:gd name="connsiteX223" fmla="*/ 2066017 w 4380009"/>
              <a:gd name="connsiteY223" fmla="*/ 4943919 h 5424103"/>
              <a:gd name="connsiteX224" fmla="*/ 2067986 w 4380009"/>
              <a:gd name="connsiteY224" fmla="*/ 4935057 h 5424103"/>
              <a:gd name="connsiteX225" fmla="*/ 2067986 w 4380009"/>
              <a:gd name="connsiteY225" fmla="*/ 4934073 h 5424103"/>
              <a:gd name="connsiteX226" fmla="*/ 2067986 w 4380009"/>
              <a:gd name="connsiteY226" fmla="*/ 4928165 h 5424103"/>
              <a:gd name="connsiteX227" fmla="*/ 2067986 w 4380009"/>
              <a:gd name="connsiteY227" fmla="*/ 4926196 h 5424103"/>
              <a:gd name="connsiteX228" fmla="*/ 2067986 w 4380009"/>
              <a:gd name="connsiteY228" fmla="*/ 4922257 h 5424103"/>
              <a:gd name="connsiteX229" fmla="*/ 2067986 w 4380009"/>
              <a:gd name="connsiteY229" fmla="*/ 4920288 h 5424103"/>
              <a:gd name="connsiteX230" fmla="*/ 2067001 w 4380009"/>
              <a:gd name="connsiteY230" fmla="*/ 4917334 h 5424103"/>
              <a:gd name="connsiteX231" fmla="*/ 2048300 w 4380009"/>
              <a:gd name="connsiteY231" fmla="*/ 4894687 h 5424103"/>
              <a:gd name="connsiteX232" fmla="*/ 1933139 w 4380009"/>
              <a:gd name="connsiteY232" fmla="*/ 4838562 h 5424103"/>
              <a:gd name="connsiteX233" fmla="*/ 1933139 w 4380009"/>
              <a:gd name="connsiteY233" fmla="*/ 4839547 h 5424103"/>
              <a:gd name="connsiteX234" fmla="*/ 1932155 w 4380009"/>
              <a:gd name="connsiteY234" fmla="*/ 4838562 h 5424103"/>
              <a:gd name="connsiteX235" fmla="*/ 1888847 w 4380009"/>
              <a:gd name="connsiteY235" fmla="*/ 4824777 h 5424103"/>
              <a:gd name="connsiteX236" fmla="*/ 1879988 w 4380009"/>
              <a:gd name="connsiteY236" fmla="*/ 4824777 h 5424103"/>
              <a:gd name="connsiteX237" fmla="*/ 1879988 w 4380009"/>
              <a:gd name="connsiteY237" fmla="*/ 4828715 h 5424103"/>
              <a:gd name="connsiteX238" fmla="*/ 1875067 w 4380009"/>
              <a:gd name="connsiteY238" fmla="*/ 4828715 h 5424103"/>
              <a:gd name="connsiteX239" fmla="*/ 1874083 w 4380009"/>
              <a:gd name="connsiteY239" fmla="*/ 4823793 h 5424103"/>
              <a:gd name="connsiteX240" fmla="*/ 1850460 w 4380009"/>
              <a:gd name="connsiteY240" fmla="*/ 4823793 h 5424103"/>
              <a:gd name="connsiteX241" fmla="*/ 1814042 w 4380009"/>
              <a:gd name="connsiteY241" fmla="*/ 4824777 h 5424103"/>
              <a:gd name="connsiteX242" fmla="*/ 1757938 w 4380009"/>
              <a:gd name="connsiteY242" fmla="*/ 4841516 h 5424103"/>
              <a:gd name="connsiteX243" fmla="*/ 1636872 w 4380009"/>
              <a:gd name="connsiteY243" fmla="*/ 4957705 h 5424103"/>
              <a:gd name="connsiteX244" fmla="*/ 1615218 w 4380009"/>
              <a:gd name="connsiteY244" fmla="*/ 4983305 h 5424103"/>
              <a:gd name="connsiteX245" fmla="*/ 1581752 w 4380009"/>
              <a:gd name="connsiteY245" fmla="*/ 5025645 h 5424103"/>
              <a:gd name="connsiteX246" fmla="*/ 1513837 w 4380009"/>
              <a:gd name="connsiteY246" fmla="*/ 5121156 h 5424103"/>
              <a:gd name="connsiteX247" fmla="*/ 1492183 w 4380009"/>
              <a:gd name="connsiteY247" fmla="*/ 5156603 h 5424103"/>
              <a:gd name="connsiteX248" fmla="*/ 1406428 w 4380009"/>
              <a:gd name="connsiteY248" fmla="*/ 5342825 h 5424103"/>
              <a:gd name="connsiteX249" fmla="*/ 1385518 w 4380009"/>
              <a:gd name="connsiteY249" fmla="*/ 5424103 h 5424103"/>
              <a:gd name="connsiteX250" fmla="*/ 912676 w 4380009"/>
              <a:gd name="connsiteY250" fmla="*/ 5424103 h 5424103"/>
              <a:gd name="connsiteX251" fmla="*/ 930160 w 4380009"/>
              <a:gd name="connsiteY251" fmla="*/ 5318086 h 5424103"/>
              <a:gd name="connsiteX252" fmla="*/ 1277610 w 4380009"/>
              <a:gd name="connsiteY252" fmla="*/ 4667233 h 5424103"/>
              <a:gd name="connsiteX253" fmla="*/ 1254972 w 4380009"/>
              <a:gd name="connsiteY253" fmla="*/ 4636709 h 5424103"/>
              <a:gd name="connsiteX254" fmla="*/ 1247098 w 4380009"/>
              <a:gd name="connsiteY254" fmla="*/ 4589446 h 5424103"/>
              <a:gd name="connsiteX255" fmla="*/ 1274657 w 4380009"/>
              <a:gd name="connsiteY255" fmla="*/ 4434857 h 5424103"/>
              <a:gd name="connsiteX256" fmla="*/ 1276626 w 4380009"/>
              <a:gd name="connsiteY256" fmla="*/ 4424025 h 5424103"/>
              <a:gd name="connsiteX257" fmla="*/ 1303201 w 4380009"/>
              <a:gd name="connsiteY257" fmla="*/ 4192633 h 5424103"/>
              <a:gd name="connsiteX258" fmla="*/ 1306154 w 4380009"/>
              <a:gd name="connsiteY258" fmla="*/ 4149308 h 5424103"/>
              <a:gd name="connsiteX259" fmla="*/ 1307139 w 4380009"/>
              <a:gd name="connsiteY259" fmla="*/ 4142416 h 5424103"/>
              <a:gd name="connsiteX260" fmla="*/ 1315013 w 4380009"/>
              <a:gd name="connsiteY260" fmla="*/ 4002596 h 5424103"/>
              <a:gd name="connsiteX261" fmla="*/ 1315013 w 4380009"/>
              <a:gd name="connsiteY261" fmla="*/ 4003580 h 5424103"/>
              <a:gd name="connsiteX262" fmla="*/ 1320918 w 4380009"/>
              <a:gd name="connsiteY262" fmla="*/ 3608736 h 5424103"/>
              <a:gd name="connsiteX263" fmla="*/ 1293359 w 4380009"/>
              <a:gd name="connsiteY263" fmla="*/ 2700891 h 5424103"/>
              <a:gd name="connsiteX264" fmla="*/ 1290406 w 4380009"/>
              <a:gd name="connsiteY264" fmla="*/ 2657566 h 5424103"/>
              <a:gd name="connsiteX265" fmla="*/ 1285484 w 4380009"/>
              <a:gd name="connsiteY265" fmla="*/ 2658551 h 5424103"/>
              <a:gd name="connsiteX266" fmla="*/ 1285484 w 4380009"/>
              <a:gd name="connsiteY266" fmla="*/ 2679228 h 5424103"/>
              <a:gd name="connsiteX267" fmla="*/ 1282532 w 4380009"/>
              <a:gd name="connsiteY267" fmla="*/ 2659535 h 5424103"/>
              <a:gd name="connsiteX268" fmla="*/ 46278 w 4380009"/>
              <a:gd name="connsiteY268" fmla="*/ 2332632 h 5424103"/>
              <a:gd name="connsiteX269" fmla="*/ 37420 w 4380009"/>
              <a:gd name="connsiteY269" fmla="*/ 2317862 h 5424103"/>
              <a:gd name="connsiteX270" fmla="*/ 20687 w 4380009"/>
              <a:gd name="connsiteY270" fmla="*/ 2278476 h 5424103"/>
              <a:gd name="connsiteX271" fmla="*/ 1986 w 4380009"/>
              <a:gd name="connsiteY271" fmla="*/ 2187889 h 5424103"/>
              <a:gd name="connsiteX272" fmla="*/ 17 w 4380009"/>
              <a:gd name="connsiteY272" fmla="*/ 2136687 h 5424103"/>
              <a:gd name="connsiteX273" fmla="*/ 387823 w 4380009"/>
              <a:gd name="connsiteY273" fmla="*/ 905877 h 5424103"/>
              <a:gd name="connsiteX274" fmla="*/ 446879 w 4380009"/>
              <a:gd name="connsiteY274" fmla="*/ 912769 h 5424103"/>
              <a:gd name="connsiteX275" fmla="*/ 491172 w 4380009"/>
              <a:gd name="connsiteY275" fmla="*/ 833997 h 5424103"/>
              <a:gd name="connsiteX276" fmla="*/ 493140 w 4380009"/>
              <a:gd name="connsiteY276" fmla="*/ 834982 h 5424103"/>
              <a:gd name="connsiteX277" fmla="*/ 485266 w 4380009"/>
              <a:gd name="connsiteY277" fmla="*/ 763103 h 5424103"/>
              <a:gd name="connsiteX278" fmla="*/ 490188 w 4380009"/>
              <a:gd name="connsiteY278" fmla="*/ 703039 h 5424103"/>
              <a:gd name="connsiteX279" fmla="*/ 500030 w 4380009"/>
              <a:gd name="connsiteY279" fmla="*/ 648883 h 5424103"/>
              <a:gd name="connsiteX280" fmla="*/ 621097 w 4380009"/>
              <a:gd name="connsiteY280" fmla="*/ 487401 h 5424103"/>
              <a:gd name="connsiteX281" fmla="*/ 622081 w 4380009"/>
              <a:gd name="connsiteY281" fmla="*/ 487401 h 5424103"/>
              <a:gd name="connsiteX282" fmla="*/ 637829 w 4380009"/>
              <a:gd name="connsiteY282" fmla="*/ 490355 h 5424103"/>
              <a:gd name="connsiteX283" fmla="*/ 639798 w 4380009"/>
              <a:gd name="connsiteY283" fmla="*/ 489370 h 5424103"/>
              <a:gd name="connsiteX284" fmla="*/ 706729 w 4380009"/>
              <a:gd name="connsiteY284" fmla="*/ 477554 h 5424103"/>
              <a:gd name="connsiteX285" fmla="*/ 728383 w 4380009"/>
              <a:gd name="connsiteY285" fmla="*/ 484447 h 5424103"/>
              <a:gd name="connsiteX286" fmla="*/ 746100 w 4380009"/>
              <a:gd name="connsiteY286" fmla="*/ 481493 h 5424103"/>
              <a:gd name="connsiteX287" fmla="*/ 748069 w 4380009"/>
              <a:gd name="connsiteY287" fmla="*/ 481493 h 5424103"/>
              <a:gd name="connsiteX288" fmla="*/ 758896 w 4380009"/>
              <a:gd name="connsiteY288" fmla="*/ 480508 h 5424103"/>
              <a:gd name="connsiteX289" fmla="*/ 760864 w 4380009"/>
              <a:gd name="connsiteY289" fmla="*/ 479524 h 5424103"/>
              <a:gd name="connsiteX290" fmla="*/ 770707 w 4380009"/>
              <a:gd name="connsiteY290" fmla="*/ 479524 h 5424103"/>
              <a:gd name="connsiteX291" fmla="*/ 771691 w 4380009"/>
              <a:gd name="connsiteY291" fmla="*/ 479524 h 5424103"/>
              <a:gd name="connsiteX292" fmla="*/ 870119 w 4380009"/>
              <a:gd name="connsiteY292" fmla="*/ 533679 h 5424103"/>
              <a:gd name="connsiteX293" fmla="*/ 897679 w 4380009"/>
              <a:gd name="connsiteY293" fmla="*/ 526787 h 5424103"/>
              <a:gd name="connsiteX294" fmla="*/ 914412 w 4380009"/>
              <a:gd name="connsiteY294" fmla="*/ 526787 h 5424103"/>
              <a:gd name="connsiteX295" fmla="*/ 897679 w 4380009"/>
              <a:gd name="connsiteY295" fmla="*/ 529741 h 5424103"/>
              <a:gd name="connsiteX296" fmla="*/ 957720 w 4380009"/>
              <a:gd name="connsiteY296" fmla="*/ 687285 h 5424103"/>
              <a:gd name="connsiteX297" fmla="*/ 957720 w 4380009"/>
              <a:gd name="connsiteY297" fmla="*/ 690239 h 5424103"/>
              <a:gd name="connsiteX298" fmla="*/ 957720 w 4380009"/>
              <a:gd name="connsiteY298" fmla="*/ 693192 h 5424103"/>
              <a:gd name="connsiteX299" fmla="*/ 956736 w 4380009"/>
              <a:gd name="connsiteY299" fmla="*/ 696146 h 5424103"/>
              <a:gd name="connsiteX300" fmla="*/ 956736 w 4380009"/>
              <a:gd name="connsiteY300" fmla="*/ 699100 h 5424103"/>
              <a:gd name="connsiteX301" fmla="*/ 956736 w 4380009"/>
              <a:gd name="connsiteY301" fmla="*/ 701070 h 5424103"/>
              <a:gd name="connsiteX302" fmla="*/ 990201 w 4380009"/>
              <a:gd name="connsiteY302" fmla="*/ 696146 h 5424103"/>
              <a:gd name="connsiteX303" fmla="*/ 980358 w 4380009"/>
              <a:gd name="connsiteY303" fmla="*/ 703039 h 5424103"/>
              <a:gd name="connsiteX304" fmla="*/ 1037446 w 4380009"/>
              <a:gd name="connsiteY304" fmla="*/ 726671 h 5424103"/>
              <a:gd name="connsiteX305" fmla="*/ 1011855 w 4380009"/>
              <a:gd name="connsiteY305" fmla="*/ 784765 h 5424103"/>
              <a:gd name="connsiteX306" fmla="*/ 963625 w 4380009"/>
              <a:gd name="connsiteY306" fmla="*/ 890122 h 5424103"/>
              <a:gd name="connsiteX307" fmla="*/ 724446 w 4380009"/>
              <a:gd name="connsiteY307" fmla="*/ 986618 h 5424103"/>
              <a:gd name="connsiteX308" fmla="*/ 722477 w 4380009"/>
              <a:gd name="connsiteY308" fmla="*/ 991541 h 5424103"/>
              <a:gd name="connsiteX309" fmla="*/ 748069 w 4380009"/>
              <a:gd name="connsiteY309" fmla="*/ 1022065 h 5424103"/>
              <a:gd name="connsiteX310" fmla="*/ 733304 w 4380009"/>
              <a:gd name="connsiteY310" fmla="*/ 1050620 h 5424103"/>
              <a:gd name="connsiteX311" fmla="*/ 793345 w 4380009"/>
              <a:gd name="connsiteY311" fmla="*/ 1161885 h 5424103"/>
              <a:gd name="connsiteX312" fmla="*/ 509873 w 4380009"/>
              <a:gd name="connsiteY312" fmla="*/ 1855077 h 5424103"/>
              <a:gd name="connsiteX313" fmla="*/ 427194 w 4380009"/>
              <a:gd name="connsiteY313" fmla="*/ 2056931 h 5424103"/>
              <a:gd name="connsiteX314" fmla="*/ 430147 w 4380009"/>
              <a:gd name="connsiteY314" fmla="*/ 2062838 h 5424103"/>
              <a:gd name="connsiteX315" fmla="*/ 430147 w 4380009"/>
              <a:gd name="connsiteY315" fmla="*/ 2063823 h 5424103"/>
              <a:gd name="connsiteX316" fmla="*/ 1464623 w 4380009"/>
              <a:gd name="connsiteY316" fmla="*/ 2121917 h 5424103"/>
              <a:gd name="connsiteX317" fmla="*/ 1804199 w 4380009"/>
              <a:gd name="connsiteY317" fmla="*/ 2118963 h 5424103"/>
              <a:gd name="connsiteX318" fmla="*/ 1993180 w 4380009"/>
              <a:gd name="connsiteY318" fmla="*/ 2056931 h 5424103"/>
              <a:gd name="connsiteX319" fmla="*/ 1940029 w 4380009"/>
              <a:gd name="connsiteY319" fmla="*/ 2119948 h 5424103"/>
              <a:gd name="connsiteX320" fmla="*/ 2009913 w 4380009"/>
              <a:gd name="connsiteY320" fmla="*/ 2050038 h 5424103"/>
              <a:gd name="connsiteX321" fmla="*/ 2003023 w 4380009"/>
              <a:gd name="connsiteY321" fmla="*/ 2102224 h 5424103"/>
              <a:gd name="connsiteX322" fmla="*/ 2015819 w 4380009"/>
              <a:gd name="connsiteY322" fmla="*/ 2027391 h 5424103"/>
              <a:gd name="connsiteX323" fmla="*/ 1982353 w 4380009"/>
              <a:gd name="connsiteY323" fmla="*/ 2020499 h 5424103"/>
              <a:gd name="connsiteX324" fmla="*/ 1958731 w 4380009"/>
              <a:gd name="connsiteY324" fmla="*/ 2014591 h 5424103"/>
              <a:gd name="connsiteX325" fmla="*/ 1951841 w 4380009"/>
              <a:gd name="connsiteY325" fmla="*/ 2012621 h 5424103"/>
              <a:gd name="connsiteX326" fmla="*/ 1937076 w 4380009"/>
              <a:gd name="connsiteY326" fmla="*/ 2008683 h 5424103"/>
              <a:gd name="connsiteX327" fmla="*/ 1929202 w 4380009"/>
              <a:gd name="connsiteY327" fmla="*/ 2006713 h 5424103"/>
              <a:gd name="connsiteX328" fmla="*/ 1914438 w 4380009"/>
              <a:gd name="connsiteY328" fmla="*/ 2002775 h 5424103"/>
              <a:gd name="connsiteX329" fmla="*/ 1907548 w 4380009"/>
              <a:gd name="connsiteY329" fmla="*/ 1999821 h 5424103"/>
              <a:gd name="connsiteX330" fmla="*/ 1893768 w 4380009"/>
              <a:gd name="connsiteY330" fmla="*/ 1994898 h 5424103"/>
              <a:gd name="connsiteX331" fmla="*/ 1886878 w 4380009"/>
              <a:gd name="connsiteY331" fmla="*/ 1993913 h 5424103"/>
              <a:gd name="connsiteX332" fmla="*/ 1869161 w 4380009"/>
              <a:gd name="connsiteY332" fmla="*/ 1987021 h 5424103"/>
              <a:gd name="connsiteX333" fmla="*/ 1867193 w 4380009"/>
              <a:gd name="connsiteY333" fmla="*/ 1987021 h 5424103"/>
              <a:gd name="connsiteX334" fmla="*/ 1847507 w 4380009"/>
              <a:gd name="connsiteY334" fmla="*/ 1979143 h 5424103"/>
              <a:gd name="connsiteX335" fmla="*/ 1841602 w 4380009"/>
              <a:gd name="connsiteY335" fmla="*/ 1977174 h 5424103"/>
              <a:gd name="connsiteX336" fmla="*/ 1828806 w 4380009"/>
              <a:gd name="connsiteY336" fmla="*/ 1972251 h 5424103"/>
              <a:gd name="connsiteX337" fmla="*/ 1821916 w 4380009"/>
              <a:gd name="connsiteY337" fmla="*/ 1968312 h 5424103"/>
              <a:gd name="connsiteX338" fmla="*/ 1810105 w 4380009"/>
              <a:gd name="connsiteY338" fmla="*/ 1963389 h 5424103"/>
              <a:gd name="connsiteX339" fmla="*/ 1804199 w 4380009"/>
              <a:gd name="connsiteY339" fmla="*/ 1960435 h 5424103"/>
              <a:gd name="connsiteX340" fmla="*/ 1792388 w 4380009"/>
              <a:gd name="connsiteY340" fmla="*/ 1954527 h 5424103"/>
              <a:gd name="connsiteX341" fmla="*/ 1787466 w 4380009"/>
              <a:gd name="connsiteY341" fmla="*/ 1952558 h 5424103"/>
              <a:gd name="connsiteX342" fmla="*/ 1771718 w 4380009"/>
              <a:gd name="connsiteY342" fmla="*/ 1944681 h 5424103"/>
              <a:gd name="connsiteX343" fmla="*/ 1770734 w 4380009"/>
              <a:gd name="connsiteY343" fmla="*/ 1943696 h 5424103"/>
              <a:gd name="connsiteX344" fmla="*/ 1754001 w 4380009"/>
              <a:gd name="connsiteY344" fmla="*/ 1934834 h 5424103"/>
              <a:gd name="connsiteX345" fmla="*/ 1751048 w 4380009"/>
              <a:gd name="connsiteY345" fmla="*/ 1933849 h 5424103"/>
              <a:gd name="connsiteX346" fmla="*/ 1738252 w 4380009"/>
              <a:gd name="connsiteY346" fmla="*/ 1925972 h 5424103"/>
              <a:gd name="connsiteX347" fmla="*/ 1734315 w 4380009"/>
              <a:gd name="connsiteY347" fmla="*/ 1924003 h 5424103"/>
              <a:gd name="connsiteX348" fmla="*/ 1722504 w 4380009"/>
              <a:gd name="connsiteY348" fmla="*/ 1916126 h 5424103"/>
              <a:gd name="connsiteX349" fmla="*/ 1718567 w 4380009"/>
              <a:gd name="connsiteY349" fmla="*/ 1914157 h 5424103"/>
              <a:gd name="connsiteX350" fmla="*/ 1707740 w 4380009"/>
              <a:gd name="connsiteY350" fmla="*/ 1906279 h 5424103"/>
              <a:gd name="connsiteX351" fmla="*/ 1704787 w 4380009"/>
              <a:gd name="connsiteY351" fmla="*/ 1904310 h 5424103"/>
              <a:gd name="connsiteX352" fmla="*/ 1691991 w 4380009"/>
              <a:gd name="connsiteY352" fmla="*/ 1895448 h 5424103"/>
              <a:gd name="connsiteX353" fmla="*/ 1691007 w 4380009"/>
              <a:gd name="connsiteY353" fmla="*/ 1894463 h 5424103"/>
              <a:gd name="connsiteX354" fmla="*/ 1664431 w 4380009"/>
              <a:gd name="connsiteY354" fmla="*/ 1873786 h 5424103"/>
              <a:gd name="connsiteX355" fmla="*/ 1662463 w 4380009"/>
              <a:gd name="connsiteY355" fmla="*/ 1871817 h 5424103"/>
              <a:gd name="connsiteX356" fmla="*/ 1652620 w 4380009"/>
              <a:gd name="connsiteY356" fmla="*/ 1862955 h 5424103"/>
              <a:gd name="connsiteX357" fmla="*/ 1649667 w 4380009"/>
              <a:gd name="connsiteY357" fmla="*/ 1860985 h 5424103"/>
              <a:gd name="connsiteX358" fmla="*/ 1640809 w 4380009"/>
              <a:gd name="connsiteY358" fmla="*/ 1851139 h 5424103"/>
              <a:gd name="connsiteX359" fmla="*/ 1637856 w 4380009"/>
              <a:gd name="connsiteY359" fmla="*/ 1849170 h 5424103"/>
              <a:gd name="connsiteX360" fmla="*/ 1628013 w 4380009"/>
              <a:gd name="connsiteY360" fmla="*/ 1839323 h 5424103"/>
              <a:gd name="connsiteX361" fmla="*/ 1627029 w 4380009"/>
              <a:gd name="connsiteY361" fmla="*/ 1838339 h 5424103"/>
              <a:gd name="connsiteX362" fmla="*/ 1605375 w 4380009"/>
              <a:gd name="connsiteY362" fmla="*/ 1815692 h 5424103"/>
              <a:gd name="connsiteX363" fmla="*/ 1605375 w 4380009"/>
              <a:gd name="connsiteY363" fmla="*/ 1814707 h 5424103"/>
              <a:gd name="connsiteX364" fmla="*/ 1595532 w 4380009"/>
              <a:gd name="connsiteY364" fmla="*/ 1803876 h 5424103"/>
              <a:gd name="connsiteX365" fmla="*/ 1594548 w 4380009"/>
              <a:gd name="connsiteY365" fmla="*/ 1801907 h 5424103"/>
              <a:gd name="connsiteX366" fmla="*/ 1586673 w 4380009"/>
              <a:gd name="connsiteY366" fmla="*/ 1792060 h 5424103"/>
              <a:gd name="connsiteX367" fmla="*/ 1585689 w 4380009"/>
              <a:gd name="connsiteY367" fmla="*/ 1791075 h 5424103"/>
              <a:gd name="connsiteX368" fmla="*/ 1553208 w 4380009"/>
              <a:gd name="connsiteY368" fmla="*/ 1741843 h 5424103"/>
              <a:gd name="connsiteX369" fmla="*/ 1553208 w 4380009"/>
              <a:gd name="connsiteY369" fmla="*/ 1740858 h 5424103"/>
              <a:gd name="connsiteX370" fmla="*/ 1546318 w 4380009"/>
              <a:gd name="connsiteY370" fmla="*/ 1729043 h 5424103"/>
              <a:gd name="connsiteX371" fmla="*/ 1546318 w 4380009"/>
              <a:gd name="connsiteY371" fmla="*/ 1728058 h 5424103"/>
              <a:gd name="connsiteX372" fmla="*/ 1488246 w 4380009"/>
              <a:gd name="connsiteY372" fmla="*/ 1421832 h 5424103"/>
              <a:gd name="connsiteX373" fmla="*/ 1477419 w 4380009"/>
              <a:gd name="connsiteY373" fmla="*/ 1419863 h 5424103"/>
              <a:gd name="connsiteX374" fmla="*/ 1475450 w 4380009"/>
              <a:gd name="connsiteY374" fmla="*/ 1418878 h 5424103"/>
              <a:gd name="connsiteX375" fmla="*/ 1465607 w 4380009"/>
              <a:gd name="connsiteY375" fmla="*/ 1415924 h 5424103"/>
              <a:gd name="connsiteX376" fmla="*/ 1463639 w 4380009"/>
              <a:gd name="connsiteY376" fmla="*/ 1414940 h 5424103"/>
              <a:gd name="connsiteX377" fmla="*/ 1454780 w 4380009"/>
              <a:gd name="connsiteY377" fmla="*/ 1410017 h 5424103"/>
              <a:gd name="connsiteX378" fmla="*/ 1453796 w 4380009"/>
              <a:gd name="connsiteY378" fmla="*/ 1409032 h 5424103"/>
              <a:gd name="connsiteX379" fmla="*/ 1444938 w 4380009"/>
              <a:gd name="connsiteY379" fmla="*/ 1404109 h 5424103"/>
              <a:gd name="connsiteX380" fmla="*/ 1443953 w 4380009"/>
              <a:gd name="connsiteY380" fmla="*/ 1403124 h 5424103"/>
              <a:gd name="connsiteX381" fmla="*/ 1437063 w 4380009"/>
              <a:gd name="connsiteY381" fmla="*/ 1395247 h 5424103"/>
              <a:gd name="connsiteX382" fmla="*/ 1435095 w 4380009"/>
              <a:gd name="connsiteY382" fmla="*/ 1393277 h 5424103"/>
              <a:gd name="connsiteX383" fmla="*/ 1427221 w 4380009"/>
              <a:gd name="connsiteY383" fmla="*/ 1385400 h 5424103"/>
              <a:gd name="connsiteX384" fmla="*/ 1426236 w 4380009"/>
              <a:gd name="connsiteY384" fmla="*/ 1383431 h 5424103"/>
              <a:gd name="connsiteX385" fmla="*/ 1420331 w 4380009"/>
              <a:gd name="connsiteY385" fmla="*/ 1374569 h 5424103"/>
              <a:gd name="connsiteX386" fmla="*/ 1419346 w 4380009"/>
              <a:gd name="connsiteY386" fmla="*/ 1373585 h 5424103"/>
              <a:gd name="connsiteX387" fmla="*/ 1413441 w 4380009"/>
              <a:gd name="connsiteY387" fmla="*/ 1362753 h 5424103"/>
              <a:gd name="connsiteX388" fmla="*/ 1412456 w 4380009"/>
              <a:gd name="connsiteY388" fmla="*/ 1359799 h 5424103"/>
              <a:gd name="connsiteX389" fmla="*/ 1407535 w 4380009"/>
              <a:gd name="connsiteY389" fmla="*/ 1348968 h 5424103"/>
              <a:gd name="connsiteX390" fmla="*/ 1405566 w 4380009"/>
              <a:gd name="connsiteY390" fmla="*/ 1345030 h 5424103"/>
              <a:gd name="connsiteX391" fmla="*/ 1401629 w 4380009"/>
              <a:gd name="connsiteY391" fmla="*/ 1335183 h 5424103"/>
              <a:gd name="connsiteX392" fmla="*/ 1400645 w 4380009"/>
              <a:gd name="connsiteY392" fmla="*/ 1331245 h 5424103"/>
              <a:gd name="connsiteX393" fmla="*/ 1397692 w 4380009"/>
              <a:gd name="connsiteY393" fmla="*/ 1321398 h 5424103"/>
              <a:gd name="connsiteX394" fmla="*/ 1395724 w 4380009"/>
              <a:gd name="connsiteY394" fmla="*/ 1316475 h 5424103"/>
              <a:gd name="connsiteX395" fmla="*/ 1392771 w 4380009"/>
              <a:gd name="connsiteY395" fmla="*/ 1305644 h 5424103"/>
              <a:gd name="connsiteX396" fmla="*/ 1391787 w 4380009"/>
              <a:gd name="connsiteY396" fmla="*/ 1299736 h 5424103"/>
              <a:gd name="connsiteX397" fmla="*/ 1389818 w 4380009"/>
              <a:gd name="connsiteY397" fmla="*/ 1289889 h 5424103"/>
              <a:gd name="connsiteX398" fmla="*/ 1387849 w 4380009"/>
              <a:gd name="connsiteY398" fmla="*/ 1282012 h 5424103"/>
              <a:gd name="connsiteX399" fmla="*/ 1386865 w 4380009"/>
              <a:gd name="connsiteY399" fmla="*/ 1275120 h 5424103"/>
              <a:gd name="connsiteX400" fmla="*/ 1384897 w 4380009"/>
              <a:gd name="connsiteY400" fmla="*/ 1264289 h 5424103"/>
              <a:gd name="connsiteX401" fmla="*/ 1384897 w 4380009"/>
              <a:gd name="connsiteY401" fmla="*/ 1257396 h 5424103"/>
              <a:gd name="connsiteX402" fmla="*/ 1383912 w 4380009"/>
              <a:gd name="connsiteY402" fmla="*/ 1249519 h 5424103"/>
              <a:gd name="connsiteX403" fmla="*/ 1383912 w 4380009"/>
              <a:gd name="connsiteY403" fmla="*/ 1244595 h 5424103"/>
              <a:gd name="connsiteX404" fmla="*/ 1382928 w 4380009"/>
              <a:gd name="connsiteY404" fmla="*/ 1229826 h 5424103"/>
              <a:gd name="connsiteX405" fmla="*/ 1382928 w 4380009"/>
              <a:gd name="connsiteY405" fmla="*/ 1225887 h 5424103"/>
              <a:gd name="connsiteX406" fmla="*/ 1381944 w 4380009"/>
              <a:gd name="connsiteY406" fmla="*/ 1210133 h 5424103"/>
              <a:gd name="connsiteX407" fmla="*/ 1382928 w 4380009"/>
              <a:gd name="connsiteY407" fmla="*/ 1206194 h 5424103"/>
              <a:gd name="connsiteX408" fmla="*/ 1382928 w 4380009"/>
              <a:gd name="connsiteY408" fmla="*/ 1187486 h 5424103"/>
              <a:gd name="connsiteX409" fmla="*/ 1453796 w 4380009"/>
              <a:gd name="connsiteY409" fmla="*/ 1019111 h 5424103"/>
              <a:gd name="connsiteX410" fmla="*/ 1562066 w 4380009"/>
              <a:gd name="connsiteY410" fmla="*/ 1031911 h 5424103"/>
              <a:gd name="connsiteX411" fmla="*/ 1572894 w 4380009"/>
              <a:gd name="connsiteY411" fmla="*/ 996464 h 5424103"/>
              <a:gd name="connsiteX412" fmla="*/ 1580768 w 4380009"/>
              <a:gd name="connsiteY412" fmla="*/ 977756 h 5424103"/>
              <a:gd name="connsiteX413" fmla="*/ 1582736 w 4380009"/>
              <a:gd name="connsiteY413" fmla="*/ 970863 h 5424103"/>
              <a:gd name="connsiteX414" fmla="*/ 1583721 w 4380009"/>
              <a:gd name="connsiteY414" fmla="*/ 960032 h 5424103"/>
              <a:gd name="connsiteX415" fmla="*/ 1579784 w 4380009"/>
              <a:gd name="connsiteY415" fmla="*/ 930493 h 5424103"/>
              <a:gd name="connsiteX416" fmla="*/ 1690023 w 4380009"/>
              <a:gd name="connsiteY416" fmla="*/ 580943 h 5424103"/>
              <a:gd name="connsiteX417" fmla="*/ 1707740 w 4380009"/>
              <a:gd name="connsiteY417" fmla="*/ 564203 h 5424103"/>
              <a:gd name="connsiteX418" fmla="*/ 1709708 w 4380009"/>
              <a:gd name="connsiteY418" fmla="*/ 563219 h 5424103"/>
              <a:gd name="connsiteX419" fmla="*/ 1728410 w 4380009"/>
              <a:gd name="connsiteY419" fmla="*/ 548449 h 5424103"/>
              <a:gd name="connsiteX420" fmla="*/ 1729394 w 4380009"/>
              <a:gd name="connsiteY420" fmla="*/ 548449 h 5424103"/>
              <a:gd name="connsiteX421" fmla="*/ 1751048 w 4380009"/>
              <a:gd name="connsiteY421" fmla="*/ 535649 h 5424103"/>
              <a:gd name="connsiteX422" fmla="*/ 1710692 w 4380009"/>
              <a:gd name="connsiteY422" fmla="*/ 459831 h 5424103"/>
              <a:gd name="connsiteX423" fmla="*/ 1799278 w 4380009"/>
              <a:gd name="connsiteY423" fmla="*/ 123081 h 5424103"/>
              <a:gd name="connsiteX424" fmla="*/ 1830774 w 4380009"/>
              <a:gd name="connsiteY424" fmla="*/ 247147 h 5424103"/>
              <a:gd name="connsiteX425" fmla="*/ 1995149 w 4380009"/>
              <a:gd name="connsiteY425" fmla="*/ 0 h 54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4380009" h="5424103">
                <a:moveTo>
                  <a:pt x="1995149" y="0"/>
                </a:moveTo>
                <a:cubicBezTo>
                  <a:pt x="1995149" y="0"/>
                  <a:pt x="1993180" y="127020"/>
                  <a:pt x="2020740" y="170344"/>
                </a:cubicBezTo>
                <a:lnTo>
                  <a:pt x="2048300" y="60064"/>
                </a:lnTo>
                <a:lnTo>
                  <a:pt x="2048300" y="61048"/>
                </a:lnTo>
                <a:cubicBezTo>
                  <a:pt x="2049284" y="61048"/>
                  <a:pt x="2049284" y="61048"/>
                  <a:pt x="2049284" y="61048"/>
                </a:cubicBezTo>
                <a:cubicBezTo>
                  <a:pt x="2059127" y="72864"/>
                  <a:pt x="2138854" y="168375"/>
                  <a:pt x="2215627" y="205792"/>
                </a:cubicBezTo>
                <a:cubicBezTo>
                  <a:pt x="2236297" y="216623"/>
                  <a:pt x="2256967" y="222531"/>
                  <a:pt x="2275668" y="222531"/>
                </a:cubicBezTo>
                <a:cubicBezTo>
                  <a:pt x="2369175" y="220561"/>
                  <a:pt x="3002066" y="111265"/>
                  <a:pt x="3006987" y="625252"/>
                </a:cubicBezTo>
                <a:cubicBezTo>
                  <a:pt x="3007971" y="625252"/>
                  <a:pt x="3008956" y="625252"/>
                  <a:pt x="3008956" y="625252"/>
                </a:cubicBezTo>
                <a:cubicBezTo>
                  <a:pt x="3008956" y="625252"/>
                  <a:pt x="3008956" y="625252"/>
                  <a:pt x="3009940" y="625252"/>
                </a:cubicBezTo>
                <a:cubicBezTo>
                  <a:pt x="3009940" y="625252"/>
                  <a:pt x="3011908" y="625252"/>
                  <a:pt x="3012893" y="625252"/>
                </a:cubicBezTo>
                <a:cubicBezTo>
                  <a:pt x="3014861" y="625252"/>
                  <a:pt x="3015846" y="625252"/>
                  <a:pt x="3016830" y="625252"/>
                </a:cubicBezTo>
                <a:cubicBezTo>
                  <a:pt x="3016830" y="625252"/>
                  <a:pt x="3016830" y="625252"/>
                  <a:pt x="3017814" y="625252"/>
                </a:cubicBezTo>
                <a:cubicBezTo>
                  <a:pt x="3018798" y="625252"/>
                  <a:pt x="3020767" y="625252"/>
                  <a:pt x="3022736" y="626236"/>
                </a:cubicBezTo>
                <a:cubicBezTo>
                  <a:pt x="3022736" y="626236"/>
                  <a:pt x="3023720" y="626236"/>
                  <a:pt x="3024704" y="626236"/>
                </a:cubicBezTo>
                <a:cubicBezTo>
                  <a:pt x="3025688" y="626236"/>
                  <a:pt x="3026672" y="626236"/>
                  <a:pt x="3028641" y="626236"/>
                </a:cubicBezTo>
                <a:cubicBezTo>
                  <a:pt x="3029626" y="626236"/>
                  <a:pt x="3029626" y="626236"/>
                  <a:pt x="3030610" y="627221"/>
                </a:cubicBezTo>
                <a:cubicBezTo>
                  <a:pt x="3032578" y="627221"/>
                  <a:pt x="3034547" y="627221"/>
                  <a:pt x="3036515" y="627221"/>
                </a:cubicBezTo>
                <a:cubicBezTo>
                  <a:pt x="3037500" y="628206"/>
                  <a:pt x="3038484" y="628206"/>
                  <a:pt x="3039468" y="628206"/>
                </a:cubicBezTo>
                <a:cubicBezTo>
                  <a:pt x="3040452" y="629190"/>
                  <a:pt x="3042421" y="629190"/>
                  <a:pt x="3044390" y="629190"/>
                </a:cubicBezTo>
                <a:cubicBezTo>
                  <a:pt x="3045374" y="629190"/>
                  <a:pt x="3046358" y="629190"/>
                  <a:pt x="3047342" y="630175"/>
                </a:cubicBezTo>
                <a:cubicBezTo>
                  <a:pt x="3049311" y="630175"/>
                  <a:pt x="3052264" y="630175"/>
                  <a:pt x="3055217" y="631160"/>
                </a:cubicBezTo>
                <a:cubicBezTo>
                  <a:pt x="3055217" y="631160"/>
                  <a:pt x="3056201" y="631160"/>
                  <a:pt x="3057185" y="631160"/>
                </a:cubicBezTo>
                <a:cubicBezTo>
                  <a:pt x="3059154" y="632144"/>
                  <a:pt x="3061122" y="633129"/>
                  <a:pt x="3064075" y="633129"/>
                </a:cubicBezTo>
                <a:cubicBezTo>
                  <a:pt x="3065060" y="634114"/>
                  <a:pt x="3066044" y="634114"/>
                  <a:pt x="3066044" y="635098"/>
                </a:cubicBezTo>
                <a:cubicBezTo>
                  <a:pt x="3068996" y="635098"/>
                  <a:pt x="3071949" y="636083"/>
                  <a:pt x="3074902" y="637067"/>
                </a:cubicBezTo>
                <a:cubicBezTo>
                  <a:pt x="3075886" y="637067"/>
                  <a:pt x="3075886" y="637067"/>
                  <a:pt x="3077855" y="637067"/>
                </a:cubicBezTo>
                <a:cubicBezTo>
                  <a:pt x="3079824" y="639037"/>
                  <a:pt x="3082776" y="639037"/>
                  <a:pt x="3084745" y="640021"/>
                </a:cubicBezTo>
                <a:cubicBezTo>
                  <a:pt x="3085729" y="640021"/>
                  <a:pt x="3087698" y="641006"/>
                  <a:pt x="3088682" y="641006"/>
                </a:cubicBezTo>
                <a:cubicBezTo>
                  <a:pt x="3091635" y="641991"/>
                  <a:pt x="3093604" y="642975"/>
                  <a:pt x="3096556" y="644945"/>
                </a:cubicBezTo>
                <a:cubicBezTo>
                  <a:pt x="3097540" y="644945"/>
                  <a:pt x="3098525" y="644945"/>
                  <a:pt x="3098525" y="645929"/>
                </a:cubicBezTo>
                <a:cubicBezTo>
                  <a:pt x="3102462" y="646914"/>
                  <a:pt x="3105415" y="647899"/>
                  <a:pt x="3108368" y="649868"/>
                </a:cubicBezTo>
                <a:cubicBezTo>
                  <a:pt x="3109352" y="649868"/>
                  <a:pt x="3111320" y="650853"/>
                  <a:pt x="3112305" y="650853"/>
                </a:cubicBezTo>
                <a:cubicBezTo>
                  <a:pt x="3114273" y="652822"/>
                  <a:pt x="3117226" y="653807"/>
                  <a:pt x="3119195" y="654791"/>
                </a:cubicBezTo>
                <a:cubicBezTo>
                  <a:pt x="3121163" y="655776"/>
                  <a:pt x="3122148" y="655776"/>
                  <a:pt x="3123132" y="656761"/>
                </a:cubicBezTo>
                <a:cubicBezTo>
                  <a:pt x="3126085" y="658730"/>
                  <a:pt x="3129038" y="659714"/>
                  <a:pt x="3132974" y="661684"/>
                </a:cubicBezTo>
                <a:cubicBezTo>
                  <a:pt x="3133959" y="662668"/>
                  <a:pt x="3134943" y="662668"/>
                  <a:pt x="3135928" y="663653"/>
                </a:cubicBezTo>
                <a:cubicBezTo>
                  <a:pt x="3138880" y="665622"/>
                  <a:pt x="3141833" y="666607"/>
                  <a:pt x="3143802" y="668576"/>
                </a:cubicBezTo>
                <a:cubicBezTo>
                  <a:pt x="3144786" y="669561"/>
                  <a:pt x="3145770" y="669561"/>
                  <a:pt x="3147739" y="670546"/>
                </a:cubicBezTo>
                <a:cubicBezTo>
                  <a:pt x="3150692" y="672515"/>
                  <a:pt x="3154629" y="675469"/>
                  <a:pt x="3157582" y="678423"/>
                </a:cubicBezTo>
                <a:cubicBezTo>
                  <a:pt x="3158566" y="678423"/>
                  <a:pt x="3159550" y="679407"/>
                  <a:pt x="3161519" y="680392"/>
                </a:cubicBezTo>
                <a:cubicBezTo>
                  <a:pt x="3163487" y="682361"/>
                  <a:pt x="3165456" y="683346"/>
                  <a:pt x="3168409" y="686300"/>
                </a:cubicBezTo>
                <a:cubicBezTo>
                  <a:pt x="3169393" y="687285"/>
                  <a:pt x="3171362" y="687285"/>
                  <a:pt x="3172346" y="689254"/>
                </a:cubicBezTo>
                <a:cubicBezTo>
                  <a:pt x="3175298" y="692208"/>
                  <a:pt x="3178252" y="695162"/>
                  <a:pt x="3182188" y="697131"/>
                </a:cubicBezTo>
                <a:cubicBezTo>
                  <a:pt x="3183173" y="698116"/>
                  <a:pt x="3184157" y="699100"/>
                  <a:pt x="3185141" y="700085"/>
                </a:cubicBezTo>
                <a:cubicBezTo>
                  <a:pt x="3187110" y="703039"/>
                  <a:pt x="3190063" y="705008"/>
                  <a:pt x="3192031" y="707962"/>
                </a:cubicBezTo>
                <a:cubicBezTo>
                  <a:pt x="3194000" y="708947"/>
                  <a:pt x="3194984" y="709931"/>
                  <a:pt x="3195968" y="711901"/>
                </a:cubicBezTo>
                <a:cubicBezTo>
                  <a:pt x="3198921" y="714855"/>
                  <a:pt x="3201874" y="718793"/>
                  <a:pt x="3204827" y="721747"/>
                </a:cubicBezTo>
                <a:cubicBezTo>
                  <a:pt x="3242230" y="766056"/>
                  <a:pt x="3271758" y="830059"/>
                  <a:pt x="3278648" y="923600"/>
                </a:cubicBezTo>
                <a:cubicBezTo>
                  <a:pt x="3278648" y="923600"/>
                  <a:pt x="3280616" y="931477"/>
                  <a:pt x="3281601" y="947232"/>
                </a:cubicBezTo>
                <a:lnTo>
                  <a:pt x="3281601" y="948216"/>
                </a:lnTo>
                <a:cubicBezTo>
                  <a:pt x="3281601" y="949201"/>
                  <a:pt x="3281601" y="951170"/>
                  <a:pt x="3281601" y="952155"/>
                </a:cubicBezTo>
                <a:cubicBezTo>
                  <a:pt x="3281601" y="953140"/>
                  <a:pt x="3281601" y="954124"/>
                  <a:pt x="3281601" y="955109"/>
                </a:cubicBezTo>
                <a:cubicBezTo>
                  <a:pt x="3281601" y="956094"/>
                  <a:pt x="3281601" y="957078"/>
                  <a:pt x="3281601" y="958063"/>
                </a:cubicBezTo>
                <a:cubicBezTo>
                  <a:pt x="3281601" y="959047"/>
                  <a:pt x="3281601" y="961017"/>
                  <a:pt x="3281601" y="962001"/>
                </a:cubicBezTo>
                <a:cubicBezTo>
                  <a:pt x="3281601" y="962986"/>
                  <a:pt x="3281601" y="963971"/>
                  <a:pt x="3281601" y="964955"/>
                </a:cubicBezTo>
                <a:cubicBezTo>
                  <a:pt x="3281601" y="967909"/>
                  <a:pt x="3281601" y="970863"/>
                  <a:pt x="3281601" y="972833"/>
                </a:cubicBezTo>
                <a:cubicBezTo>
                  <a:pt x="3281601" y="973817"/>
                  <a:pt x="3281601" y="974802"/>
                  <a:pt x="3281601" y="975787"/>
                </a:cubicBezTo>
                <a:cubicBezTo>
                  <a:pt x="3280616" y="977756"/>
                  <a:pt x="3280616" y="979725"/>
                  <a:pt x="3280616" y="981694"/>
                </a:cubicBezTo>
                <a:cubicBezTo>
                  <a:pt x="3280616" y="982679"/>
                  <a:pt x="3280616" y="983664"/>
                  <a:pt x="3280616" y="984648"/>
                </a:cubicBezTo>
                <a:cubicBezTo>
                  <a:pt x="3280616" y="987602"/>
                  <a:pt x="3280616" y="988587"/>
                  <a:pt x="3280616" y="991541"/>
                </a:cubicBezTo>
                <a:cubicBezTo>
                  <a:pt x="3280616" y="992526"/>
                  <a:pt x="3279632" y="993510"/>
                  <a:pt x="3279632" y="994495"/>
                </a:cubicBezTo>
                <a:cubicBezTo>
                  <a:pt x="3279632" y="997449"/>
                  <a:pt x="3278648" y="999418"/>
                  <a:pt x="3278648" y="1001387"/>
                </a:cubicBezTo>
                <a:cubicBezTo>
                  <a:pt x="3278648" y="1003357"/>
                  <a:pt x="3278648" y="1004341"/>
                  <a:pt x="3278648" y="1005326"/>
                </a:cubicBezTo>
                <a:cubicBezTo>
                  <a:pt x="3277664" y="1012219"/>
                  <a:pt x="3276679" y="1019111"/>
                  <a:pt x="3274711" y="1027973"/>
                </a:cubicBezTo>
                <a:cubicBezTo>
                  <a:pt x="3274711" y="1028958"/>
                  <a:pt x="3274711" y="1029942"/>
                  <a:pt x="3274711" y="1030927"/>
                </a:cubicBezTo>
                <a:cubicBezTo>
                  <a:pt x="3273726" y="1033881"/>
                  <a:pt x="3273726" y="1036835"/>
                  <a:pt x="3272742" y="1039789"/>
                </a:cubicBezTo>
                <a:cubicBezTo>
                  <a:pt x="3272742" y="1041758"/>
                  <a:pt x="3272742" y="1042743"/>
                  <a:pt x="3272742" y="1043727"/>
                </a:cubicBezTo>
                <a:cubicBezTo>
                  <a:pt x="3270774" y="1047666"/>
                  <a:pt x="3270774" y="1050620"/>
                  <a:pt x="3269789" y="1053574"/>
                </a:cubicBezTo>
                <a:cubicBezTo>
                  <a:pt x="3268805" y="1055543"/>
                  <a:pt x="3268805" y="1056528"/>
                  <a:pt x="3268805" y="1057512"/>
                </a:cubicBezTo>
                <a:cubicBezTo>
                  <a:pt x="3267821" y="1062436"/>
                  <a:pt x="3266836" y="1066374"/>
                  <a:pt x="3265852" y="1070313"/>
                </a:cubicBezTo>
                <a:cubicBezTo>
                  <a:pt x="3265852" y="1071297"/>
                  <a:pt x="3265852" y="1071297"/>
                  <a:pt x="3264868" y="1071297"/>
                </a:cubicBezTo>
                <a:cubicBezTo>
                  <a:pt x="3263884" y="1076221"/>
                  <a:pt x="3262899" y="1081144"/>
                  <a:pt x="3260931" y="1086067"/>
                </a:cubicBezTo>
                <a:cubicBezTo>
                  <a:pt x="3260931" y="1087052"/>
                  <a:pt x="3260931" y="1088037"/>
                  <a:pt x="3260931" y="1090006"/>
                </a:cubicBezTo>
                <a:cubicBezTo>
                  <a:pt x="3258962" y="1092960"/>
                  <a:pt x="3257978" y="1096898"/>
                  <a:pt x="3256994" y="1100837"/>
                </a:cubicBezTo>
                <a:cubicBezTo>
                  <a:pt x="3256010" y="1102806"/>
                  <a:pt x="3255025" y="1104775"/>
                  <a:pt x="3255025" y="1106745"/>
                </a:cubicBezTo>
                <a:cubicBezTo>
                  <a:pt x="3254041" y="1109699"/>
                  <a:pt x="3253056" y="1113637"/>
                  <a:pt x="3251088" y="1117576"/>
                </a:cubicBezTo>
                <a:cubicBezTo>
                  <a:pt x="3251088" y="1119545"/>
                  <a:pt x="3250104" y="1120530"/>
                  <a:pt x="3249120" y="1122499"/>
                </a:cubicBezTo>
                <a:cubicBezTo>
                  <a:pt x="3248135" y="1127422"/>
                  <a:pt x="3246166" y="1132346"/>
                  <a:pt x="3244198" y="1136284"/>
                </a:cubicBezTo>
                <a:cubicBezTo>
                  <a:pt x="3244198" y="1137269"/>
                  <a:pt x="3244198" y="1138253"/>
                  <a:pt x="3243214" y="1139238"/>
                </a:cubicBezTo>
                <a:cubicBezTo>
                  <a:pt x="3241245" y="1145146"/>
                  <a:pt x="3238292" y="1151054"/>
                  <a:pt x="3236324" y="1156962"/>
                </a:cubicBezTo>
                <a:cubicBezTo>
                  <a:pt x="3236324" y="1157947"/>
                  <a:pt x="3235340" y="1158931"/>
                  <a:pt x="3235340" y="1159916"/>
                </a:cubicBezTo>
                <a:cubicBezTo>
                  <a:pt x="3233371" y="1164839"/>
                  <a:pt x="3231402" y="1169762"/>
                  <a:pt x="3228450" y="1174685"/>
                </a:cubicBezTo>
                <a:cubicBezTo>
                  <a:pt x="3227465" y="1176655"/>
                  <a:pt x="3227465" y="1178624"/>
                  <a:pt x="3226481" y="1180593"/>
                </a:cubicBezTo>
                <a:cubicBezTo>
                  <a:pt x="3224512" y="1185517"/>
                  <a:pt x="3222544" y="1189455"/>
                  <a:pt x="3220576" y="1194379"/>
                </a:cubicBezTo>
                <a:cubicBezTo>
                  <a:pt x="3218607" y="1195363"/>
                  <a:pt x="3218607" y="1197332"/>
                  <a:pt x="3217622" y="1200286"/>
                </a:cubicBezTo>
                <a:cubicBezTo>
                  <a:pt x="3214670" y="1205210"/>
                  <a:pt x="3212701" y="1209148"/>
                  <a:pt x="3210732" y="1215056"/>
                </a:cubicBezTo>
                <a:cubicBezTo>
                  <a:pt x="3209748" y="1216041"/>
                  <a:pt x="3208764" y="1217025"/>
                  <a:pt x="3207780" y="1218995"/>
                </a:cubicBezTo>
                <a:cubicBezTo>
                  <a:pt x="3204827" y="1225887"/>
                  <a:pt x="3200890" y="1232780"/>
                  <a:pt x="3197937" y="1239672"/>
                </a:cubicBezTo>
                <a:cubicBezTo>
                  <a:pt x="3196953" y="1240657"/>
                  <a:pt x="3196953" y="1241642"/>
                  <a:pt x="3195968" y="1242626"/>
                </a:cubicBezTo>
                <a:cubicBezTo>
                  <a:pt x="3193016" y="1248534"/>
                  <a:pt x="3189078" y="1254442"/>
                  <a:pt x="3186126" y="1260350"/>
                </a:cubicBezTo>
                <a:cubicBezTo>
                  <a:pt x="3185141" y="1262319"/>
                  <a:pt x="3184157" y="1265273"/>
                  <a:pt x="3182188" y="1267243"/>
                </a:cubicBezTo>
                <a:cubicBezTo>
                  <a:pt x="3179236" y="1272166"/>
                  <a:pt x="3177267" y="1276104"/>
                  <a:pt x="3174314" y="1282012"/>
                </a:cubicBezTo>
                <a:cubicBezTo>
                  <a:pt x="3172346" y="1283981"/>
                  <a:pt x="3171362" y="1286935"/>
                  <a:pt x="3169393" y="1288905"/>
                </a:cubicBezTo>
                <a:cubicBezTo>
                  <a:pt x="3166440" y="1294813"/>
                  <a:pt x="3163487" y="1299736"/>
                  <a:pt x="3159550" y="1304659"/>
                </a:cubicBezTo>
                <a:cubicBezTo>
                  <a:pt x="3158566" y="1306628"/>
                  <a:pt x="3157582" y="1309582"/>
                  <a:pt x="3155613" y="1311552"/>
                </a:cubicBezTo>
                <a:cubicBezTo>
                  <a:pt x="3151676" y="1319429"/>
                  <a:pt x="3146754" y="1326321"/>
                  <a:pt x="3141833" y="1334199"/>
                </a:cubicBezTo>
                <a:cubicBezTo>
                  <a:pt x="3141833" y="1334199"/>
                  <a:pt x="3134943" y="1325337"/>
                  <a:pt x="3124116" y="1314506"/>
                </a:cubicBezTo>
                <a:cubicBezTo>
                  <a:pt x="3152660" y="1354876"/>
                  <a:pt x="3168409" y="1411986"/>
                  <a:pt x="3165456" y="1471065"/>
                </a:cubicBezTo>
                <a:cubicBezTo>
                  <a:pt x="3165456" y="1472049"/>
                  <a:pt x="3165456" y="1473034"/>
                  <a:pt x="3164472" y="1473034"/>
                </a:cubicBezTo>
                <a:cubicBezTo>
                  <a:pt x="3164472" y="1476973"/>
                  <a:pt x="3164472" y="1481896"/>
                  <a:pt x="3163487" y="1485834"/>
                </a:cubicBezTo>
                <a:cubicBezTo>
                  <a:pt x="3163487" y="1486819"/>
                  <a:pt x="3163487" y="1487804"/>
                  <a:pt x="3163487" y="1487804"/>
                </a:cubicBezTo>
                <a:cubicBezTo>
                  <a:pt x="3162503" y="1497650"/>
                  <a:pt x="3160534" y="1507497"/>
                  <a:pt x="3158566" y="1517343"/>
                </a:cubicBezTo>
                <a:cubicBezTo>
                  <a:pt x="3157582" y="1518328"/>
                  <a:pt x="3157582" y="1520297"/>
                  <a:pt x="3157582" y="1521282"/>
                </a:cubicBezTo>
                <a:cubicBezTo>
                  <a:pt x="3155613" y="1524236"/>
                  <a:pt x="3155613" y="1528174"/>
                  <a:pt x="3154629" y="1531128"/>
                </a:cubicBezTo>
                <a:cubicBezTo>
                  <a:pt x="3153644" y="1533097"/>
                  <a:pt x="3153644" y="1534082"/>
                  <a:pt x="3153644" y="1536051"/>
                </a:cubicBezTo>
                <a:cubicBezTo>
                  <a:pt x="3151676" y="1539990"/>
                  <a:pt x="3149707" y="1544913"/>
                  <a:pt x="3147739" y="1549837"/>
                </a:cubicBezTo>
                <a:cubicBezTo>
                  <a:pt x="3139864" y="1572483"/>
                  <a:pt x="3129038" y="1591192"/>
                  <a:pt x="3118210" y="1607931"/>
                </a:cubicBezTo>
                <a:cubicBezTo>
                  <a:pt x="3040452" y="1723135"/>
                  <a:pt x="2912496" y="1709350"/>
                  <a:pt x="2912496" y="1709350"/>
                </a:cubicBezTo>
                <a:cubicBezTo>
                  <a:pt x="2836707" y="1884617"/>
                  <a:pt x="2651662" y="2007698"/>
                  <a:pt x="2406577" y="2043145"/>
                </a:cubicBezTo>
                <a:lnTo>
                  <a:pt x="2389844" y="2136687"/>
                </a:lnTo>
                <a:cubicBezTo>
                  <a:pt x="2398703" y="2120933"/>
                  <a:pt x="2402640" y="2106163"/>
                  <a:pt x="2398703" y="2104193"/>
                </a:cubicBezTo>
                <a:cubicBezTo>
                  <a:pt x="2400672" y="2105178"/>
                  <a:pt x="2401656" y="2106163"/>
                  <a:pt x="2403624" y="2107147"/>
                </a:cubicBezTo>
                <a:cubicBezTo>
                  <a:pt x="2405593" y="2105178"/>
                  <a:pt x="2419373" y="2090409"/>
                  <a:pt x="2440043" y="2113055"/>
                </a:cubicBezTo>
                <a:cubicBezTo>
                  <a:pt x="2440043" y="2113055"/>
                  <a:pt x="2491225" y="2136687"/>
                  <a:pt x="2535518" y="2203643"/>
                </a:cubicBezTo>
                <a:cubicBezTo>
                  <a:pt x="2617213" y="2202659"/>
                  <a:pt x="2780603" y="2246967"/>
                  <a:pt x="2902654" y="2296200"/>
                </a:cubicBezTo>
                <a:cubicBezTo>
                  <a:pt x="3091635" y="2340509"/>
                  <a:pt x="3231402" y="2392695"/>
                  <a:pt x="3393808" y="2435035"/>
                </a:cubicBezTo>
                <a:cubicBezTo>
                  <a:pt x="3516843" y="2467529"/>
                  <a:pt x="3640862" y="2501007"/>
                  <a:pt x="3765866" y="2522669"/>
                </a:cubicBezTo>
                <a:cubicBezTo>
                  <a:pt x="3803268" y="2527593"/>
                  <a:pt x="3889884" y="2549255"/>
                  <a:pt x="3940083" y="2529562"/>
                </a:cubicBezTo>
                <a:cubicBezTo>
                  <a:pt x="3941067" y="2528577"/>
                  <a:pt x="3942051" y="2527593"/>
                  <a:pt x="3943036" y="2527593"/>
                </a:cubicBezTo>
                <a:cubicBezTo>
                  <a:pt x="3949926" y="2524639"/>
                  <a:pt x="3955831" y="2520700"/>
                  <a:pt x="3960753" y="2516761"/>
                </a:cubicBezTo>
                <a:cubicBezTo>
                  <a:pt x="3962721" y="2513807"/>
                  <a:pt x="3965674" y="2510853"/>
                  <a:pt x="3966658" y="2507899"/>
                </a:cubicBezTo>
                <a:cubicBezTo>
                  <a:pt x="3966658" y="2507899"/>
                  <a:pt x="3965674" y="2501007"/>
                  <a:pt x="3963706" y="2490176"/>
                </a:cubicBezTo>
                <a:cubicBezTo>
                  <a:pt x="3963706" y="2489191"/>
                  <a:pt x="3962721" y="2480329"/>
                  <a:pt x="3962721" y="2479345"/>
                </a:cubicBezTo>
                <a:cubicBezTo>
                  <a:pt x="3961737" y="2471467"/>
                  <a:pt x="3959768" y="2461621"/>
                  <a:pt x="3958784" y="2450790"/>
                </a:cubicBezTo>
                <a:cubicBezTo>
                  <a:pt x="3957800" y="2449805"/>
                  <a:pt x="3955831" y="2437989"/>
                  <a:pt x="3955831" y="2437005"/>
                </a:cubicBezTo>
                <a:cubicBezTo>
                  <a:pt x="3952878" y="2421251"/>
                  <a:pt x="3950910" y="2403527"/>
                  <a:pt x="3947957" y="2385803"/>
                </a:cubicBezTo>
                <a:cubicBezTo>
                  <a:pt x="3946973" y="2377926"/>
                  <a:pt x="3943036" y="2358233"/>
                  <a:pt x="3942051" y="2348387"/>
                </a:cubicBezTo>
                <a:cubicBezTo>
                  <a:pt x="3941067" y="2341494"/>
                  <a:pt x="3940083" y="2335586"/>
                  <a:pt x="3939098" y="2328693"/>
                </a:cubicBezTo>
                <a:cubicBezTo>
                  <a:pt x="3937130" y="2317862"/>
                  <a:pt x="3935162" y="2305062"/>
                  <a:pt x="3933193" y="2292261"/>
                </a:cubicBezTo>
                <a:cubicBezTo>
                  <a:pt x="3935162" y="2298169"/>
                  <a:pt x="3936146" y="2304077"/>
                  <a:pt x="3938114" y="2310970"/>
                </a:cubicBezTo>
                <a:lnTo>
                  <a:pt x="3818032" y="1551806"/>
                </a:lnTo>
                <a:cubicBezTo>
                  <a:pt x="3843624" y="1503558"/>
                  <a:pt x="3880042" y="1469095"/>
                  <a:pt x="3921382" y="1444479"/>
                </a:cubicBezTo>
                <a:lnTo>
                  <a:pt x="3916460" y="1428725"/>
                </a:lnTo>
                <a:lnTo>
                  <a:pt x="3915476" y="1423802"/>
                </a:lnTo>
                <a:cubicBezTo>
                  <a:pt x="3926303" y="1414940"/>
                  <a:pt x="3937130" y="1408047"/>
                  <a:pt x="3946973" y="1400170"/>
                </a:cubicBezTo>
                <a:lnTo>
                  <a:pt x="3946973" y="1394262"/>
                </a:lnTo>
                <a:cubicBezTo>
                  <a:pt x="3946973" y="1394262"/>
                  <a:pt x="3764881" y="1363738"/>
                  <a:pt x="3736337" y="1245580"/>
                </a:cubicBezTo>
                <a:cubicBezTo>
                  <a:pt x="3727479" y="1209148"/>
                  <a:pt x="3725510" y="1167793"/>
                  <a:pt x="3713699" y="1132346"/>
                </a:cubicBezTo>
                <a:cubicBezTo>
                  <a:pt x="3706809" y="1110683"/>
                  <a:pt x="3691060" y="1089021"/>
                  <a:pt x="3701888" y="1069328"/>
                </a:cubicBezTo>
                <a:cubicBezTo>
                  <a:pt x="3713699" y="1046681"/>
                  <a:pt x="3741258" y="1048651"/>
                  <a:pt x="3763897" y="1059482"/>
                </a:cubicBezTo>
                <a:cubicBezTo>
                  <a:pt x="3758976" y="1055543"/>
                  <a:pt x="3756023" y="1052589"/>
                  <a:pt x="3755038" y="1050620"/>
                </a:cubicBezTo>
                <a:cubicBezTo>
                  <a:pt x="3757007" y="1052589"/>
                  <a:pt x="3770787" y="1055543"/>
                  <a:pt x="3787520" y="1063420"/>
                </a:cubicBezTo>
                <a:cubicBezTo>
                  <a:pt x="3787520" y="1063420"/>
                  <a:pt x="3787520" y="1062436"/>
                  <a:pt x="3787520" y="1061451"/>
                </a:cubicBezTo>
                <a:cubicBezTo>
                  <a:pt x="3787520" y="1060466"/>
                  <a:pt x="3787520" y="1059482"/>
                  <a:pt x="3787520" y="1058497"/>
                </a:cubicBezTo>
                <a:cubicBezTo>
                  <a:pt x="3787520" y="1057512"/>
                  <a:pt x="3787520" y="1056528"/>
                  <a:pt x="3787520" y="1055543"/>
                </a:cubicBezTo>
                <a:cubicBezTo>
                  <a:pt x="3787520" y="1054558"/>
                  <a:pt x="3787520" y="1053574"/>
                  <a:pt x="3787520" y="1052589"/>
                </a:cubicBezTo>
                <a:cubicBezTo>
                  <a:pt x="3787520" y="1051605"/>
                  <a:pt x="3788504" y="1050620"/>
                  <a:pt x="3788504" y="1050620"/>
                </a:cubicBezTo>
                <a:cubicBezTo>
                  <a:pt x="3795394" y="993510"/>
                  <a:pt x="3830828" y="897015"/>
                  <a:pt x="3883979" y="910800"/>
                </a:cubicBezTo>
                <a:cubicBezTo>
                  <a:pt x="3882995" y="910800"/>
                  <a:pt x="3882995" y="910800"/>
                  <a:pt x="3882995" y="910800"/>
                </a:cubicBezTo>
                <a:cubicBezTo>
                  <a:pt x="3874136" y="904892"/>
                  <a:pt x="3867246" y="903907"/>
                  <a:pt x="3867246" y="903907"/>
                </a:cubicBezTo>
                <a:cubicBezTo>
                  <a:pt x="3867246" y="903907"/>
                  <a:pt x="3874136" y="903907"/>
                  <a:pt x="3883979" y="907846"/>
                </a:cubicBezTo>
                <a:cubicBezTo>
                  <a:pt x="3891853" y="909815"/>
                  <a:pt x="3900712" y="913754"/>
                  <a:pt x="3909570" y="920646"/>
                </a:cubicBezTo>
                <a:cubicBezTo>
                  <a:pt x="3937130" y="894061"/>
                  <a:pt x="3979454" y="882245"/>
                  <a:pt x="4016856" y="890122"/>
                </a:cubicBezTo>
                <a:cubicBezTo>
                  <a:pt x="4016856" y="890122"/>
                  <a:pt x="4017841" y="891107"/>
                  <a:pt x="4018825" y="891107"/>
                </a:cubicBezTo>
                <a:cubicBezTo>
                  <a:pt x="4021778" y="891107"/>
                  <a:pt x="4024731" y="892091"/>
                  <a:pt x="4027684" y="893076"/>
                </a:cubicBezTo>
                <a:cubicBezTo>
                  <a:pt x="4028668" y="894061"/>
                  <a:pt x="4029652" y="894061"/>
                  <a:pt x="4030636" y="894061"/>
                </a:cubicBezTo>
                <a:cubicBezTo>
                  <a:pt x="4034574" y="895045"/>
                  <a:pt x="4037526" y="897015"/>
                  <a:pt x="4040479" y="897999"/>
                </a:cubicBezTo>
                <a:cubicBezTo>
                  <a:pt x="4041464" y="897999"/>
                  <a:pt x="4041464" y="897999"/>
                  <a:pt x="4041464" y="897999"/>
                </a:cubicBezTo>
                <a:cubicBezTo>
                  <a:pt x="4041464" y="897999"/>
                  <a:pt x="4041464" y="897999"/>
                  <a:pt x="4042448" y="898984"/>
                </a:cubicBezTo>
                <a:cubicBezTo>
                  <a:pt x="4047369" y="900953"/>
                  <a:pt x="4052290" y="903907"/>
                  <a:pt x="4058196" y="904892"/>
                </a:cubicBezTo>
                <a:cubicBezTo>
                  <a:pt x="4066070" y="906861"/>
                  <a:pt x="4072960" y="904892"/>
                  <a:pt x="4081819" y="903907"/>
                </a:cubicBezTo>
                <a:cubicBezTo>
                  <a:pt x="4104457" y="901938"/>
                  <a:pt x="4128080" y="912769"/>
                  <a:pt x="4143828" y="930493"/>
                </a:cubicBezTo>
                <a:cubicBezTo>
                  <a:pt x="4143828" y="931477"/>
                  <a:pt x="4144813" y="931477"/>
                  <a:pt x="4146781" y="932462"/>
                </a:cubicBezTo>
                <a:cubicBezTo>
                  <a:pt x="4150718" y="933447"/>
                  <a:pt x="4156624" y="932462"/>
                  <a:pt x="4160561" y="932462"/>
                </a:cubicBezTo>
                <a:lnTo>
                  <a:pt x="4161546" y="933447"/>
                </a:lnTo>
                <a:cubicBezTo>
                  <a:pt x="4233398" y="957078"/>
                  <a:pt x="4243240" y="1055543"/>
                  <a:pt x="4243240" y="1116591"/>
                </a:cubicBezTo>
                <a:cubicBezTo>
                  <a:pt x="4243240" y="1129392"/>
                  <a:pt x="4242256" y="1143177"/>
                  <a:pt x="4241272" y="1157947"/>
                </a:cubicBezTo>
                <a:cubicBezTo>
                  <a:pt x="4238319" y="1206194"/>
                  <a:pt x="4230445" y="1259365"/>
                  <a:pt x="4206822" y="1300721"/>
                </a:cubicBezTo>
                <a:cubicBezTo>
                  <a:pt x="4208791" y="1300721"/>
                  <a:pt x="4209775" y="1299736"/>
                  <a:pt x="4209775" y="1299736"/>
                </a:cubicBezTo>
                <a:cubicBezTo>
                  <a:pt x="4217650" y="1308598"/>
                  <a:pt x="4227492" y="1354876"/>
                  <a:pt x="4234382" y="1390323"/>
                </a:cubicBezTo>
                <a:cubicBezTo>
                  <a:pt x="4258004" y="1393277"/>
                  <a:pt x="4271784" y="1395247"/>
                  <a:pt x="4271784" y="1395247"/>
                </a:cubicBezTo>
                <a:cubicBezTo>
                  <a:pt x="4271784" y="1395247"/>
                  <a:pt x="4519822" y="2594549"/>
                  <a:pt x="4264894" y="2853511"/>
                </a:cubicBezTo>
                <a:cubicBezTo>
                  <a:pt x="4263910" y="2854496"/>
                  <a:pt x="4262926" y="2855480"/>
                  <a:pt x="4261942" y="2856465"/>
                </a:cubicBezTo>
                <a:cubicBezTo>
                  <a:pt x="4258989" y="2858434"/>
                  <a:pt x="4256036" y="2861388"/>
                  <a:pt x="4253084" y="2864342"/>
                </a:cubicBezTo>
                <a:cubicBezTo>
                  <a:pt x="4239304" y="2877143"/>
                  <a:pt x="4224539" y="2886989"/>
                  <a:pt x="4207806" y="2892897"/>
                </a:cubicBezTo>
                <a:cubicBezTo>
                  <a:pt x="3942051" y="3000224"/>
                  <a:pt x="3191047" y="2962807"/>
                  <a:pt x="2883952" y="2852526"/>
                </a:cubicBezTo>
                <a:cubicBezTo>
                  <a:pt x="2858361" y="2931298"/>
                  <a:pt x="2832770" y="3013024"/>
                  <a:pt x="2808163" y="3093765"/>
                </a:cubicBezTo>
                <a:cubicBezTo>
                  <a:pt x="2755996" y="3265094"/>
                  <a:pt x="2708751" y="3426577"/>
                  <a:pt x="2684144" y="3526026"/>
                </a:cubicBezTo>
                <a:cubicBezTo>
                  <a:pt x="2683160" y="3527011"/>
                  <a:pt x="2683160" y="3528980"/>
                  <a:pt x="2682175" y="3529965"/>
                </a:cubicBezTo>
                <a:cubicBezTo>
                  <a:pt x="2677254" y="3551627"/>
                  <a:pt x="2672332" y="3570335"/>
                  <a:pt x="2669380" y="3585105"/>
                </a:cubicBezTo>
                <a:cubicBezTo>
                  <a:pt x="2668395" y="3591013"/>
                  <a:pt x="2667411" y="3597905"/>
                  <a:pt x="2666427" y="3604798"/>
                </a:cubicBezTo>
                <a:cubicBezTo>
                  <a:pt x="2665442" y="3607752"/>
                  <a:pt x="2665442" y="3609721"/>
                  <a:pt x="2665442" y="3612675"/>
                </a:cubicBezTo>
                <a:cubicBezTo>
                  <a:pt x="2664458" y="3616613"/>
                  <a:pt x="2664458" y="3622521"/>
                  <a:pt x="2663474" y="3628429"/>
                </a:cubicBezTo>
                <a:cubicBezTo>
                  <a:pt x="2663474" y="3630399"/>
                  <a:pt x="2662490" y="3634337"/>
                  <a:pt x="2662490" y="3638276"/>
                </a:cubicBezTo>
                <a:cubicBezTo>
                  <a:pt x="2662490" y="3643199"/>
                  <a:pt x="2661505" y="3648122"/>
                  <a:pt x="2661505" y="3654030"/>
                </a:cubicBezTo>
                <a:cubicBezTo>
                  <a:pt x="2661505" y="3657969"/>
                  <a:pt x="2661505" y="3660923"/>
                  <a:pt x="2660521" y="3665846"/>
                </a:cubicBezTo>
                <a:cubicBezTo>
                  <a:pt x="2659537" y="3670769"/>
                  <a:pt x="2659537" y="3677662"/>
                  <a:pt x="2659537" y="3682585"/>
                </a:cubicBezTo>
                <a:cubicBezTo>
                  <a:pt x="2659537" y="3687508"/>
                  <a:pt x="2659537" y="3690462"/>
                  <a:pt x="2658552" y="3695385"/>
                </a:cubicBezTo>
                <a:cubicBezTo>
                  <a:pt x="2658552" y="3702278"/>
                  <a:pt x="2658552" y="3709171"/>
                  <a:pt x="2658552" y="3716063"/>
                </a:cubicBezTo>
                <a:cubicBezTo>
                  <a:pt x="2658552" y="3719017"/>
                  <a:pt x="2658552" y="3722955"/>
                  <a:pt x="2657568" y="3727879"/>
                </a:cubicBezTo>
                <a:cubicBezTo>
                  <a:pt x="2657568" y="3735756"/>
                  <a:pt x="2657568" y="3743633"/>
                  <a:pt x="2657568" y="3751510"/>
                </a:cubicBezTo>
                <a:cubicBezTo>
                  <a:pt x="2657568" y="3755449"/>
                  <a:pt x="2657568" y="3758403"/>
                  <a:pt x="2657568" y="3762341"/>
                </a:cubicBezTo>
                <a:cubicBezTo>
                  <a:pt x="2657568" y="3773173"/>
                  <a:pt x="2657568" y="3785973"/>
                  <a:pt x="2657568" y="3797789"/>
                </a:cubicBezTo>
                <a:cubicBezTo>
                  <a:pt x="2657568" y="3798773"/>
                  <a:pt x="2657568" y="3798773"/>
                  <a:pt x="2657568" y="3799758"/>
                </a:cubicBezTo>
                <a:cubicBezTo>
                  <a:pt x="2656584" y="3812559"/>
                  <a:pt x="2656584" y="3824374"/>
                  <a:pt x="2657568" y="3838159"/>
                </a:cubicBezTo>
                <a:cubicBezTo>
                  <a:pt x="2657568" y="3841113"/>
                  <a:pt x="2657568" y="3846037"/>
                  <a:pt x="2657568" y="3848991"/>
                </a:cubicBezTo>
                <a:cubicBezTo>
                  <a:pt x="2657568" y="3858837"/>
                  <a:pt x="2657568" y="3868683"/>
                  <a:pt x="2657568" y="3877545"/>
                </a:cubicBezTo>
                <a:cubicBezTo>
                  <a:pt x="2657568" y="3882469"/>
                  <a:pt x="2657568" y="3888377"/>
                  <a:pt x="2657568" y="3892315"/>
                </a:cubicBezTo>
                <a:cubicBezTo>
                  <a:pt x="2657568" y="3902161"/>
                  <a:pt x="2657568" y="3911023"/>
                  <a:pt x="2657568" y="3919885"/>
                </a:cubicBezTo>
                <a:cubicBezTo>
                  <a:pt x="2657568" y="3924809"/>
                  <a:pt x="2658552" y="3930716"/>
                  <a:pt x="2658552" y="3936624"/>
                </a:cubicBezTo>
                <a:cubicBezTo>
                  <a:pt x="2658552" y="3945486"/>
                  <a:pt x="2658552" y="3954348"/>
                  <a:pt x="2658552" y="3963210"/>
                </a:cubicBezTo>
                <a:cubicBezTo>
                  <a:pt x="2658552" y="3968133"/>
                  <a:pt x="2658552" y="3974041"/>
                  <a:pt x="2659537" y="3979949"/>
                </a:cubicBezTo>
                <a:cubicBezTo>
                  <a:pt x="2659537" y="3988811"/>
                  <a:pt x="2659537" y="3998657"/>
                  <a:pt x="2659537" y="4008503"/>
                </a:cubicBezTo>
                <a:cubicBezTo>
                  <a:pt x="2659537" y="4013427"/>
                  <a:pt x="2659537" y="4018350"/>
                  <a:pt x="2660521" y="4023273"/>
                </a:cubicBezTo>
                <a:cubicBezTo>
                  <a:pt x="2660521" y="4034105"/>
                  <a:pt x="2661505" y="4044935"/>
                  <a:pt x="2661505" y="4055767"/>
                </a:cubicBezTo>
                <a:cubicBezTo>
                  <a:pt x="2661505" y="4059705"/>
                  <a:pt x="2661505" y="4063644"/>
                  <a:pt x="2661505" y="4067583"/>
                </a:cubicBezTo>
                <a:cubicBezTo>
                  <a:pt x="2662490" y="4097122"/>
                  <a:pt x="2663474" y="4127646"/>
                  <a:pt x="2664458" y="4157185"/>
                </a:cubicBezTo>
                <a:cubicBezTo>
                  <a:pt x="2664458" y="4158170"/>
                  <a:pt x="2664458" y="4158170"/>
                  <a:pt x="2664458" y="4159155"/>
                </a:cubicBezTo>
                <a:cubicBezTo>
                  <a:pt x="2665442" y="4163093"/>
                  <a:pt x="2665442" y="4168017"/>
                  <a:pt x="2665442" y="4171955"/>
                </a:cubicBezTo>
                <a:cubicBezTo>
                  <a:pt x="2665442" y="4182786"/>
                  <a:pt x="2666427" y="4194602"/>
                  <a:pt x="2666427" y="4205433"/>
                </a:cubicBezTo>
                <a:cubicBezTo>
                  <a:pt x="2667411" y="4208387"/>
                  <a:pt x="2667411" y="4210357"/>
                  <a:pt x="2667411" y="4212326"/>
                </a:cubicBezTo>
                <a:cubicBezTo>
                  <a:pt x="2667411" y="4224141"/>
                  <a:pt x="2667411" y="4235957"/>
                  <a:pt x="2668395" y="4246789"/>
                </a:cubicBezTo>
                <a:cubicBezTo>
                  <a:pt x="2677254" y="4484089"/>
                  <a:pt x="2688081" y="4696773"/>
                  <a:pt x="2677254" y="4725327"/>
                </a:cubicBezTo>
                <a:cubicBezTo>
                  <a:pt x="2665442" y="4754867"/>
                  <a:pt x="2584732" y="4789329"/>
                  <a:pt x="2498115" y="4811977"/>
                </a:cubicBezTo>
                <a:cubicBezTo>
                  <a:pt x="2447917" y="5005461"/>
                  <a:pt x="2393843" y="5223314"/>
                  <a:pt x="2371604" y="5413197"/>
                </a:cubicBezTo>
                <a:lnTo>
                  <a:pt x="2370975" y="5424103"/>
                </a:lnTo>
                <a:lnTo>
                  <a:pt x="1979377" y="5424103"/>
                </a:lnTo>
                <a:lnTo>
                  <a:pt x="1984814" y="5368549"/>
                </a:lnTo>
                <a:cubicBezTo>
                  <a:pt x="2008191" y="5187866"/>
                  <a:pt x="2048300" y="5036969"/>
                  <a:pt x="2063064" y="4963613"/>
                </a:cubicBezTo>
                <a:cubicBezTo>
                  <a:pt x="2063064" y="4962628"/>
                  <a:pt x="2063064" y="4960659"/>
                  <a:pt x="2063064" y="4958689"/>
                </a:cubicBezTo>
                <a:cubicBezTo>
                  <a:pt x="2064048" y="4957705"/>
                  <a:pt x="2064048" y="4954751"/>
                  <a:pt x="2064048" y="4953766"/>
                </a:cubicBezTo>
                <a:cubicBezTo>
                  <a:pt x="2064048" y="4951797"/>
                  <a:pt x="2065033" y="4948843"/>
                  <a:pt x="2066017" y="4947858"/>
                </a:cubicBezTo>
                <a:cubicBezTo>
                  <a:pt x="2066017" y="4946873"/>
                  <a:pt x="2066017" y="4944904"/>
                  <a:pt x="2066017" y="4943919"/>
                </a:cubicBezTo>
                <a:cubicBezTo>
                  <a:pt x="2066017" y="4940965"/>
                  <a:pt x="2067001" y="4938011"/>
                  <a:pt x="2067986" y="4935057"/>
                </a:cubicBezTo>
                <a:lnTo>
                  <a:pt x="2067986" y="4934073"/>
                </a:lnTo>
                <a:cubicBezTo>
                  <a:pt x="2067986" y="4931119"/>
                  <a:pt x="2067986" y="4929150"/>
                  <a:pt x="2067986" y="4928165"/>
                </a:cubicBezTo>
                <a:cubicBezTo>
                  <a:pt x="2067986" y="4927181"/>
                  <a:pt x="2067986" y="4927181"/>
                  <a:pt x="2067986" y="4926196"/>
                </a:cubicBezTo>
                <a:cubicBezTo>
                  <a:pt x="2067986" y="4924227"/>
                  <a:pt x="2067986" y="4923242"/>
                  <a:pt x="2067986" y="4922257"/>
                </a:cubicBezTo>
                <a:cubicBezTo>
                  <a:pt x="2067986" y="4921273"/>
                  <a:pt x="2067986" y="4921273"/>
                  <a:pt x="2067986" y="4920288"/>
                </a:cubicBezTo>
                <a:cubicBezTo>
                  <a:pt x="2067986" y="4918319"/>
                  <a:pt x="2067986" y="4917334"/>
                  <a:pt x="2067001" y="4917334"/>
                </a:cubicBezTo>
                <a:cubicBezTo>
                  <a:pt x="2063064" y="4909457"/>
                  <a:pt x="2056174" y="4901579"/>
                  <a:pt x="2048300" y="4894687"/>
                </a:cubicBezTo>
                <a:cubicBezTo>
                  <a:pt x="2020740" y="4873025"/>
                  <a:pt x="1973495" y="4853332"/>
                  <a:pt x="1933139" y="4838562"/>
                </a:cubicBezTo>
                <a:cubicBezTo>
                  <a:pt x="1933139" y="4839547"/>
                  <a:pt x="1933139" y="4839547"/>
                  <a:pt x="1933139" y="4839547"/>
                </a:cubicBezTo>
                <a:cubicBezTo>
                  <a:pt x="1933139" y="4839547"/>
                  <a:pt x="1932155" y="4839547"/>
                  <a:pt x="1932155" y="4838562"/>
                </a:cubicBezTo>
                <a:cubicBezTo>
                  <a:pt x="1915422" y="4833639"/>
                  <a:pt x="1900658" y="4828715"/>
                  <a:pt x="1888847" y="4824777"/>
                </a:cubicBezTo>
                <a:cubicBezTo>
                  <a:pt x="1884910" y="4824777"/>
                  <a:pt x="1882941" y="4824777"/>
                  <a:pt x="1879988" y="4824777"/>
                </a:cubicBezTo>
                <a:cubicBezTo>
                  <a:pt x="1879988" y="4825761"/>
                  <a:pt x="1879988" y="4827731"/>
                  <a:pt x="1879988" y="4828715"/>
                </a:cubicBezTo>
                <a:cubicBezTo>
                  <a:pt x="1878020" y="4828715"/>
                  <a:pt x="1877036" y="4828715"/>
                  <a:pt x="1875067" y="4828715"/>
                </a:cubicBezTo>
                <a:cubicBezTo>
                  <a:pt x="1874083" y="4826747"/>
                  <a:pt x="1874083" y="4825761"/>
                  <a:pt x="1874083" y="4823793"/>
                </a:cubicBezTo>
                <a:cubicBezTo>
                  <a:pt x="1865224" y="4823793"/>
                  <a:pt x="1857350" y="4823793"/>
                  <a:pt x="1850460" y="4823793"/>
                </a:cubicBezTo>
                <a:cubicBezTo>
                  <a:pt x="1837664" y="4823793"/>
                  <a:pt x="1824869" y="4823793"/>
                  <a:pt x="1814042" y="4824777"/>
                </a:cubicBezTo>
                <a:cubicBezTo>
                  <a:pt x="1791403" y="4827731"/>
                  <a:pt x="1771718" y="4833639"/>
                  <a:pt x="1757938" y="4841516"/>
                </a:cubicBezTo>
                <a:cubicBezTo>
                  <a:pt x="1741205" y="4851363"/>
                  <a:pt x="1692976" y="4893703"/>
                  <a:pt x="1636872" y="4957705"/>
                </a:cubicBezTo>
                <a:cubicBezTo>
                  <a:pt x="1628997" y="4966567"/>
                  <a:pt x="1622108" y="4974443"/>
                  <a:pt x="1615218" y="4983305"/>
                </a:cubicBezTo>
                <a:cubicBezTo>
                  <a:pt x="1603406" y="4996106"/>
                  <a:pt x="1592579" y="5010875"/>
                  <a:pt x="1581752" y="5025645"/>
                </a:cubicBezTo>
                <a:cubicBezTo>
                  <a:pt x="1559114" y="5055185"/>
                  <a:pt x="1535491" y="5086693"/>
                  <a:pt x="1513837" y="5121156"/>
                </a:cubicBezTo>
                <a:cubicBezTo>
                  <a:pt x="1506947" y="5132972"/>
                  <a:pt x="1499073" y="5144788"/>
                  <a:pt x="1492183" y="5156603"/>
                </a:cubicBezTo>
                <a:cubicBezTo>
                  <a:pt x="1458718" y="5213713"/>
                  <a:pt x="1428451" y="5276484"/>
                  <a:pt x="1406428" y="5342825"/>
                </a:cubicBezTo>
                <a:lnTo>
                  <a:pt x="1385518" y="5424103"/>
                </a:lnTo>
                <a:lnTo>
                  <a:pt x="912676" y="5424103"/>
                </a:lnTo>
                <a:lnTo>
                  <a:pt x="930160" y="5318086"/>
                </a:lnTo>
                <a:cubicBezTo>
                  <a:pt x="990201" y="5080785"/>
                  <a:pt x="1134890" y="4851363"/>
                  <a:pt x="1277610" y="4667233"/>
                </a:cubicBezTo>
                <a:cubicBezTo>
                  <a:pt x="1267767" y="4658371"/>
                  <a:pt x="1259893" y="4648525"/>
                  <a:pt x="1254972" y="4636709"/>
                </a:cubicBezTo>
                <a:cubicBezTo>
                  <a:pt x="1249066" y="4624893"/>
                  <a:pt x="1246113" y="4607170"/>
                  <a:pt x="1247098" y="4589446"/>
                </a:cubicBezTo>
                <a:cubicBezTo>
                  <a:pt x="1248082" y="4539229"/>
                  <a:pt x="1267767" y="4476211"/>
                  <a:pt x="1274657" y="4434857"/>
                </a:cubicBezTo>
                <a:cubicBezTo>
                  <a:pt x="1275642" y="4430917"/>
                  <a:pt x="1275642" y="4426979"/>
                  <a:pt x="1276626" y="4424025"/>
                </a:cubicBezTo>
                <a:cubicBezTo>
                  <a:pt x="1286469" y="4347223"/>
                  <a:pt x="1294343" y="4269435"/>
                  <a:pt x="1303201" y="4192633"/>
                </a:cubicBezTo>
                <a:cubicBezTo>
                  <a:pt x="1304186" y="4178848"/>
                  <a:pt x="1305170" y="4164078"/>
                  <a:pt x="1306154" y="4149308"/>
                </a:cubicBezTo>
                <a:cubicBezTo>
                  <a:pt x="1306154" y="4147339"/>
                  <a:pt x="1306154" y="4145370"/>
                  <a:pt x="1307139" y="4142416"/>
                </a:cubicBezTo>
                <a:cubicBezTo>
                  <a:pt x="1311076" y="4097122"/>
                  <a:pt x="1313044" y="4050843"/>
                  <a:pt x="1315013" y="4002596"/>
                </a:cubicBezTo>
                <a:lnTo>
                  <a:pt x="1315013" y="4003580"/>
                </a:lnTo>
                <a:cubicBezTo>
                  <a:pt x="1320918" y="3870653"/>
                  <a:pt x="1320918" y="3731817"/>
                  <a:pt x="1320918" y="3608736"/>
                </a:cubicBezTo>
                <a:cubicBezTo>
                  <a:pt x="1323871" y="3293649"/>
                  <a:pt x="1312060" y="3014009"/>
                  <a:pt x="1293359" y="2700891"/>
                </a:cubicBezTo>
                <a:cubicBezTo>
                  <a:pt x="1292374" y="2686121"/>
                  <a:pt x="1291390" y="2671351"/>
                  <a:pt x="1290406" y="2657566"/>
                </a:cubicBezTo>
                <a:cubicBezTo>
                  <a:pt x="1288437" y="2657566"/>
                  <a:pt x="1287453" y="2658551"/>
                  <a:pt x="1285484" y="2658551"/>
                </a:cubicBezTo>
                <a:cubicBezTo>
                  <a:pt x="1285484" y="2671351"/>
                  <a:pt x="1285484" y="2679228"/>
                  <a:pt x="1285484" y="2679228"/>
                </a:cubicBezTo>
                <a:cubicBezTo>
                  <a:pt x="1285484" y="2679228"/>
                  <a:pt x="1284500" y="2672336"/>
                  <a:pt x="1282532" y="2659535"/>
                </a:cubicBezTo>
                <a:cubicBezTo>
                  <a:pt x="909490" y="2745200"/>
                  <a:pt x="216558" y="2582733"/>
                  <a:pt x="46278" y="2332632"/>
                </a:cubicBezTo>
                <a:cubicBezTo>
                  <a:pt x="43325" y="2327709"/>
                  <a:pt x="40372" y="2322785"/>
                  <a:pt x="37420" y="2317862"/>
                </a:cubicBezTo>
                <a:cubicBezTo>
                  <a:pt x="30530" y="2305062"/>
                  <a:pt x="25608" y="2292261"/>
                  <a:pt x="20687" y="2278476"/>
                </a:cubicBezTo>
                <a:cubicBezTo>
                  <a:pt x="10844" y="2250906"/>
                  <a:pt x="4938" y="2221367"/>
                  <a:pt x="1986" y="2187889"/>
                </a:cubicBezTo>
                <a:cubicBezTo>
                  <a:pt x="1001" y="2171150"/>
                  <a:pt x="17" y="2154411"/>
                  <a:pt x="17" y="2136687"/>
                </a:cubicBezTo>
                <a:cubicBezTo>
                  <a:pt x="-2936" y="1703442"/>
                  <a:pt x="387823" y="905877"/>
                  <a:pt x="387823" y="905877"/>
                </a:cubicBezTo>
                <a:cubicBezTo>
                  <a:pt x="390776" y="905877"/>
                  <a:pt x="413414" y="906861"/>
                  <a:pt x="446879" y="912769"/>
                </a:cubicBezTo>
                <a:cubicBezTo>
                  <a:pt x="462628" y="881260"/>
                  <a:pt x="482313" y="839905"/>
                  <a:pt x="491172" y="833997"/>
                </a:cubicBezTo>
                <a:cubicBezTo>
                  <a:pt x="491172" y="833997"/>
                  <a:pt x="491172" y="834982"/>
                  <a:pt x="493140" y="834982"/>
                </a:cubicBezTo>
                <a:cubicBezTo>
                  <a:pt x="486251" y="812335"/>
                  <a:pt x="484282" y="787719"/>
                  <a:pt x="485266" y="763103"/>
                </a:cubicBezTo>
                <a:cubicBezTo>
                  <a:pt x="485266" y="742425"/>
                  <a:pt x="487235" y="721747"/>
                  <a:pt x="490188" y="703039"/>
                </a:cubicBezTo>
                <a:cubicBezTo>
                  <a:pt x="493140" y="683346"/>
                  <a:pt x="497078" y="664638"/>
                  <a:pt x="500030" y="648883"/>
                </a:cubicBezTo>
                <a:cubicBezTo>
                  <a:pt x="514795" y="587835"/>
                  <a:pt x="546292" y="494293"/>
                  <a:pt x="621097" y="487401"/>
                </a:cubicBezTo>
                <a:cubicBezTo>
                  <a:pt x="622081" y="487401"/>
                  <a:pt x="622081" y="487401"/>
                  <a:pt x="622081" y="487401"/>
                </a:cubicBezTo>
                <a:cubicBezTo>
                  <a:pt x="626018" y="487401"/>
                  <a:pt x="633892" y="491340"/>
                  <a:pt x="637829" y="490355"/>
                </a:cubicBezTo>
                <a:cubicBezTo>
                  <a:pt x="638814" y="490355"/>
                  <a:pt x="639798" y="490355"/>
                  <a:pt x="639798" y="489370"/>
                </a:cubicBezTo>
                <a:cubicBezTo>
                  <a:pt x="658499" y="475585"/>
                  <a:pt x="684090" y="470662"/>
                  <a:pt x="706729" y="477554"/>
                </a:cubicBezTo>
                <a:cubicBezTo>
                  <a:pt x="714603" y="480508"/>
                  <a:pt x="721493" y="483462"/>
                  <a:pt x="728383" y="484447"/>
                </a:cubicBezTo>
                <a:cubicBezTo>
                  <a:pt x="734289" y="484447"/>
                  <a:pt x="740194" y="483462"/>
                  <a:pt x="746100" y="481493"/>
                </a:cubicBezTo>
                <a:cubicBezTo>
                  <a:pt x="746100" y="481493"/>
                  <a:pt x="747084" y="481493"/>
                  <a:pt x="748069" y="481493"/>
                </a:cubicBezTo>
                <a:cubicBezTo>
                  <a:pt x="751021" y="480508"/>
                  <a:pt x="754958" y="480508"/>
                  <a:pt x="758896" y="480508"/>
                </a:cubicBezTo>
                <a:lnTo>
                  <a:pt x="760864" y="479524"/>
                </a:lnTo>
                <a:cubicBezTo>
                  <a:pt x="764801" y="479524"/>
                  <a:pt x="767754" y="479524"/>
                  <a:pt x="770707" y="479524"/>
                </a:cubicBezTo>
                <a:cubicBezTo>
                  <a:pt x="771691" y="479524"/>
                  <a:pt x="771691" y="479524"/>
                  <a:pt x="771691" y="479524"/>
                </a:cubicBezTo>
                <a:cubicBezTo>
                  <a:pt x="811062" y="480508"/>
                  <a:pt x="848465" y="501186"/>
                  <a:pt x="870119" y="533679"/>
                </a:cubicBezTo>
                <a:cubicBezTo>
                  <a:pt x="879962" y="529741"/>
                  <a:pt x="889805" y="526787"/>
                  <a:pt x="897679" y="526787"/>
                </a:cubicBezTo>
                <a:cubicBezTo>
                  <a:pt x="908506" y="525802"/>
                  <a:pt x="914412" y="526787"/>
                  <a:pt x="914412" y="526787"/>
                </a:cubicBezTo>
                <a:cubicBezTo>
                  <a:pt x="914412" y="526787"/>
                  <a:pt x="908506" y="526787"/>
                  <a:pt x="897679" y="529741"/>
                </a:cubicBezTo>
                <a:cubicBezTo>
                  <a:pt x="951814" y="527772"/>
                  <a:pt x="963625" y="630175"/>
                  <a:pt x="957720" y="687285"/>
                </a:cubicBezTo>
                <a:cubicBezTo>
                  <a:pt x="957720" y="688269"/>
                  <a:pt x="957720" y="689254"/>
                  <a:pt x="957720" y="690239"/>
                </a:cubicBezTo>
                <a:cubicBezTo>
                  <a:pt x="957720" y="691223"/>
                  <a:pt x="957720" y="692208"/>
                  <a:pt x="957720" y="693192"/>
                </a:cubicBezTo>
                <a:cubicBezTo>
                  <a:pt x="957720" y="694177"/>
                  <a:pt x="956736" y="695162"/>
                  <a:pt x="956736" y="696146"/>
                </a:cubicBezTo>
                <a:cubicBezTo>
                  <a:pt x="956736" y="697131"/>
                  <a:pt x="956736" y="698116"/>
                  <a:pt x="956736" y="699100"/>
                </a:cubicBezTo>
                <a:cubicBezTo>
                  <a:pt x="956736" y="699100"/>
                  <a:pt x="956736" y="700085"/>
                  <a:pt x="956736" y="701070"/>
                </a:cubicBezTo>
                <a:cubicBezTo>
                  <a:pt x="974453" y="696146"/>
                  <a:pt x="987248" y="697131"/>
                  <a:pt x="990201" y="696146"/>
                </a:cubicBezTo>
                <a:cubicBezTo>
                  <a:pt x="989217" y="697131"/>
                  <a:pt x="985280" y="699100"/>
                  <a:pt x="980358" y="703039"/>
                </a:cubicBezTo>
                <a:cubicBezTo>
                  <a:pt x="1003981" y="697131"/>
                  <a:pt x="1031541" y="702054"/>
                  <a:pt x="1037446" y="726671"/>
                </a:cubicBezTo>
                <a:cubicBezTo>
                  <a:pt x="1044336" y="748333"/>
                  <a:pt x="1023666" y="766056"/>
                  <a:pt x="1011855" y="784765"/>
                </a:cubicBezTo>
                <a:cubicBezTo>
                  <a:pt x="992170" y="817258"/>
                  <a:pt x="980358" y="855659"/>
                  <a:pt x="963625" y="890122"/>
                </a:cubicBezTo>
                <a:cubicBezTo>
                  <a:pt x="908506" y="998433"/>
                  <a:pt x="724446" y="986618"/>
                  <a:pt x="724446" y="986618"/>
                </a:cubicBezTo>
                <a:lnTo>
                  <a:pt x="722477" y="991541"/>
                </a:lnTo>
                <a:cubicBezTo>
                  <a:pt x="731336" y="1001387"/>
                  <a:pt x="740194" y="1011234"/>
                  <a:pt x="748069" y="1022065"/>
                </a:cubicBezTo>
                <a:lnTo>
                  <a:pt x="733304" y="1050620"/>
                </a:lnTo>
                <a:cubicBezTo>
                  <a:pt x="759880" y="1081144"/>
                  <a:pt x="781534" y="1117576"/>
                  <a:pt x="793345" y="1161885"/>
                </a:cubicBezTo>
                <a:lnTo>
                  <a:pt x="509873" y="1855077"/>
                </a:lnTo>
                <a:lnTo>
                  <a:pt x="427194" y="2056931"/>
                </a:lnTo>
                <a:cubicBezTo>
                  <a:pt x="427194" y="2058900"/>
                  <a:pt x="428178" y="2060869"/>
                  <a:pt x="430147" y="2062838"/>
                </a:cubicBezTo>
                <a:lnTo>
                  <a:pt x="430147" y="2063823"/>
                </a:lnTo>
                <a:cubicBezTo>
                  <a:pt x="492156" y="2171150"/>
                  <a:pt x="1132921" y="2094347"/>
                  <a:pt x="1464623" y="2121917"/>
                </a:cubicBezTo>
                <a:cubicBezTo>
                  <a:pt x="1571909" y="2105178"/>
                  <a:pt x="1712661" y="2112071"/>
                  <a:pt x="1804199" y="2118963"/>
                </a:cubicBezTo>
                <a:cubicBezTo>
                  <a:pt x="1899674" y="2053977"/>
                  <a:pt x="1981369" y="2064808"/>
                  <a:pt x="1993180" y="2056931"/>
                </a:cubicBezTo>
                <a:cubicBezTo>
                  <a:pt x="1989243" y="2061854"/>
                  <a:pt x="1968573" y="2083516"/>
                  <a:pt x="1940029" y="2119948"/>
                </a:cubicBezTo>
                <a:cubicBezTo>
                  <a:pt x="1962668" y="2094347"/>
                  <a:pt x="1986290" y="2071700"/>
                  <a:pt x="2009913" y="2050038"/>
                </a:cubicBezTo>
                <a:cubicBezTo>
                  <a:pt x="2006960" y="2066777"/>
                  <a:pt x="2004007" y="2084501"/>
                  <a:pt x="2003023" y="2102224"/>
                </a:cubicBezTo>
                <a:lnTo>
                  <a:pt x="2015819" y="2027391"/>
                </a:lnTo>
                <a:cubicBezTo>
                  <a:pt x="2004007" y="2024437"/>
                  <a:pt x="1993180" y="2022468"/>
                  <a:pt x="1982353" y="2020499"/>
                </a:cubicBezTo>
                <a:cubicBezTo>
                  <a:pt x="1973495" y="2018529"/>
                  <a:pt x="1966605" y="2016560"/>
                  <a:pt x="1958731" y="2014591"/>
                </a:cubicBezTo>
                <a:cubicBezTo>
                  <a:pt x="1956762" y="2013606"/>
                  <a:pt x="1953809" y="2013606"/>
                  <a:pt x="1951841" y="2012621"/>
                </a:cubicBezTo>
                <a:cubicBezTo>
                  <a:pt x="1946919" y="2011637"/>
                  <a:pt x="1941014" y="2010652"/>
                  <a:pt x="1937076" y="2008683"/>
                </a:cubicBezTo>
                <a:cubicBezTo>
                  <a:pt x="1934124" y="2007698"/>
                  <a:pt x="1931171" y="2007698"/>
                  <a:pt x="1929202" y="2006713"/>
                </a:cubicBezTo>
                <a:cubicBezTo>
                  <a:pt x="1924281" y="2004744"/>
                  <a:pt x="1919360" y="2003759"/>
                  <a:pt x="1914438" y="2002775"/>
                </a:cubicBezTo>
                <a:cubicBezTo>
                  <a:pt x="1912470" y="2001790"/>
                  <a:pt x="1909517" y="2000805"/>
                  <a:pt x="1907548" y="1999821"/>
                </a:cubicBezTo>
                <a:cubicBezTo>
                  <a:pt x="1902627" y="1998836"/>
                  <a:pt x="1898690" y="1996867"/>
                  <a:pt x="1893768" y="1994898"/>
                </a:cubicBezTo>
                <a:cubicBezTo>
                  <a:pt x="1890815" y="1994898"/>
                  <a:pt x="1888847" y="1993913"/>
                  <a:pt x="1886878" y="1993913"/>
                </a:cubicBezTo>
                <a:cubicBezTo>
                  <a:pt x="1880973" y="1990959"/>
                  <a:pt x="1874083" y="1989974"/>
                  <a:pt x="1869161" y="1987021"/>
                </a:cubicBezTo>
                <a:cubicBezTo>
                  <a:pt x="1868177" y="1987021"/>
                  <a:pt x="1867193" y="1987021"/>
                  <a:pt x="1867193" y="1987021"/>
                </a:cubicBezTo>
                <a:cubicBezTo>
                  <a:pt x="1860303" y="1984067"/>
                  <a:pt x="1853413" y="1982097"/>
                  <a:pt x="1847507" y="1979143"/>
                </a:cubicBezTo>
                <a:cubicBezTo>
                  <a:pt x="1845539" y="1978159"/>
                  <a:pt x="1843570" y="1978159"/>
                  <a:pt x="1841602" y="1977174"/>
                </a:cubicBezTo>
                <a:cubicBezTo>
                  <a:pt x="1837664" y="1975205"/>
                  <a:pt x="1833727" y="1973235"/>
                  <a:pt x="1828806" y="1972251"/>
                </a:cubicBezTo>
                <a:cubicBezTo>
                  <a:pt x="1826837" y="1970281"/>
                  <a:pt x="1824869" y="1970281"/>
                  <a:pt x="1821916" y="1968312"/>
                </a:cubicBezTo>
                <a:cubicBezTo>
                  <a:pt x="1817979" y="1967327"/>
                  <a:pt x="1814042" y="1965358"/>
                  <a:pt x="1810105" y="1963389"/>
                </a:cubicBezTo>
                <a:cubicBezTo>
                  <a:pt x="1808136" y="1963389"/>
                  <a:pt x="1806168" y="1962404"/>
                  <a:pt x="1804199" y="1960435"/>
                </a:cubicBezTo>
                <a:cubicBezTo>
                  <a:pt x="1800262" y="1958466"/>
                  <a:pt x="1796325" y="1957481"/>
                  <a:pt x="1792388" y="1954527"/>
                </a:cubicBezTo>
                <a:cubicBezTo>
                  <a:pt x="1790419" y="1954527"/>
                  <a:pt x="1789435" y="1953542"/>
                  <a:pt x="1787466" y="1952558"/>
                </a:cubicBezTo>
                <a:cubicBezTo>
                  <a:pt x="1781560" y="1950589"/>
                  <a:pt x="1777623" y="1947635"/>
                  <a:pt x="1771718" y="1944681"/>
                </a:cubicBezTo>
                <a:cubicBezTo>
                  <a:pt x="1771718" y="1944681"/>
                  <a:pt x="1770734" y="1944681"/>
                  <a:pt x="1770734" y="1943696"/>
                </a:cubicBezTo>
                <a:cubicBezTo>
                  <a:pt x="1764828" y="1940742"/>
                  <a:pt x="1759906" y="1937788"/>
                  <a:pt x="1754001" y="1934834"/>
                </a:cubicBezTo>
                <a:cubicBezTo>
                  <a:pt x="1753016" y="1934834"/>
                  <a:pt x="1752032" y="1933849"/>
                  <a:pt x="1751048" y="1933849"/>
                </a:cubicBezTo>
                <a:cubicBezTo>
                  <a:pt x="1747111" y="1930895"/>
                  <a:pt x="1742189" y="1928926"/>
                  <a:pt x="1738252" y="1925972"/>
                </a:cubicBezTo>
                <a:cubicBezTo>
                  <a:pt x="1737268" y="1924988"/>
                  <a:pt x="1735300" y="1924003"/>
                  <a:pt x="1734315" y="1924003"/>
                </a:cubicBezTo>
                <a:cubicBezTo>
                  <a:pt x="1730378" y="1921049"/>
                  <a:pt x="1727425" y="1919080"/>
                  <a:pt x="1722504" y="1916126"/>
                </a:cubicBezTo>
                <a:cubicBezTo>
                  <a:pt x="1721520" y="1915141"/>
                  <a:pt x="1720535" y="1915141"/>
                  <a:pt x="1718567" y="1914157"/>
                </a:cubicBezTo>
                <a:cubicBezTo>
                  <a:pt x="1715614" y="1911203"/>
                  <a:pt x="1711677" y="1909233"/>
                  <a:pt x="1707740" y="1906279"/>
                </a:cubicBezTo>
                <a:cubicBezTo>
                  <a:pt x="1706755" y="1905295"/>
                  <a:pt x="1705771" y="1905295"/>
                  <a:pt x="1704787" y="1904310"/>
                </a:cubicBezTo>
                <a:cubicBezTo>
                  <a:pt x="1700850" y="1901356"/>
                  <a:pt x="1695928" y="1898402"/>
                  <a:pt x="1691991" y="1895448"/>
                </a:cubicBezTo>
                <a:cubicBezTo>
                  <a:pt x="1691991" y="1894463"/>
                  <a:pt x="1691007" y="1894463"/>
                  <a:pt x="1691007" y="1894463"/>
                </a:cubicBezTo>
                <a:cubicBezTo>
                  <a:pt x="1682148" y="1887571"/>
                  <a:pt x="1672306" y="1880678"/>
                  <a:pt x="1664431" y="1873786"/>
                </a:cubicBezTo>
                <a:cubicBezTo>
                  <a:pt x="1663447" y="1872801"/>
                  <a:pt x="1662463" y="1871817"/>
                  <a:pt x="1662463" y="1871817"/>
                </a:cubicBezTo>
                <a:cubicBezTo>
                  <a:pt x="1658526" y="1868863"/>
                  <a:pt x="1655573" y="1865909"/>
                  <a:pt x="1652620" y="1862955"/>
                </a:cubicBezTo>
                <a:lnTo>
                  <a:pt x="1649667" y="1860985"/>
                </a:lnTo>
                <a:cubicBezTo>
                  <a:pt x="1645730" y="1858031"/>
                  <a:pt x="1642777" y="1855077"/>
                  <a:pt x="1640809" y="1851139"/>
                </a:cubicBezTo>
                <a:cubicBezTo>
                  <a:pt x="1638840" y="1851139"/>
                  <a:pt x="1638840" y="1850154"/>
                  <a:pt x="1637856" y="1849170"/>
                </a:cubicBezTo>
                <a:cubicBezTo>
                  <a:pt x="1634903" y="1846216"/>
                  <a:pt x="1630966" y="1843262"/>
                  <a:pt x="1628013" y="1839323"/>
                </a:cubicBezTo>
                <a:cubicBezTo>
                  <a:pt x="1627029" y="1838339"/>
                  <a:pt x="1627029" y="1838339"/>
                  <a:pt x="1627029" y="1838339"/>
                </a:cubicBezTo>
                <a:cubicBezTo>
                  <a:pt x="1619155" y="1831446"/>
                  <a:pt x="1612265" y="1823569"/>
                  <a:pt x="1605375" y="1815692"/>
                </a:cubicBezTo>
                <a:cubicBezTo>
                  <a:pt x="1605375" y="1814707"/>
                  <a:pt x="1605375" y="1814707"/>
                  <a:pt x="1605375" y="1814707"/>
                </a:cubicBezTo>
                <a:cubicBezTo>
                  <a:pt x="1602422" y="1810768"/>
                  <a:pt x="1599469" y="1806830"/>
                  <a:pt x="1595532" y="1803876"/>
                </a:cubicBezTo>
                <a:cubicBezTo>
                  <a:pt x="1595532" y="1803876"/>
                  <a:pt x="1595532" y="1802891"/>
                  <a:pt x="1594548" y="1801907"/>
                </a:cubicBezTo>
                <a:cubicBezTo>
                  <a:pt x="1591595" y="1798953"/>
                  <a:pt x="1589626" y="1795014"/>
                  <a:pt x="1586673" y="1792060"/>
                </a:cubicBezTo>
                <a:cubicBezTo>
                  <a:pt x="1586673" y="1791075"/>
                  <a:pt x="1585689" y="1791075"/>
                  <a:pt x="1585689" y="1791075"/>
                </a:cubicBezTo>
                <a:cubicBezTo>
                  <a:pt x="1573878" y="1774336"/>
                  <a:pt x="1563051" y="1757597"/>
                  <a:pt x="1553208" y="1741843"/>
                </a:cubicBezTo>
                <a:cubicBezTo>
                  <a:pt x="1553208" y="1740858"/>
                  <a:pt x="1553208" y="1740858"/>
                  <a:pt x="1553208" y="1740858"/>
                </a:cubicBezTo>
                <a:cubicBezTo>
                  <a:pt x="1551239" y="1736920"/>
                  <a:pt x="1548287" y="1732981"/>
                  <a:pt x="1546318" y="1729043"/>
                </a:cubicBezTo>
                <a:cubicBezTo>
                  <a:pt x="1546318" y="1728058"/>
                  <a:pt x="1546318" y="1728058"/>
                  <a:pt x="1546318" y="1728058"/>
                </a:cubicBezTo>
                <a:cubicBezTo>
                  <a:pt x="1490214" y="1623685"/>
                  <a:pt x="1481356" y="1511435"/>
                  <a:pt x="1488246" y="1421832"/>
                </a:cubicBezTo>
                <a:cubicBezTo>
                  <a:pt x="1484309" y="1420848"/>
                  <a:pt x="1481356" y="1420848"/>
                  <a:pt x="1477419" y="1419863"/>
                </a:cubicBezTo>
                <a:cubicBezTo>
                  <a:pt x="1476434" y="1418878"/>
                  <a:pt x="1476434" y="1418878"/>
                  <a:pt x="1475450" y="1418878"/>
                </a:cubicBezTo>
                <a:cubicBezTo>
                  <a:pt x="1472497" y="1417894"/>
                  <a:pt x="1469545" y="1416909"/>
                  <a:pt x="1465607" y="1415924"/>
                </a:cubicBezTo>
                <a:cubicBezTo>
                  <a:pt x="1464623" y="1415924"/>
                  <a:pt x="1464623" y="1414940"/>
                  <a:pt x="1463639" y="1414940"/>
                </a:cubicBezTo>
                <a:cubicBezTo>
                  <a:pt x="1461670" y="1413955"/>
                  <a:pt x="1457733" y="1412970"/>
                  <a:pt x="1454780" y="1410017"/>
                </a:cubicBezTo>
                <a:cubicBezTo>
                  <a:pt x="1454780" y="1410017"/>
                  <a:pt x="1453796" y="1410017"/>
                  <a:pt x="1453796" y="1409032"/>
                </a:cubicBezTo>
                <a:cubicBezTo>
                  <a:pt x="1451827" y="1408047"/>
                  <a:pt x="1447890" y="1406078"/>
                  <a:pt x="1444938" y="1404109"/>
                </a:cubicBezTo>
                <a:cubicBezTo>
                  <a:pt x="1444938" y="1403124"/>
                  <a:pt x="1444938" y="1403124"/>
                  <a:pt x="1443953" y="1403124"/>
                </a:cubicBezTo>
                <a:cubicBezTo>
                  <a:pt x="1441985" y="1400170"/>
                  <a:pt x="1439032" y="1398201"/>
                  <a:pt x="1437063" y="1395247"/>
                </a:cubicBezTo>
                <a:cubicBezTo>
                  <a:pt x="1436079" y="1394262"/>
                  <a:pt x="1435095" y="1394262"/>
                  <a:pt x="1435095" y="1393277"/>
                </a:cubicBezTo>
                <a:cubicBezTo>
                  <a:pt x="1432142" y="1391308"/>
                  <a:pt x="1430173" y="1388354"/>
                  <a:pt x="1427221" y="1385400"/>
                </a:cubicBezTo>
                <a:cubicBezTo>
                  <a:pt x="1427221" y="1384416"/>
                  <a:pt x="1427221" y="1384416"/>
                  <a:pt x="1426236" y="1383431"/>
                </a:cubicBezTo>
                <a:cubicBezTo>
                  <a:pt x="1424268" y="1380477"/>
                  <a:pt x="1422299" y="1377523"/>
                  <a:pt x="1420331" y="1374569"/>
                </a:cubicBezTo>
                <a:cubicBezTo>
                  <a:pt x="1420331" y="1373585"/>
                  <a:pt x="1420331" y="1373585"/>
                  <a:pt x="1419346" y="1373585"/>
                </a:cubicBezTo>
                <a:cubicBezTo>
                  <a:pt x="1417378" y="1369646"/>
                  <a:pt x="1415409" y="1365707"/>
                  <a:pt x="1413441" y="1362753"/>
                </a:cubicBezTo>
                <a:cubicBezTo>
                  <a:pt x="1413441" y="1361769"/>
                  <a:pt x="1412456" y="1360784"/>
                  <a:pt x="1412456" y="1359799"/>
                </a:cubicBezTo>
                <a:cubicBezTo>
                  <a:pt x="1410488" y="1355861"/>
                  <a:pt x="1409504" y="1352907"/>
                  <a:pt x="1407535" y="1348968"/>
                </a:cubicBezTo>
                <a:cubicBezTo>
                  <a:pt x="1406551" y="1347984"/>
                  <a:pt x="1405566" y="1346014"/>
                  <a:pt x="1405566" y="1345030"/>
                </a:cubicBezTo>
                <a:cubicBezTo>
                  <a:pt x="1404582" y="1342076"/>
                  <a:pt x="1402614" y="1338137"/>
                  <a:pt x="1401629" y="1335183"/>
                </a:cubicBezTo>
                <a:cubicBezTo>
                  <a:pt x="1400645" y="1334199"/>
                  <a:pt x="1400645" y="1332229"/>
                  <a:pt x="1400645" y="1331245"/>
                </a:cubicBezTo>
                <a:cubicBezTo>
                  <a:pt x="1399661" y="1327306"/>
                  <a:pt x="1397692" y="1324352"/>
                  <a:pt x="1397692" y="1321398"/>
                </a:cubicBezTo>
                <a:cubicBezTo>
                  <a:pt x="1396708" y="1319429"/>
                  <a:pt x="1396708" y="1318444"/>
                  <a:pt x="1395724" y="1316475"/>
                </a:cubicBezTo>
                <a:cubicBezTo>
                  <a:pt x="1394739" y="1313521"/>
                  <a:pt x="1393755" y="1309582"/>
                  <a:pt x="1392771" y="1305644"/>
                </a:cubicBezTo>
                <a:cubicBezTo>
                  <a:pt x="1392771" y="1303675"/>
                  <a:pt x="1391787" y="1301705"/>
                  <a:pt x="1391787" y="1299736"/>
                </a:cubicBezTo>
                <a:cubicBezTo>
                  <a:pt x="1390802" y="1295797"/>
                  <a:pt x="1389818" y="1292843"/>
                  <a:pt x="1389818" y="1289889"/>
                </a:cubicBezTo>
                <a:cubicBezTo>
                  <a:pt x="1388834" y="1286935"/>
                  <a:pt x="1387849" y="1284966"/>
                  <a:pt x="1387849" y="1282012"/>
                </a:cubicBezTo>
                <a:cubicBezTo>
                  <a:pt x="1387849" y="1279058"/>
                  <a:pt x="1386865" y="1277089"/>
                  <a:pt x="1386865" y="1275120"/>
                </a:cubicBezTo>
                <a:cubicBezTo>
                  <a:pt x="1386865" y="1271181"/>
                  <a:pt x="1385881" y="1267243"/>
                  <a:pt x="1384897" y="1264289"/>
                </a:cubicBezTo>
                <a:cubicBezTo>
                  <a:pt x="1384897" y="1261335"/>
                  <a:pt x="1384897" y="1259365"/>
                  <a:pt x="1384897" y="1257396"/>
                </a:cubicBezTo>
                <a:cubicBezTo>
                  <a:pt x="1383912" y="1254442"/>
                  <a:pt x="1383912" y="1251488"/>
                  <a:pt x="1383912" y="1249519"/>
                </a:cubicBezTo>
                <a:cubicBezTo>
                  <a:pt x="1383912" y="1247549"/>
                  <a:pt x="1383912" y="1245580"/>
                  <a:pt x="1383912" y="1244595"/>
                </a:cubicBezTo>
                <a:cubicBezTo>
                  <a:pt x="1382928" y="1239672"/>
                  <a:pt x="1382928" y="1234749"/>
                  <a:pt x="1382928" y="1229826"/>
                </a:cubicBezTo>
                <a:cubicBezTo>
                  <a:pt x="1382928" y="1228841"/>
                  <a:pt x="1382928" y="1226872"/>
                  <a:pt x="1382928" y="1225887"/>
                </a:cubicBezTo>
                <a:cubicBezTo>
                  <a:pt x="1382928" y="1219979"/>
                  <a:pt x="1381944" y="1216041"/>
                  <a:pt x="1381944" y="1210133"/>
                </a:cubicBezTo>
                <a:cubicBezTo>
                  <a:pt x="1381944" y="1209148"/>
                  <a:pt x="1381944" y="1208164"/>
                  <a:pt x="1382928" y="1206194"/>
                </a:cubicBezTo>
                <a:cubicBezTo>
                  <a:pt x="1382928" y="1200286"/>
                  <a:pt x="1382928" y="1194379"/>
                  <a:pt x="1382928" y="1187486"/>
                </a:cubicBezTo>
                <a:cubicBezTo>
                  <a:pt x="1386865" y="1111668"/>
                  <a:pt x="1410488" y="1040773"/>
                  <a:pt x="1453796" y="1019111"/>
                </a:cubicBezTo>
                <a:cubicBezTo>
                  <a:pt x="1502026" y="996464"/>
                  <a:pt x="1538444" y="1012219"/>
                  <a:pt x="1562066" y="1031911"/>
                </a:cubicBezTo>
                <a:cubicBezTo>
                  <a:pt x="1566988" y="1013203"/>
                  <a:pt x="1571909" y="999418"/>
                  <a:pt x="1572894" y="996464"/>
                </a:cubicBezTo>
                <a:cubicBezTo>
                  <a:pt x="1575846" y="990556"/>
                  <a:pt x="1578799" y="984648"/>
                  <a:pt x="1580768" y="977756"/>
                </a:cubicBezTo>
                <a:cubicBezTo>
                  <a:pt x="1581752" y="975787"/>
                  <a:pt x="1581752" y="973817"/>
                  <a:pt x="1582736" y="970863"/>
                </a:cubicBezTo>
                <a:cubicBezTo>
                  <a:pt x="1583721" y="967909"/>
                  <a:pt x="1583721" y="963971"/>
                  <a:pt x="1583721" y="960032"/>
                </a:cubicBezTo>
                <a:cubicBezTo>
                  <a:pt x="1584705" y="950186"/>
                  <a:pt x="1581752" y="940339"/>
                  <a:pt x="1579784" y="930493"/>
                </a:cubicBezTo>
                <a:cubicBezTo>
                  <a:pt x="1551239" y="807412"/>
                  <a:pt x="1596516" y="668576"/>
                  <a:pt x="1690023" y="580943"/>
                </a:cubicBezTo>
                <a:cubicBezTo>
                  <a:pt x="1695928" y="575035"/>
                  <a:pt x="1701834" y="570111"/>
                  <a:pt x="1707740" y="564203"/>
                </a:cubicBezTo>
                <a:lnTo>
                  <a:pt x="1709708" y="563219"/>
                </a:lnTo>
                <a:cubicBezTo>
                  <a:pt x="1715614" y="558296"/>
                  <a:pt x="1722504" y="553372"/>
                  <a:pt x="1728410" y="548449"/>
                </a:cubicBezTo>
                <a:lnTo>
                  <a:pt x="1729394" y="548449"/>
                </a:lnTo>
                <a:cubicBezTo>
                  <a:pt x="1736284" y="543526"/>
                  <a:pt x="1744158" y="538603"/>
                  <a:pt x="1751048" y="535649"/>
                </a:cubicBezTo>
                <a:cubicBezTo>
                  <a:pt x="1736284" y="512017"/>
                  <a:pt x="1722504" y="487401"/>
                  <a:pt x="1710692" y="459831"/>
                </a:cubicBezTo>
                <a:cubicBezTo>
                  <a:pt x="1626044" y="275702"/>
                  <a:pt x="1799278" y="123081"/>
                  <a:pt x="1799278" y="123081"/>
                </a:cubicBezTo>
                <a:cubicBezTo>
                  <a:pt x="1799278" y="123081"/>
                  <a:pt x="1790419" y="195945"/>
                  <a:pt x="1830774" y="247147"/>
                </a:cubicBezTo>
                <a:cubicBezTo>
                  <a:pt x="1830774" y="247147"/>
                  <a:pt x="1890815" y="27570"/>
                  <a:pt x="1995149" y="0"/>
                </a:cubicBezTo>
                <a:close/>
              </a:path>
            </a:pathLst>
          </a:custGeom>
          <a:solidFill>
            <a:schemeClr val="accent2">
              <a:lumMod val="75000"/>
            </a:schemeClr>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B3B3B3"/>
              </a:solidFill>
              <a:effectLst/>
              <a:uLnTx/>
              <a:uFillTx/>
              <a:latin typeface="Roboto Light" panose="02000000000000000000" pitchFamily="2" charset="0"/>
              <a:ea typeface="+mn-ea"/>
              <a:cs typeface="+mn-cs"/>
            </a:endParaRPr>
          </a:p>
        </p:txBody>
      </p:sp>
      <p:sp>
        <p:nvSpPr>
          <p:cNvPr id="23" name="Freeform 22">
            <a:extLst>
              <a:ext uri="{FF2B5EF4-FFF2-40B4-BE49-F238E27FC236}">
                <a16:creationId xmlns:a16="http://schemas.microsoft.com/office/drawing/2014/main" id="{A36DB6DB-86EB-AE4C-89DB-E3EC7781E066}"/>
              </a:ext>
            </a:extLst>
          </p:cNvPr>
          <p:cNvSpPr>
            <a:spLocks noChangeAspect="1" noChangeArrowheads="1"/>
          </p:cNvSpPr>
          <p:nvPr/>
        </p:nvSpPr>
        <p:spPr bwMode="auto">
          <a:xfrm>
            <a:off x="7262279" y="4145055"/>
            <a:ext cx="983770" cy="2712052"/>
          </a:xfrm>
          <a:custGeom>
            <a:avLst/>
            <a:gdLst>
              <a:gd name="connsiteX0" fmla="*/ 1229084 w 1967540"/>
              <a:gd name="connsiteY0" fmla="*/ 1848793 h 5424104"/>
              <a:gd name="connsiteX1" fmla="*/ 1208455 w 1967540"/>
              <a:gd name="connsiteY1" fmla="*/ 1853483 h 5424104"/>
              <a:gd name="connsiteX2" fmla="*/ 1206580 w 1967540"/>
              <a:gd name="connsiteY2" fmla="*/ 1853483 h 5424104"/>
              <a:gd name="connsiteX3" fmla="*/ 1175635 w 1967540"/>
              <a:gd name="connsiteY3" fmla="*/ 1860049 h 5424104"/>
              <a:gd name="connsiteX4" fmla="*/ 1170009 w 1967540"/>
              <a:gd name="connsiteY4" fmla="*/ 1860987 h 5424104"/>
              <a:gd name="connsiteX5" fmla="*/ 1138128 w 1967540"/>
              <a:gd name="connsiteY5" fmla="*/ 1866615 h 5424104"/>
              <a:gd name="connsiteX6" fmla="*/ 1131564 w 1967540"/>
              <a:gd name="connsiteY6" fmla="*/ 1868491 h 5424104"/>
              <a:gd name="connsiteX7" fmla="*/ 1096869 w 1967540"/>
              <a:gd name="connsiteY7" fmla="*/ 1872243 h 5424104"/>
              <a:gd name="connsiteX8" fmla="*/ 1064987 w 1967540"/>
              <a:gd name="connsiteY8" fmla="*/ 1875995 h 5424104"/>
              <a:gd name="connsiteX9" fmla="*/ 1067800 w 1967540"/>
              <a:gd name="connsiteY9" fmla="*/ 1945407 h 5424104"/>
              <a:gd name="connsiteX10" fmla="*/ 1066862 w 1967540"/>
              <a:gd name="connsiteY10" fmla="*/ 1896631 h 5424104"/>
              <a:gd name="connsiteX11" fmla="*/ 1124062 w 1967540"/>
              <a:gd name="connsiteY11" fmla="*/ 1969795 h 5424104"/>
              <a:gd name="connsiteX12" fmla="*/ 1081866 w 1967540"/>
              <a:gd name="connsiteY12" fmla="*/ 1905073 h 5424104"/>
              <a:gd name="connsiteX13" fmla="*/ 1219707 w 1967540"/>
              <a:gd name="connsiteY13" fmla="*/ 1959477 h 5424104"/>
              <a:gd name="connsiteX14" fmla="*/ 1254402 w 1967540"/>
              <a:gd name="connsiteY14" fmla="*/ 1868491 h 5424104"/>
              <a:gd name="connsiteX15" fmla="*/ 1220645 w 1967540"/>
              <a:gd name="connsiteY15" fmla="*/ 1859111 h 5424104"/>
              <a:gd name="connsiteX16" fmla="*/ 1229084 w 1967540"/>
              <a:gd name="connsiteY16" fmla="*/ 1848793 h 5424104"/>
              <a:gd name="connsiteX17" fmla="*/ 1303163 w 1967540"/>
              <a:gd name="connsiteY17" fmla="*/ 0 h 5424104"/>
              <a:gd name="connsiteX18" fmla="*/ 1427877 w 1967540"/>
              <a:gd name="connsiteY18" fmla="*/ 246693 h 5424104"/>
              <a:gd name="connsiteX19" fmla="*/ 1470073 w 1967540"/>
              <a:gd name="connsiteY19" fmla="*/ 135072 h 5424104"/>
              <a:gd name="connsiteX20" fmla="*/ 1516020 w 1967540"/>
              <a:gd name="connsiteY20" fmla="*/ 456805 h 5424104"/>
              <a:gd name="connsiteX21" fmla="*/ 1470073 w 1967540"/>
              <a:gd name="connsiteY21" fmla="*/ 522465 h 5424104"/>
              <a:gd name="connsiteX22" fmla="*/ 1488827 w 1967540"/>
              <a:gd name="connsiteY22" fmla="*/ 537473 h 5424104"/>
              <a:gd name="connsiteX23" fmla="*/ 1489765 w 1967540"/>
              <a:gd name="connsiteY23" fmla="*/ 537473 h 5424104"/>
              <a:gd name="connsiteX24" fmla="*/ 1505706 w 1967540"/>
              <a:gd name="connsiteY24" fmla="*/ 553418 h 5424104"/>
              <a:gd name="connsiteX25" fmla="*/ 1506643 w 1967540"/>
              <a:gd name="connsiteY25" fmla="*/ 554356 h 5424104"/>
              <a:gd name="connsiteX26" fmla="*/ 1522584 w 1967540"/>
              <a:gd name="connsiteY26" fmla="*/ 571240 h 5424104"/>
              <a:gd name="connsiteX27" fmla="*/ 1586348 w 1967540"/>
              <a:gd name="connsiteY27" fmla="*/ 907044 h 5424104"/>
              <a:gd name="connsiteX28" fmla="*/ 1577909 w 1967540"/>
              <a:gd name="connsiteY28" fmla="*/ 933308 h 5424104"/>
              <a:gd name="connsiteX29" fmla="*/ 1578846 w 1967540"/>
              <a:gd name="connsiteY29" fmla="*/ 944563 h 5424104"/>
              <a:gd name="connsiteX30" fmla="*/ 1579784 w 1967540"/>
              <a:gd name="connsiteY30" fmla="*/ 950191 h 5424104"/>
              <a:gd name="connsiteX31" fmla="*/ 1584472 w 1967540"/>
              <a:gd name="connsiteY31" fmla="*/ 968013 h 5424104"/>
              <a:gd name="connsiteX32" fmla="*/ 1591036 w 1967540"/>
              <a:gd name="connsiteY32" fmla="*/ 1003657 h 5424104"/>
              <a:gd name="connsiteX33" fmla="*/ 1692308 w 1967540"/>
              <a:gd name="connsiteY33" fmla="*/ 1003657 h 5424104"/>
              <a:gd name="connsiteX34" fmla="*/ 1739193 w 1967540"/>
              <a:gd name="connsiteY34" fmla="*/ 1184691 h 5424104"/>
              <a:gd name="connsiteX35" fmla="*/ 1738255 w 1967540"/>
              <a:gd name="connsiteY35" fmla="*/ 1187505 h 5424104"/>
              <a:gd name="connsiteX36" fmla="*/ 1736379 w 1967540"/>
              <a:gd name="connsiteY36" fmla="*/ 1201575 h 5424104"/>
              <a:gd name="connsiteX37" fmla="*/ 1736379 w 1967540"/>
              <a:gd name="connsiteY37" fmla="*/ 1205327 h 5424104"/>
              <a:gd name="connsiteX38" fmla="*/ 1733567 w 1967540"/>
              <a:gd name="connsiteY38" fmla="*/ 1219397 h 5424104"/>
              <a:gd name="connsiteX39" fmla="*/ 1732629 w 1967540"/>
              <a:gd name="connsiteY39" fmla="*/ 1223149 h 5424104"/>
              <a:gd name="connsiteX40" fmla="*/ 1731691 w 1967540"/>
              <a:gd name="connsiteY40" fmla="*/ 1230653 h 5424104"/>
              <a:gd name="connsiteX41" fmla="*/ 1729816 w 1967540"/>
              <a:gd name="connsiteY41" fmla="*/ 1236281 h 5424104"/>
              <a:gd name="connsiteX42" fmla="*/ 1727003 w 1967540"/>
              <a:gd name="connsiteY42" fmla="*/ 1246599 h 5424104"/>
              <a:gd name="connsiteX43" fmla="*/ 1725127 w 1967540"/>
              <a:gd name="connsiteY43" fmla="*/ 1252227 h 5424104"/>
              <a:gd name="connsiteX44" fmla="*/ 1723252 w 1967540"/>
              <a:gd name="connsiteY44" fmla="*/ 1260669 h 5424104"/>
              <a:gd name="connsiteX45" fmla="*/ 1720439 w 1967540"/>
              <a:gd name="connsiteY45" fmla="*/ 1269111 h 5424104"/>
              <a:gd name="connsiteX46" fmla="*/ 1717625 w 1967540"/>
              <a:gd name="connsiteY46" fmla="*/ 1274739 h 5424104"/>
              <a:gd name="connsiteX47" fmla="*/ 1713875 w 1967540"/>
              <a:gd name="connsiteY47" fmla="*/ 1284118 h 5424104"/>
              <a:gd name="connsiteX48" fmla="*/ 1712937 w 1967540"/>
              <a:gd name="connsiteY48" fmla="*/ 1288808 h 5424104"/>
              <a:gd name="connsiteX49" fmla="*/ 1708249 w 1967540"/>
              <a:gd name="connsiteY49" fmla="*/ 1297250 h 5424104"/>
              <a:gd name="connsiteX50" fmla="*/ 1707311 w 1967540"/>
              <a:gd name="connsiteY50" fmla="*/ 1301002 h 5424104"/>
              <a:gd name="connsiteX51" fmla="*/ 1701685 w 1967540"/>
              <a:gd name="connsiteY51" fmla="*/ 1310382 h 5424104"/>
              <a:gd name="connsiteX52" fmla="*/ 1700747 w 1967540"/>
              <a:gd name="connsiteY52" fmla="*/ 1313196 h 5424104"/>
              <a:gd name="connsiteX53" fmla="*/ 1694183 w 1967540"/>
              <a:gd name="connsiteY53" fmla="*/ 1322576 h 5424104"/>
              <a:gd name="connsiteX54" fmla="*/ 1692308 w 1967540"/>
              <a:gd name="connsiteY54" fmla="*/ 1325390 h 5424104"/>
              <a:gd name="connsiteX55" fmla="*/ 1685744 w 1967540"/>
              <a:gd name="connsiteY55" fmla="*/ 1333832 h 5424104"/>
              <a:gd name="connsiteX56" fmla="*/ 1685744 w 1967540"/>
              <a:gd name="connsiteY56" fmla="*/ 1335708 h 5424104"/>
              <a:gd name="connsiteX57" fmla="*/ 1679180 w 1967540"/>
              <a:gd name="connsiteY57" fmla="*/ 1342274 h 5424104"/>
              <a:gd name="connsiteX58" fmla="*/ 1677305 w 1967540"/>
              <a:gd name="connsiteY58" fmla="*/ 1344150 h 5424104"/>
              <a:gd name="connsiteX59" fmla="*/ 1669803 w 1967540"/>
              <a:gd name="connsiteY59" fmla="*/ 1351654 h 5424104"/>
              <a:gd name="connsiteX60" fmla="*/ 1667927 w 1967540"/>
              <a:gd name="connsiteY60" fmla="*/ 1352592 h 5424104"/>
              <a:gd name="connsiteX61" fmla="*/ 1660426 w 1967540"/>
              <a:gd name="connsiteY61" fmla="*/ 1359158 h 5424104"/>
              <a:gd name="connsiteX62" fmla="*/ 1658551 w 1967540"/>
              <a:gd name="connsiteY62" fmla="*/ 1359158 h 5424104"/>
              <a:gd name="connsiteX63" fmla="*/ 1651049 w 1967540"/>
              <a:gd name="connsiteY63" fmla="*/ 1363848 h 5424104"/>
              <a:gd name="connsiteX64" fmla="*/ 1649173 w 1967540"/>
              <a:gd name="connsiteY64" fmla="*/ 1364786 h 5424104"/>
              <a:gd name="connsiteX65" fmla="*/ 1640734 w 1967540"/>
              <a:gd name="connsiteY65" fmla="*/ 1368538 h 5424104"/>
              <a:gd name="connsiteX66" fmla="*/ 1638859 w 1967540"/>
              <a:gd name="connsiteY66" fmla="*/ 1368538 h 5424104"/>
              <a:gd name="connsiteX67" fmla="*/ 1629482 w 1967540"/>
              <a:gd name="connsiteY67" fmla="*/ 1370414 h 5424104"/>
              <a:gd name="connsiteX68" fmla="*/ 1627607 w 1967540"/>
              <a:gd name="connsiteY68" fmla="*/ 1371352 h 5424104"/>
              <a:gd name="connsiteX69" fmla="*/ 1618229 w 1967540"/>
              <a:gd name="connsiteY69" fmla="*/ 1371352 h 5424104"/>
              <a:gd name="connsiteX70" fmla="*/ 1617292 w 1967540"/>
              <a:gd name="connsiteY70" fmla="*/ 1371352 h 5424104"/>
              <a:gd name="connsiteX71" fmla="*/ 1552591 w 1967540"/>
              <a:gd name="connsiteY71" fmla="*/ 1615232 h 5424104"/>
              <a:gd name="connsiteX72" fmla="*/ 1549777 w 1967540"/>
              <a:gd name="connsiteY72" fmla="*/ 1620860 h 5424104"/>
              <a:gd name="connsiteX73" fmla="*/ 1542276 w 1967540"/>
              <a:gd name="connsiteY73" fmla="*/ 1632116 h 5424104"/>
              <a:gd name="connsiteX74" fmla="*/ 1542276 w 1967540"/>
              <a:gd name="connsiteY74" fmla="*/ 1633054 h 5424104"/>
              <a:gd name="connsiteX75" fmla="*/ 1546964 w 1967540"/>
              <a:gd name="connsiteY75" fmla="*/ 1637744 h 5424104"/>
              <a:gd name="connsiteX76" fmla="*/ 1550715 w 1967540"/>
              <a:gd name="connsiteY76" fmla="*/ 1642434 h 5424104"/>
              <a:gd name="connsiteX77" fmla="*/ 1554466 w 1967540"/>
              <a:gd name="connsiteY77" fmla="*/ 1649000 h 5424104"/>
              <a:gd name="connsiteX78" fmla="*/ 1558217 w 1967540"/>
              <a:gd name="connsiteY78" fmla="*/ 1652752 h 5424104"/>
              <a:gd name="connsiteX79" fmla="*/ 1618229 w 1967540"/>
              <a:gd name="connsiteY79" fmla="*/ 1757807 h 5424104"/>
              <a:gd name="connsiteX80" fmla="*/ 1620105 w 1967540"/>
              <a:gd name="connsiteY80" fmla="*/ 1844103 h 5424104"/>
              <a:gd name="connsiteX81" fmla="*/ 1621043 w 1967540"/>
              <a:gd name="connsiteY81" fmla="*/ 1850669 h 5424104"/>
              <a:gd name="connsiteX82" fmla="*/ 1617292 w 1967540"/>
              <a:gd name="connsiteY82" fmla="*/ 1867553 h 5424104"/>
              <a:gd name="connsiteX83" fmla="*/ 1636046 w 1967540"/>
              <a:gd name="connsiteY83" fmla="*/ 1874119 h 5424104"/>
              <a:gd name="connsiteX84" fmla="*/ 1644485 w 1967540"/>
              <a:gd name="connsiteY84" fmla="*/ 1881623 h 5424104"/>
              <a:gd name="connsiteX85" fmla="*/ 1645423 w 1967540"/>
              <a:gd name="connsiteY85" fmla="*/ 1881623 h 5424104"/>
              <a:gd name="connsiteX86" fmla="*/ 1652924 w 1967540"/>
              <a:gd name="connsiteY86" fmla="*/ 1889127 h 5424104"/>
              <a:gd name="connsiteX87" fmla="*/ 1652924 w 1967540"/>
              <a:gd name="connsiteY87" fmla="*/ 1890065 h 5424104"/>
              <a:gd name="connsiteX88" fmla="*/ 1658551 w 1967540"/>
              <a:gd name="connsiteY88" fmla="*/ 1899445 h 5424104"/>
              <a:gd name="connsiteX89" fmla="*/ 1659488 w 1967540"/>
              <a:gd name="connsiteY89" fmla="*/ 1899445 h 5424104"/>
              <a:gd name="connsiteX90" fmla="*/ 1635108 w 1967540"/>
              <a:gd name="connsiteY90" fmla="*/ 1983865 h 5424104"/>
              <a:gd name="connsiteX91" fmla="*/ 1544151 w 1967540"/>
              <a:gd name="connsiteY91" fmla="*/ 1967919 h 5424104"/>
              <a:gd name="connsiteX92" fmla="*/ 1505706 w 1967540"/>
              <a:gd name="connsiteY92" fmla="*/ 2008253 h 5424104"/>
              <a:gd name="connsiteX93" fmla="*/ 1682931 w 1967540"/>
              <a:gd name="connsiteY93" fmla="*/ 2084230 h 5424104"/>
              <a:gd name="connsiteX94" fmla="*/ 1826399 w 1967540"/>
              <a:gd name="connsiteY94" fmla="*/ 2663913 h 5424104"/>
              <a:gd name="connsiteX95" fmla="*/ 1928608 w 1967540"/>
              <a:gd name="connsiteY95" fmla="*/ 3045678 h 5424104"/>
              <a:gd name="connsiteX96" fmla="*/ 1937047 w 1967540"/>
              <a:gd name="connsiteY96" fmla="*/ 3058810 h 5424104"/>
              <a:gd name="connsiteX97" fmla="*/ 1953926 w 1967540"/>
              <a:gd name="connsiteY97" fmla="*/ 3150734 h 5424104"/>
              <a:gd name="connsiteX98" fmla="*/ 1965178 w 1967540"/>
              <a:gd name="connsiteY98" fmla="*/ 3301751 h 5424104"/>
              <a:gd name="connsiteX99" fmla="*/ 1961427 w 1967540"/>
              <a:gd name="connsiteY99" fmla="*/ 3338333 h 5424104"/>
              <a:gd name="connsiteX100" fmla="*/ 1961427 w 1967540"/>
              <a:gd name="connsiteY100" fmla="*/ 3339271 h 5424104"/>
              <a:gd name="connsiteX101" fmla="*/ 1797330 w 1967540"/>
              <a:gd name="connsiteY101" fmla="*/ 3630988 h 5424104"/>
              <a:gd name="connsiteX102" fmla="*/ 1606977 w 1967540"/>
              <a:gd name="connsiteY102" fmla="*/ 3437761 h 5424104"/>
              <a:gd name="connsiteX103" fmla="*/ 1600413 w 1967540"/>
              <a:gd name="connsiteY103" fmla="*/ 3449955 h 5424104"/>
              <a:gd name="connsiteX104" fmla="*/ 1553528 w 1967540"/>
              <a:gd name="connsiteY104" fmla="*/ 3464963 h 5424104"/>
              <a:gd name="connsiteX105" fmla="*/ 1531023 w 1967540"/>
              <a:gd name="connsiteY105" fmla="*/ 3470591 h 5424104"/>
              <a:gd name="connsiteX106" fmla="*/ 1500079 w 1967540"/>
              <a:gd name="connsiteY106" fmla="*/ 3781068 h 5424104"/>
              <a:gd name="connsiteX107" fmla="*/ 1500079 w 1967540"/>
              <a:gd name="connsiteY107" fmla="*/ 3780130 h 5424104"/>
              <a:gd name="connsiteX108" fmla="*/ 1492578 w 1967540"/>
              <a:gd name="connsiteY108" fmla="*/ 3910512 h 5424104"/>
              <a:gd name="connsiteX109" fmla="*/ 1492578 w 1967540"/>
              <a:gd name="connsiteY109" fmla="*/ 3917078 h 5424104"/>
              <a:gd name="connsiteX110" fmla="*/ 1491640 w 1967540"/>
              <a:gd name="connsiteY110" fmla="*/ 3957411 h 5424104"/>
              <a:gd name="connsiteX111" fmla="*/ 1490702 w 1967540"/>
              <a:gd name="connsiteY111" fmla="*/ 4174089 h 5424104"/>
              <a:gd name="connsiteX112" fmla="*/ 1486952 w 1967540"/>
              <a:gd name="connsiteY112" fmla="*/ 4373882 h 5424104"/>
              <a:gd name="connsiteX113" fmla="*/ 1431627 w 1967540"/>
              <a:gd name="connsiteY113" fmla="*/ 4415154 h 5424104"/>
              <a:gd name="connsiteX114" fmla="*/ 1367864 w 1967540"/>
              <a:gd name="connsiteY114" fmla="*/ 4440480 h 5424104"/>
              <a:gd name="connsiteX115" fmla="*/ 1334224 w 1967540"/>
              <a:gd name="connsiteY115" fmla="*/ 5157345 h 5424104"/>
              <a:gd name="connsiteX116" fmla="*/ 1322064 w 1967540"/>
              <a:gd name="connsiteY116" fmla="*/ 5424104 h 5424104"/>
              <a:gd name="connsiteX117" fmla="*/ 988475 w 1967540"/>
              <a:gd name="connsiteY117" fmla="*/ 5424104 h 5424104"/>
              <a:gd name="connsiteX118" fmla="*/ 990794 w 1967540"/>
              <a:gd name="connsiteY118" fmla="*/ 5325223 h 5424104"/>
              <a:gd name="connsiteX119" fmla="*/ 945899 w 1967540"/>
              <a:gd name="connsiteY119" fmla="*/ 4880401 h 5424104"/>
              <a:gd name="connsiteX120" fmla="*/ 937460 w 1967540"/>
              <a:gd name="connsiteY120" fmla="*/ 4875711 h 5424104"/>
              <a:gd name="connsiteX121" fmla="*/ 929958 w 1967540"/>
              <a:gd name="connsiteY121" fmla="*/ 4876649 h 5424104"/>
              <a:gd name="connsiteX122" fmla="*/ 920581 w 1967540"/>
              <a:gd name="connsiteY122" fmla="*/ 4881339 h 5424104"/>
              <a:gd name="connsiteX123" fmla="*/ 914017 w 1967540"/>
              <a:gd name="connsiteY123" fmla="*/ 4887905 h 5424104"/>
              <a:gd name="connsiteX124" fmla="*/ 914955 w 1967540"/>
              <a:gd name="connsiteY124" fmla="*/ 4887905 h 5424104"/>
              <a:gd name="connsiteX125" fmla="*/ 759634 w 1967540"/>
              <a:gd name="connsiteY125" fmla="*/ 5320483 h 5424104"/>
              <a:gd name="connsiteX126" fmla="*/ 731623 w 1967540"/>
              <a:gd name="connsiteY126" fmla="*/ 5424104 h 5424104"/>
              <a:gd name="connsiteX127" fmla="*/ 298003 w 1967540"/>
              <a:gd name="connsiteY127" fmla="*/ 5424104 h 5424104"/>
              <a:gd name="connsiteX128" fmla="*/ 301195 w 1967540"/>
              <a:gd name="connsiteY128" fmla="*/ 5404301 h 5424104"/>
              <a:gd name="connsiteX129" fmla="*/ 459233 w 1967540"/>
              <a:gd name="connsiteY129" fmla="*/ 4439542 h 5424104"/>
              <a:gd name="connsiteX130" fmla="*/ 229497 w 1967540"/>
              <a:gd name="connsiteY130" fmla="*/ 4361688 h 5424104"/>
              <a:gd name="connsiteX131" fmla="*/ 228559 w 1967540"/>
              <a:gd name="connsiteY131" fmla="*/ 4360750 h 5424104"/>
              <a:gd name="connsiteX132" fmla="*/ 221996 w 1967540"/>
              <a:gd name="connsiteY132" fmla="*/ 4356998 h 5424104"/>
              <a:gd name="connsiteX133" fmla="*/ 217307 w 1967540"/>
              <a:gd name="connsiteY133" fmla="*/ 4354184 h 5424104"/>
              <a:gd name="connsiteX134" fmla="*/ 211681 w 1967540"/>
              <a:gd name="connsiteY134" fmla="*/ 4351370 h 5424104"/>
              <a:gd name="connsiteX135" fmla="*/ 206992 w 1967540"/>
              <a:gd name="connsiteY135" fmla="*/ 4347618 h 5424104"/>
              <a:gd name="connsiteX136" fmla="*/ 202304 w 1967540"/>
              <a:gd name="connsiteY136" fmla="*/ 4344804 h 5424104"/>
              <a:gd name="connsiteX137" fmla="*/ 197615 w 1967540"/>
              <a:gd name="connsiteY137" fmla="*/ 4341052 h 5424104"/>
              <a:gd name="connsiteX138" fmla="*/ 192927 w 1967540"/>
              <a:gd name="connsiteY138" fmla="*/ 4338238 h 5424104"/>
              <a:gd name="connsiteX139" fmla="*/ 188238 w 1967540"/>
              <a:gd name="connsiteY139" fmla="*/ 4334486 h 5424104"/>
              <a:gd name="connsiteX140" fmla="*/ 184488 w 1967540"/>
              <a:gd name="connsiteY140" fmla="*/ 4331672 h 5424104"/>
              <a:gd name="connsiteX141" fmla="*/ 180737 w 1967540"/>
              <a:gd name="connsiteY141" fmla="*/ 4328858 h 5424104"/>
              <a:gd name="connsiteX142" fmla="*/ 176986 w 1967540"/>
              <a:gd name="connsiteY142" fmla="*/ 4326044 h 5424104"/>
              <a:gd name="connsiteX143" fmla="*/ 174173 w 1967540"/>
              <a:gd name="connsiteY143" fmla="*/ 4321354 h 5424104"/>
              <a:gd name="connsiteX144" fmla="*/ 171360 w 1967540"/>
              <a:gd name="connsiteY144" fmla="*/ 4319478 h 5424104"/>
              <a:gd name="connsiteX145" fmla="*/ 168547 w 1967540"/>
              <a:gd name="connsiteY145" fmla="*/ 4315726 h 5424104"/>
              <a:gd name="connsiteX146" fmla="*/ 166671 w 1967540"/>
              <a:gd name="connsiteY146" fmla="*/ 4313850 h 5424104"/>
              <a:gd name="connsiteX147" fmla="*/ 164796 w 1967540"/>
              <a:gd name="connsiteY147" fmla="*/ 4310098 h 5424104"/>
              <a:gd name="connsiteX148" fmla="*/ 162921 w 1967540"/>
              <a:gd name="connsiteY148" fmla="*/ 4308222 h 5424104"/>
              <a:gd name="connsiteX149" fmla="*/ 161045 w 1967540"/>
              <a:gd name="connsiteY149" fmla="*/ 4302594 h 5424104"/>
              <a:gd name="connsiteX150" fmla="*/ 213556 w 1967540"/>
              <a:gd name="connsiteY150" fmla="*/ 3903008 h 5424104"/>
              <a:gd name="connsiteX151" fmla="*/ 217307 w 1967540"/>
              <a:gd name="connsiteY151" fmla="*/ 3881434 h 5424104"/>
              <a:gd name="connsiteX152" fmla="*/ 218245 w 1967540"/>
              <a:gd name="connsiteY152" fmla="*/ 3876744 h 5424104"/>
              <a:gd name="connsiteX153" fmla="*/ 220120 w 1967540"/>
              <a:gd name="connsiteY153" fmla="*/ 3862674 h 5424104"/>
              <a:gd name="connsiteX154" fmla="*/ 224809 w 1967540"/>
              <a:gd name="connsiteY154" fmla="*/ 3834534 h 5424104"/>
              <a:gd name="connsiteX155" fmla="*/ 226684 w 1967540"/>
              <a:gd name="connsiteY155" fmla="*/ 3819526 h 5424104"/>
              <a:gd name="connsiteX156" fmla="*/ 231373 w 1967540"/>
              <a:gd name="connsiteY156" fmla="*/ 3793262 h 5424104"/>
              <a:gd name="connsiteX157" fmla="*/ 233248 w 1967540"/>
              <a:gd name="connsiteY157" fmla="*/ 3778254 h 5424104"/>
              <a:gd name="connsiteX158" fmla="*/ 246376 w 1967540"/>
              <a:gd name="connsiteY158" fmla="*/ 3695710 h 5424104"/>
              <a:gd name="connsiteX159" fmla="*/ 247313 w 1967540"/>
              <a:gd name="connsiteY159" fmla="*/ 3691020 h 5424104"/>
              <a:gd name="connsiteX160" fmla="*/ 195740 w 1967540"/>
              <a:gd name="connsiteY160" fmla="*/ 3688206 h 5424104"/>
              <a:gd name="connsiteX161" fmla="*/ 193865 w 1967540"/>
              <a:gd name="connsiteY161" fmla="*/ 3685392 h 5424104"/>
              <a:gd name="connsiteX162" fmla="*/ 192927 w 1967540"/>
              <a:gd name="connsiteY162" fmla="*/ 3684454 h 5424104"/>
              <a:gd name="connsiteX163" fmla="*/ 191052 w 1967540"/>
              <a:gd name="connsiteY163" fmla="*/ 3681640 h 5424104"/>
              <a:gd name="connsiteX164" fmla="*/ 189176 w 1967540"/>
              <a:gd name="connsiteY164" fmla="*/ 3679764 h 5424104"/>
              <a:gd name="connsiteX165" fmla="*/ 187301 w 1967540"/>
              <a:gd name="connsiteY165" fmla="*/ 3676012 h 5424104"/>
              <a:gd name="connsiteX166" fmla="*/ 186363 w 1967540"/>
              <a:gd name="connsiteY166" fmla="*/ 3673198 h 5424104"/>
              <a:gd name="connsiteX167" fmla="*/ 183550 w 1967540"/>
              <a:gd name="connsiteY167" fmla="*/ 3666632 h 5424104"/>
              <a:gd name="connsiteX168" fmla="*/ 3512 w 1967540"/>
              <a:gd name="connsiteY168" fmla="*/ 2509143 h 5424104"/>
              <a:gd name="connsiteX169" fmla="*/ 63524 w 1967540"/>
              <a:gd name="connsiteY169" fmla="*/ 2094548 h 5424104"/>
              <a:gd name="connsiteX170" fmla="*/ 564256 w 1967540"/>
              <a:gd name="connsiteY170" fmla="*/ 1982927 h 5424104"/>
              <a:gd name="connsiteX171" fmla="*/ 661777 w 1967540"/>
              <a:gd name="connsiteY171" fmla="*/ 1908825 h 5424104"/>
              <a:gd name="connsiteX172" fmla="*/ 697409 w 1967540"/>
              <a:gd name="connsiteY172" fmla="*/ 1907887 h 5424104"/>
              <a:gd name="connsiteX173" fmla="*/ 701160 w 1967540"/>
              <a:gd name="connsiteY173" fmla="*/ 1906011 h 5424104"/>
              <a:gd name="connsiteX174" fmla="*/ 705848 w 1967540"/>
              <a:gd name="connsiteY174" fmla="*/ 1936027 h 5424104"/>
              <a:gd name="connsiteX175" fmla="*/ 700222 w 1967540"/>
              <a:gd name="connsiteY175" fmla="*/ 1846917 h 5424104"/>
              <a:gd name="connsiteX176" fmla="*/ 268881 w 1967540"/>
              <a:gd name="connsiteY176" fmla="*/ 1483912 h 5424104"/>
              <a:gd name="connsiteX177" fmla="*/ 109472 w 1967540"/>
              <a:gd name="connsiteY177" fmla="*/ 1401368 h 5424104"/>
              <a:gd name="connsiteX178" fmla="*/ 95406 w 1967540"/>
              <a:gd name="connsiteY178" fmla="*/ 1379794 h 5424104"/>
              <a:gd name="connsiteX179" fmla="*/ 82278 w 1967540"/>
              <a:gd name="connsiteY179" fmla="*/ 1355406 h 5424104"/>
              <a:gd name="connsiteX180" fmla="*/ 67275 w 1967540"/>
              <a:gd name="connsiteY180" fmla="*/ 1311320 h 5424104"/>
              <a:gd name="connsiteX181" fmla="*/ 64462 w 1967540"/>
              <a:gd name="connsiteY181" fmla="*/ 1297250 h 5424104"/>
              <a:gd name="connsiteX182" fmla="*/ 63524 w 1967540"/>
              <a:gd name="connsiteY182" fmla="*/ 1293498 h 5424104"/>
              <a:gd name="connsiteX183" fmla="*/ 62587 w 1967540"/>
              <a:gd name="connsiteY183" fmla="*/ 1283180 h 5424104"/>
              <a:gd name="connsiteX184" fmla="*/ 61649 w 1967540"/>
              <a:gd name="connsiteY184" fmla="*/ 1279428 h 5424104"/>
              <a:gd name="connsiteX185" fmla="*/ 59774 w 1967540"/>
              <a:gd name="connsiteY185" fmla="*/ 1252227 h 5424104"/>
              <a:gd name="connsiteX186" fmla="*/ 59774 w 1967540"/>
              <a:gd name="connsiteY186" fmla="*/ 1250351 h 5424104"/>
              <a:gd name="connsiteX187" fmla="*/ 60711 w 1967540"/>
              <a:gd name="connsiteY187" fmla="*/ 1238157 h 5424104"/>
              <a:gd name="connsiteX188" fmla="*/ 60711 w 1967540"/>
              <a:gd name="connsiteY188" fmla="*/ 1236281 h 5424104"/>
              <a:gd name="connsiteX189" fmla="*/ 116036 w 1967540"/>
              <a:gd name="connsiteY189" fmla="*/ 1095581 h 5424104"/>
              <a:gd name="connsiteX190" fmla="*/ 97282 w 1967540"/>
              <a:gd name="connsiteY190" fmla="*/ 1112465 h 5424104"/>
              <a:gd name="connsiteX191" fmla="*/ 86029 w 1967540"/>
              <a:gd name="connsiteY191" fmla="*/ 1089953 h 5424104"/>
              <a:gd name="connsiteX192" fmla="*/ 82278 w 1967540"/>
              <a:gd name="connsiteY192" fmla="*/ 1082449 h 5424104"/>
              <a:gd name="connsiteX193" fmla="*/ 75715 w 1967540"/>
              <a:gd name="connsiteY193" fmla="*/ 1067441 h 5424104"/>
              <a:gd name="connsiteX194" fmla="*/ 71964 w 1967540"/>
              <a:gd name="connsiteY194" fmla="*/ 1059937 h 5424104"/>
              <a:gd name="connsiteX195" fmla="*/ 66338 w 1967540"/>
              <a:gd name="connsiteY195" fmla="*/ 1045867 h 5424104"/>
              <a:gd name="connsiteX196" fmla="*/ 63524 w 1967540"/>
              <a:gd name="connsiteY196" fmla="*/ 1039301 h 5424104"/>
              <a:gd name="connsiteX197" fmla="*/ 56023 w 1967540"/>
              <a:gd name="connsiteY197" fmla="*/ 1021479 h 5424104"/>
              <a:gd name="connsiteX198" fmla="*/ 55085 w 1967540"/>
              <a:gd name="connsiteY198" fmla="*/ 1018665 h 5424104"/>
              <a:gd name="connsiteX199" fmla="*/ 48521 w 1967540"/>
              <a:gd name="connsiteY199" fmla="*/ 998967 h 5424104"/>
              <a:gd name="connsiteX200" fmla="*/ 45708 w 1967540"/>
              <a:gd name="connsiteY200" fmla="*/ 994277 h 5424104"/>
              <a:gd name="connsiteX201" fmla="*/ 41020 w 1967540"/>
              <a:gd name="connsiteY201" fmla="*/ 979269 h 5424104"/>
              <a:gd name="connsiteX202" fmla="*/ 39144 w 1967540"/>
              <a:gd name="connsiteY202" fmla="*/ 973641 h 5424104"/>
              <a:gd name="connsiteX203" fmla="*/ 34456 w 1967540"/>
              <a:gd name="connsiteY203" fmla="*/ 960509 h 5424104"/>
              <a:gd name="connsiteX204" fmla="*/ 33518 w 1967540"/>
              <a:gd name="connsiteY204" fmla="*/ 954881 h 5424104"/>
              <a:gd name="connsiteX205" fmla="*/ 28830 w 1967540"/>
              <a:gd name="connsiteY205" fmla="*/ 940811 h 5424104"/>
              <a:gd name="connsiteX206" fmla="*/ 27892 w 1967540"/>
              <a:gd name="connsiteY206" fmla="*/ 937998 h 5424104"/>
              <a:gd name="connsiteX207" fmla="*/ 23203 w 1967540"/>
              <a:gd name="connsiteY207" fmla="*/ 920176 h 5424104"/>
              <a:gd name="connsiteX208" fmla="*/ 23203 w 1967540"/>
              <a:gd name="connsiteY208" fmla="*/ 917362 h 5424104"/>
              <a:gd name="connsiteX209" fmla="*/ 19453 w 1967540"/>
              <a:gd name="connsiteY209" fmla="*/ 904230 h 5424104"/>
              <a:gd name="connsiteX210" fmla="*/ 18515 w 1967540"/>
              <a:gd name="connsiteY210" fmla="*/ 900478 h 5424104"/>
              <a:gd name="connsiteX211" fmla="*/ 15702 w 1967540"/>
              <a:gd name="connsiteY211" fmla="*/ 888284 h 5424104"/>
              <a:gd name="connsiteX212" fmla="*/ 15702 w 1967540"/>
              <a:gd name="connsiteY212" fmla="*/ 883594 h 5424104"/>
              <a:gd name="connsiteX213" fmla="*/ 13826 w 1967540"/>
              <a:gd name="connsiteY213" fmla="*/ 872338 h 5424104"/>
              <a:gd name="connsiteX214" fmla="*/ 12889 w 1967540"/>
              <a:gd name="connsiteY214" fmla="*/ 869524 h 5424104"/>
              <a:gd name="connsiteX215" fmla="*/ 11013 w 1967540"/>
              <a:gd name="connsiteY215" fmla="*/ 855454 h 5424104"/>
              <a:gd name="connsiteX216" fmla="*/ 10076 w 1967540"/>
              <a:gd name="connsiteY216" fmla="*/ 854516 h 5424104"/>
              <a:gd name="connsiteX217" fmla="*/ 8200 w 1967540"/>
              <a:gd name="connsiteY217" fmla="*/ 842322 h 5424104"/>
              <a:gd name="connsiteX218" fmla="*/ 8200 w 1967540"/>
              <a:gd name="connsiteY218" fmla="*/ 838570 h 5424104"/>
              <a:gd name="connsiteX219" fmla="*/ 7263 w 1967540"/>
              <a:gd name="connsiteY219" fmla="*/ 829190 h 5424104"/>
              <a:gd name="connsiteX220" fmla="*/ 6325 w 1967540"/>
              <a:gd name="connsiteY220" fmla="*/ 825438 h 5424104"/>
              <a:gd name="connsiteX221" fmla="*/ 6325 w 1967540"/>
              <a:gd name="connsiteY221" fmla="*/ 816996 h 5424104"/>
              <a:gd name="connsiteX222" fmla="*/ 6325 w 1967540"/>
              <a:gd name="connsiteY222" fmla="*/ 814182 h 5424104"/>
              <a:gd name="connsiteX223" fmla="*/ 5387 w 1967540"/>
              <a:gd name="connsiteY223" fmla="*/ 792608 h 5424104"/>
              <a:gd name="connsiteX224" fmla="*/ 5387 w 1967540"/>
              <a:gd name="connsiteY224" fmla="*/ 789794 h 5424104"/>
              <a:gd name="connsiteX225" fmla="*/ 5387 w 1967540"/>
              <a:gd name="connsiteY225" fmla="*/ 783228 h 5424104"/>
              <a:gd name="connsiteX226" fmla="*/ 5387 w 1967540"/>
              <a:gd name="connsiteY226" fmla="*/ 779476 h 5424104"/>
              <a:gd name="connsiteX227" fmla="*/ 5387 w 1967540"/>
              <a:gd name="connsiteY227" fmla="*/ 773848 h 5424104"/>
              <a:gd name="connsiteX228" fmla="*/ 5387 w 1967540"/>
              <a:gd name="connsiteY228" fmla="*/ 770096 h 5424104"/>
              <a:gd name="connsiteX229" fmla="*/ 6325 w 1967540"/>
              <a:gd name="connsiteY229" fmla="*/ 764468 h 5424104"/>
              <a:gd name="connsiteX230" fmla="*/ 6325 w 1967540"/>
              <a:gd name="connsiteY230" fmla="*/ 762592 h 5424104"/>
              <a:gd name="connsiteX231" fmla="*/ 6325 w 1967540"/>
              <a:gd name="connsiteY231" fmla="*/ 756026 h 5424104"/>
              <a:gd name="connsiteX232" fmla="*/ 7263 w 1967540"/>
              <a:gd name="connsiteY232" fmla="*/ 752274 h 5424104"/>
              <a:gd name="connsiteX233" fmla="*/ 7263 w 1967540"/>
              <a:gd name="connsiteY233" fmla="*/ 749460 h 5424104"/>
              <a:gd name="connsiteX234" fmla="*/ 7263 w 1967540"/>
              <a:gd name="connsiteY234" fmla="*/ 745708 h 5424104"/>
              <a:gd name="connsiteX235" fmla="*/ 8200 w 1967540"/>
              <a:gd name="connsiteY235" fmla="*/ 742894 h 5424104"/>
              <a:gd name="connsiteX236" fmla="*/ 9138 w 1967540"/>
              <a:gd name="connsiteY236" fmla="*/ 740080 h 5424104"/>
              <a:gd name="connsiteX237" fmla="*/ 9138 w 1967540"/>
              <a:gd name="connsiteY237" fmla="*/ 738204 h 5424104"/>
              <a:gd name="connsiteX238" fmla="*/ 14764 w 1967540"/>
              <a:gd name="connsiteY238" fmla="*/ 716630 h 5424104"/>
              <a:gd name="connsiteX239" fmla="*/ 103845 w 1967540"/>
              <a:gd name="connsiteY239" fmla="*/ 538411 h 5424104"/>
              <a:gd name="connsiteX240" fmla="*/ 113223 w 1967540"/>
              <a:gd name="connsiteY240" fmla="*/ 529031 h 5424104"/>
              <a:gd name="connsiteX241" fmla="*/ 117911 w 1967540"/>
              <a:gd name="connsiteY241" fmla="*/ 526217 h 5424104"/>
              <a:gd name="connsiteX242" fmla="*/ 125413 w 1967540"/>
              <a:gd name="connsiteY242" fmla="*/ 520589 h 5424104"/>
              <a:gd name="connsiteX243" fmla="*/ 128226 w 1967540"/>
              <a:gd name="connsiteY243" fmla="*/ 518713 h 5424104"/>
              <a:gd name="connsiteX244" fmla="*/ 138540 w 1967540"/>
              <a:gd name="connsiteY244" fmla="*/ 511209 h 5424104"/>
              <a:gd name="connsiteX245" fmla="*/ 141353 w 1967540"/>
              <a:gd name="connsiteY245" fmla="*/ 509333 h 5424104"/>
              <a:gd name="connsiteX246" fmla="*/ 148855 w 1967540"/>
              <a:gd name="connsiteY246" fmla="*/ 504643 h 5424104"/>
              <a:gd name="connsiteX247" fmla="*/ 152606 w 1967540"/>
              <a:gd name="connsiteY247" fmla="*/ 501829 h 5424104"/>
              <a:gd name="connsiteX248" fmla="*/ 162921 w 1967540"/>
              <a:gd name="connsiteY248" fmla="*/ 497139 h 5424104"/>
              <a:gd name="connsiteX249" fmla="*/ 166671 w 1967540"/>
              <a:gd name="connsiteY249" fmla="*/ 495263 h 5424104"/>
              <a:gd name="connsiteX250" fmla="*/ 174173 w 1967540"/>
              <a:gd name="connsiteY250" fmla="*/ 491511 h 5424104"/>
              <a:gd name="connsiteX251" fmla="*/ 176986 w 1967540"/>
              <a:gd name="connsiteY251" fmla="*/ 490573 h 5424104"/>
              <a:gd name="connsiteX252" fmla="*/ 187301 w 1967540"/>
              <a:gd name="connsiteY252" fmla="*/ 485883 h 5424104"/>
              <a:gd name="connsiteX253" fmla="*/ 190114 w 1967540"/>
              <a:gd name="connsiteY253" fmla="*/ 484945 h 5424104"/>
              <a:gd name="connsiteX254" fmla="*/ 197615 w 1967540"/>
              <a:gd name="connsiteY254" fmla="*/ 483069 h 5424104"/>
              <a:gd name="connsiteX255" fmla="*/ 201366 w 1967540"/>
              <a:gd name="connsiteY255" fmla="*/ 481193 h 5424104"/>
              <a:gd name="connsiteX256" fmla="*/ 210743 w 1967540"/>
              <a:gd name="connsiteY256" fmla="*/ 478379 h 5424104"/>
              <a:gd name="connsiteX257" fmla="*/ 213556 w 1967540"/>
              <a:gd name="connsiteY257" fmla="*/ 478379 h 5424104"/>
              <a:gd name="connsiteX258" fmla="*/ 220120 w 1967540"/>
              <a:gd name="connsiteY258" fmla="*/ 476503 h 5424104"/>
              <a:gd name="connsiteX259" fmla="*/ 223871 w 1967540"/>
              <a:gd name="connsiteY259" fmla="*/ 475565 h 5424104"/>
              <a:gd name="connsiteX260" fmla="*/ 231373 w 1967540"/>
              <a:gd name="connsiteY260" fmla="*/ 474627 h 5424104"/>
              <a:gd name="connsiteX261" fmla="*/ 234186 w 1967540"/>
              <a:gd name="connsiteY261" fmla="*/ 473689 h 5424104"/>
              <a:gd name="connsiteX262" fmla="*/ 241687 w 1967540"/>
              <a:gd name="connsiteY262" fmla="*/ 471813 h 5424104"/>
              <a:gd name="connsiteX263" fmla="*/ 244500 w 1967540"/>
              <a:gd name="connsiteY263" fmla="*/ 471813 h 5424104"/>
              <a:gd name="connsiteX264" fmla="*/ 251064 w 1967540"/>
              <a:gd name="connsiteY264" fmla="*/ 470875 h 5424104"/>
              <a:gd name="connsiteX265" fmla="*/ 252940 w 1967540"/>
              <a:gd name="connsiteY265" fmla="*/ 470875 h 5424104"/>
              <a:gd name="connsiteX266" fmla="*/ 260441 w 1967540"/>
              <a:gd name="connsiteY266" fmla="*/ 469937 h 5424104"/>
              <a:gd name="connsiteX267" fmla="*/ 262317 w 1967540"/>
              <a:gd name="connsiteY267" fmla="*/ 469937 h 5424104"/>
              <a:gd name="connsiteX268" fmla="*/ 267943 w 1967540"/>
              <a:gd name="connsiteY268" fmla="*/ 468999 h 5424104"/>
              <a:gd name="connsiteX269" fmla="*/ 269818 w 1967540"/>
              <a:gd name="connsiteY269" fmla="*/ 468999 h 5424104"/>
              <a:gd name="connsiteX270" fmla="*/ 276382 w 1967540"/>
              <a:gd name="connsiteY270" fmla="*/ 468999 h 5424104"/>
              <a:gd name="connsiteX271" fmla="*/ 278258 w 1967540"/>
              <a:gd name="connsiteY271" fmla="*/ 468999 h 5424104"/>
              <a:gd name="connsiteX272" fmla="*/ 282008 w 1967540"/>
              <a:gd name="connsiteY272" fmla="*/ 468999 h 5424104"/>
              <a:gd name="connsiteX273" fmla="*/ 282946 w 1967540"/>
              <a:gd name="connsiteY273" fmla="*/ 468999 h 5424104"/>
              <a:gd name="connsiteX274" fmla="*/ 288572 w 1967540"/>
              <a:gd name="connsiteY274" fmla="*/ 468999 h 5424104"/>
              <a:gd name="connsiteX275" fmla="*/ 289510 w 1967540"/>
              <a:gd name="connsiteY275" fmla="*/ 468999 h 5424104"/>
              <a:gd name="connsiteX276" fmla="*/ 292323 w 1967540"/>
              <a:gd name="connsiteY276" fmla="*/ 468999 h 5424104"/>
              <a:gd name="connsiteX277" fmla="*/ 293261 w 1967540"/>
              <a:gd name="connsiteY277" fmla="*/ 468999 h 5424104"/>
              <a:gd name="connsiteX278" fmla="*/ 295136 w 1967540"/>
              <a:gd name="connsiteY278" fmla="*/ 468999 h 5424104"/>
              <a:gd name="connsiteX279" fmla="*/ 296074 w 1967540"/>
              <a:gd name="connsiteY279" fmla="*/ 468999 h 5424104"/>
              <a:gd name="connsiteX280" fmla="*/ 297949 w 1967540"/>
              <a:gd name="connsiteY280" fmla="*/ 469937 h 5424104"/>
              <a:gd name="connsiteX281" fmla="*/ 301700 w 1967540"/>
              <a:gd name="connsiteY281" fmla="*/ 447425 h 5424104"/>
              <a:gd name="connsiteX282" fmla="*/ 302638 w 1967540"/>
              <a:gd name="connsiteY282" fmla="*/ 442735 h 5424104"/>
              <a:gd name="connsiteX283" fmla="*/ 305451 w 1967540"/>
              <a:gd name="connsiteY283" fmla="*/ 426789 h 5424104"/>
              <a:gd name="connsiteX284" fmla="*/ 305451 w 1967540"/>
              <a:gd name="connsiteY284" fmla="*/ 424913 h 5424104"/>
              <a:gd name="connsiteX285" fmla="*/ 1019040 w 1967540"/>
              <a:gd name="connsiteY285" fmla="*/ 176344 h 5424104"/>
              <a:gd name="connsiteX286" fmla="*/ 1076239 w 1967540"/>
              <a:gd name="connsiteY286" fmla="*/ 167902 h 5424104"/>
              <a:gd name="connsiteX287" fmla="*/ 1245963 w 1967540"/>
              <a:gd name="connsiteY287" fmla="*/ 51590 h 5424104"/>
              <a:gd name="connsiteX288" fmla="*/ 1246901 w 1967540"/>
              <a:gd name="connsiteY288" fmla="*/ 51590 h 5424104"/>
              <a:gd name="connsiteX289" fmla="*/ 1246901 w 1967540"/>
              <a:gd name="connsiteY289" fmla="*/ 50652 h 5424104"/>
              <a:gd name="connsiteX290" fmla="*/ 1260029 w 1967540"/>
              <a:gd name="connsiteY290" fmla="*/ 155708 h 5424104"/>
              <a:gd name="connsiteX291" fmla="*/ 1303163 w 1967540"/>
              <a:gd name="connsiteY291" fmla="*/ 0 h 542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1967540" h="5424104">
                <a:moveTo>
                  <a:pt x="1229084" y="1848793"/>
                </a:moveTo>
                <a:cubicBezTo>
                  <a:pt x="1222521" y="1849731"/>
                  <a:pt x="1215957" y="1851607"/>
                  <a:pt x="1208455" y="1853483"/>
                </a:cubicBezTo>
                <a:cubicBezTo>
                  <a:pt x="1208455" y="1853483"/>
                  <a:pt x="1207517" y="1853483"/>
                  <a:pt x="1206580" y="1853483"/>
                </a:cubicBezTo>
                <a:cubicBezTo>
                  <a:pt x="1197203" y="1856297"/>
                  <a:pt x="1185950" y="1858173"/>
                  <a:pt x="1175635" y="1860049"/>
                </a:cubicBezTo>
                <a:cubicBezTo>
                  <a:pt x="1173760" y="1860987"/>
                  <a:pt x="1171885" y="1860987"/>
                  <a:pt x="1170009" y="1860987"/>
                </a:cubicBezTo>
                <a:cubicBezTo>
                  <a:pt x="1159695" y="1863801"/>
                  <a:pt x="1149380" y="1865677"/>
                  <a:pt x="1138128" y="1866615"/>
                </a:cubicBezTo>
                <a:cubicBezTo>
                  <a:pt x="1135315" y="1867553"/>
                  <a:pt x="1133439" y="1867553"/>
                  <a:pt x="1131564" y="1868491"/>
                </a:cubicBezTo>
                <a:cubicBezTo>
                  <a:pt x="1120311" y="1869429"/>
                  <a:pt x="1109059" y="1871305"/>
                  <a:pt x="1096869" y="1872243"/>
                </a:cubicBezTo>
                <a:cubicBezTo>
                  <a:pt x="1086554" y="1873181"/>
                  <a:pt x="1075302" y="1875057"/>
                  <a:pt x="1064987" y="1875995"/>
                </a:cubicBezTo>
                <a:lnTo>
                  <a:pt x="1067800" y="1945407"/>
                </a:lnTo>
                <a:cubicBezTo>
                  <a:pt x="1068738" y="1929461"/>
                  <a:pt x="1068738" y="1913515"/>
                  <a:pt x="1066862" y="1896631"/>
                </a:cubicBezTo>
                <a:cubicBezTo>
                  <a:pt x="1086554" y="1919143"/>
                  <a:pt x="1106246" y="1943531"/>
                  <a:pt x="1124062" y="1969795"/>
                </a:cubicBezTo>
                <a:cubicBezTo>
                  <a:pt x="1102495" y="1932275"/>
                  <a:pt x="1085616" y="1909763"/>
                  <a:pt x="1081866" y="1905073"/>
                </a:cubicBezTo>
                <a:cubicBezTo>
                  <a:pt x="1090305" y="1913515"/>
                  <a:pt x="1150318" y="1913515"/>
                  <a:pt x="1219707" y="1959477"/>
                </a:cubicBezTo>
                <a:cubicBezTo>
                  <a:pt x="1219707" y="1924771"/>
                  <a:pt x="1235648" y="1893817"/>
                  <a:pt x="1254402" y="1868491"/>
                </a:cubicBezTo>
                <a:cubicBezTo>
                  <a:pt x="1243150" y="1865677"/>
                  <a:pt x="1231897" y="1861925"/>
                  <a:pt x="1220645" y="1859111"/>
                </a:cubicBezTo>
                <a:cubicBezTo>
                  <a:pt x="1223458" y="1855359"/>
                  <a:pt x="1226271" y="1851607"/>
                  <a:pt x="1229084" y="1848793"/>
                </a:cubicBezTo>
                <a:close/>
                <a:moveTo>
                  <a:pt x="1303163" y="0"/>
                </a:moveTo>
                <a:cubicBezTo>
                  <a:pt x="1395995" y="36582"/>
                  <a:pt x="1427877" y="246693"/>
                  <a:pt x="1427877" y="246693"/>
                </a:cubicBezTo>
                <a:cubicBezTo>
                  <a:pt x="1471011" y="203545"/>
                  <a:pt x="1470073" y="135072"/>
                  <a:pt x="1470073" y="135072"/>
                </a:cubicBezTo>
                <a:cubicBezTo>
                  <a:pt x="1470073" y="135072"/>
                  <a:pt x="1613541" y="295469"/>
                  <a:pt x="1516020" y="456805"/>
                </a:cubicBezTo>
                <a:cubicBezTo>
                  <a:pt x="1501955" y="481193"/>
                  <a:pt x="1486952" y="501829"/>
                  <a:pt x="1470073" y="522465"/>
                </a:cubicBezTo>
                <a:cubicBezTo>
                  <a:pt x="1477575" y="527155"/>
                  <a:pt x="1483201" y="531845"/>
                  <a:pt x="1488827" y="537473"/>
                </a:cubicBezTo>
                <a:cubicBezTo>
                  <a:pt x="1488827" y="537473"/>
                  <a:pt x="1488827" y="537473"/>
                  <a:pt x="1489765" y="537473"/>
                </a:cubicBezTo>
                <a:cubicBezTo>
                  <a:pt x="1495391" y="542163"/>
                  <a:pt x="1501017" y="547790"/>
                  <a:pt x="1505706" y="553418"/>
                </a:cubicBezTo>
                <a:cubicBezTo>
                  <a:pt x="1506643" y="553418"/>
                  <a:pt x="1506643" y="554356"/>
                  <a:pt x="1506643" y="554356"/>
                </a:cubicBezTo>
                <a:cubicBezTo>
                  <a:pt x="1512269" y="559984"/>
                  <a:pt x="1516958" y="565612"/>
                  <a:pt x="1522584" y="571240"/>
                </a:cubicBezTo>
                <a:cubicBezTo>
                  <a:pt x="1597600" y="662226"/>
                  <a:pt x="1625731" y="795422"/>
                  <a:pt x="1586348" y="907044"/>
                </a:cubicBezTo>
                <a:cubicBezTo>
                  <a:pt x="1582597" y="916424"/>
                  <a:pt x="1578846" y="924866"/>
                  <a:pt x="1577909" y="933308"/>
                </a:cubicBezTo>
                <a:cubicBezTo>
                  <a:pt x="1577909" y="937998"/>
                  <a:pt x="1577909" y="940811"/>
                  <a:pt x="1578846" y="944563"/>
                </a:cubicBezTo>
                <a:cubicBezTo>
                  <a:pt x="1578846" y="947377"/>
                  <a:pt x="1578846" y="949253"/>
                  <a:pt x="1579784" y="950191"/>
                </a:cubicBezTo>
                <a:cubicBezTo>
                  <a:pt x="1580721" y="956757"/>
                  <a:pt x="1582597" y="963323"/>
                  <a:pt x="1584472" y="968013"/>
                </a:cubicBezTo>
                <a:cubicBezTo>
                  <a:pt x="1585410" y="971765"/>
                  <a:pt x="1588223" y="984897"/>
                  <a:pt x="1591036" y="1003657"/>
                </a:cubicBezTo>
                <a:cubicBezTo>
                  <a:pt x="1615416" y="986773"/>
                  <a:pt x="1650111" y="975517"/>
                  <a:pt x="1692308" y="1003657"/>
                </a:cubicBezTo>
                <a:cubicBezTo>
                  <a:pt x="1733567" y="1029921"/>
                  <a:pt x="1747632" y="1107775"/>
                  <a:pt x="1739193" y="1184691"/>
                </a:cubicBezTo>
                <a:cubicBezTo>
                  <a:pt x="1738255" y="1185629"/>
                  <a:pt x="1738255" y="1186567"/>
                  <a:pt x="1738255" y="1187505"/>
                </a:cubicBezTo>
                <a:cubicBezTo>
                  <a:pt x="1738255" y="1192195"/>
                  <a:pt x="1737317" y="1196885"/>
                  <a:pt x="1736379" y="1201575"/>
                </a:cubicBezTo>
                <a:cubicBezTo>
                  <a:pt x="1736379" y="1203451"/>
                  <a:pt x="1736379" y="1204389"/>
                  <a:pt x="1736379" y="1205327"/>
                </a:cubicBezTo>
                <a:cubicBezTo>
                  <a:pt x="1735442" y="1210017"/>
                  <a:pt x="1734504" y="1214707"/>
                  <a:pt x="1733567" y="1219397"/>
                </a:cubicBezTo>
                <a:cubicBezTo>
                  <a:pt x="1733567" y="1220335"/>
                  <a:pt x="1732629" y="1222211"/>
                  <a:pt x="1732629" y="1223149"/>
                </a:cubicBezTo>
                <a:cubicBezTo>
                  <a:pt x="1732629" y="1225963"/>
                  <a:pt x="1731691" y="1227839"/>
                  <a:pt x="1731691" y="1230653"/>
                </a:cubicBezTo>
                <a:cubicBezTo>
                  <a:pt x="1730753" y="1232529"/>
                  <a:pt x="1729816" y="1234405"/>
                  <a:pt x="1729816" y="1236281"/>
                </a:cubicBezTo>
                <a:cubicBezTo>
                  <a:pt x="1728878" y="1240033"/>
                  <a:pt x="1727940" y="1242847"/>
                  <a:pt x="1727003" y="1246599"/>
                </a:cubicBezTo>
                <a:cubicBezTo>
                  <a:pt x="1726065" y="1248475"/>
                  <a:pt x="1726065" y="1251289"/>
                  <a:pt x="1725127" y="1252227"/>
                </a:cubicBezTo>
                <a:cubicBezTo>
                  <a:pt x="1724189" y="1255041"/>
                  <a:pt x="1724189" y="1257855"/>
                  <a:pt x="1723252" y="1260669"/>
                </a:cubicBezTo>
                <a:cubicBezTo>
                  <a:pt x="1722314" y="1263483"/>
                  <a:pt x="1721376" y="1266297"/>
                  <a:pt x="1720439" y="1269111"/>
                </a:cubicBezTo>
                <a:cubicBezTo>
                  <a:pt x="1719501" y="1270987"/>
                  <a:pt x="1718563" y="1272863"/>
                  <a:pt x="1717625" y="1274739"/>
                </a:cubicBezTo>
                <a:cubicBezTo>
                  <a:pt x="1716688" y="1278490"/>
                  <a:pt x="1715750" y="1281304"/>
                  <a:pt x="1713875" y="1284118"/>
                </a:cubicBezTo>
                <a:cubicBezTo>
                  <a:pt x="1713875" y="1285994"/>
                  <a:pt x="1712937" y="1287870"/>
                  <a:pt x="1712937" y="1288808"/>
                </a:cubicBezTo>
                <a:cubicBezTo>
                  <a:pt x="1711062" y="1291622"/>
                  <a:pt x="1710124" y="1293498"/>
                  <a:pt x="1708249" y="1297250"/>
                </a:cubicBezTo>
                <a:cubicBezTo>
                  <a:pt x="1708249" y="1298188"/>
                  <a:pt x="1707311" y="1299126"/>
                  <a:pt x="1707311" y="1301002"/>
                </a:cubicBezTo>
                <a:cubicBezTo>
                  <a:pt x="1705435" y="1303816"/>
                  <a:pt x="1703560" y="1307568"/>
                  <a:pt x="1701685" y="1310382"/>
                </a:cubicBezTo>
                <a:cubicBezTo>
                  <a:pt x="1701685" y="1311320"/>
                  <a:pt x="1700747" y="1312258"/>
                  <a:pt x="1700747" y="1313196"/>
                </a:cubicBezTo>
                <a:cubicBezTo>
                  <a:pt x="1697934" y="1316948"/>
                  <a:pt x="1696059" y="1319762"/>
                  <a:pt x="1694183" y="1322576"/>
                </a:cubicBezTo>
                <a:cubicBezTo>
                  <a:pt x="1694183" y="1323514"/>
                  <a:pt x="1693245" y="1324452"/>
                  <a:pt x="1692308" y="1325390"/>
                </a:cubicBezTo>
                <a:cubicBezTo>
                  <a:pt x="1690432" y="1328204"/>
                  <a:pt x="1688557" y="1331018"/>
                  <a:pt x="1685744" y="1333832"/>
                </a:cubicBezTo>
                <a:cubicBezTo>
                  <a:pt x="1685744" y="1333832"/>
                  <a:pt x="1685744" y="1334770"/>
                  <a:pt x="1685744" y="1335708"/>
                </a:cubicBezTo>
                <a:cubicBezTo>
                  <a:pt x="1682931" y="1337584"/>
                  <a:pt x="1681055" y="1340398"/>
                  <a:pt x="1679180" y="1342274"/>
                </a:cubicBezTo>
                <a:cubicBezTo>
                  <a:pt x="1678242" y="1343212"/>
                  <a:pt x="1677305" y="1343212"/>
                  <a:pt x="1677305" y="1344150"/>
                </a:cubicBezTo>
                <a:cubicBezTo>
                  <a:pt x="1675429" y="1346964"/>
                  <a:pt x="1672616" y="1348840"/>
                  <a:pt x="1669803" y="1351654"/>
                </a:cubicBezTo>
                <a:cubicBezTo>
                  <a:pt x="1668865" y="1351654"/>
                  <a:pt x="1667927" y="1352592"/>
                  <a:pt x="1667927" y="1352592"/>
                </a:cubicBezTo>
                <a:cubicBezTo>
                  <a:pt x="1666052" y="1355406"/>
                  <a:pt x="1663239" y="1356344"/>
                  <a:pt x="1660426" y="1359158"/>
                </a:cubicBezTo>
                <a:cubicBezTo>
                  <a:pt x="1659488" y="1359158"/>
                  <a:pt x="1658551" y="1359158"/>
                  <a:pt x="1658551" y="1359158"/>
                </a:cubicBezTo>
                <a:cubicBezTo>
                  <a:pt x="1656675" y="1361034"/>
                  <a:pt x="1653862" y="1362910"/>
                  <a:pt x="1651049" y="1363848"/>
                </a:cubicBezTo>
                <a:cubicBezTo>
                  <a:pt x="1650111" y="1364786"/>
                  <a:pt x="1649173" y="1364786"/>
                  <a:pt x="1649173" y="1364786"/>
                </a:cubicBezTo>
                <a:cubicBezTo>
                  <a:pt x="1646361" y="1365724"/>
                  <a:pt x="1643547" y="1367600"/>
                  <a:pt x="1640734" y="1368538"/>
                </a:cubicBezTo>
                <a:cubicBezTo>
                  <a:pt x="1639797" y="1368538"/>
                  <a:pt x="1638859" y="1368538"/>
                  <a:pt x="1638859" y="1368538"/>
                </a:cubicBezTo>
                <a:cubicBezTo>
                  <a:pt x="1635108" y="1369476"/>
                  <a:pt x="1632295" y="1370414"/>
                  <a:pt x="1629482" y="1370414"/>
                </a:cubicBezTo>
                <a:cubicBezTo>
                  <a:pt x="1628544" y="1371352"/>
                  <a:pt x="1628544" y="1371352"/>
                  <a:pt x="1627607" y="1371352"/>
                </a:cubicBezTo>
                <a:cubicBezTo>
                  <a:pt x="1624793" y="1371352"/>
                  <a:pt x="1621043" y="1371352"/>
                  <a:pt x="1618229" y="1371352"/>
                </a:cubicBezTo>
                <a:cubicBezTo>
                  <a:pt x="1617292" y="1371352"/>
                  <a:pt x="1617292" y="1371352"/>
                  <a:pt x="1617292" y="1371352"/>
                </a:cubicBezTo>
                <a:cubicBezTo>
                  <a:pt x="1615416" y="1445454"/>
                  <a:pt x="1598538" y="1533626"/>
                  <a:pt x="1552591" y="1615232"/>
                </a:cubicBezTo>
                <a:cubicBezTo>
                  <a:pt x="1551653" y="1617108"/>
                  <a:pt x="1550715" y="1618984"/>
                  <a:pt x="1549777" y="1620860"/>
                </a:cubicBezTo>
                <a:cubicBezTo>
                  <a:pt x="1547902" y="1624612"/>
                  <a:pt x="1545089" y="1628364"/>
                  <a:pt x="1542276" y="1632116"/>
                </a:cubicBezTo>
                <a:cubicBezTo>
                  <a:pt x="1542276" y="1633054"/>
                  <a:pt x="1542276" y="1633054"/>
                  <a:pt x="1542276" y="1633054"/>
                </a:cubicBezTo>
                <a:cubicBezTo>
                  <a:pt x="1544151" y="1633992"/>
                  <a:pt x="1545089" y="1635868"/>
                  <a:pt x="1546964" y="1637744"/>
                </a:cubicBezTo>
                <a:cubicBezTo>
                  <a:pt x="1547902" y="1639620"/>
                  <a:pt x="1549777" y="1641496"/>
                  <a:pt x="1550715" y="1642434"/>
                </a:cubicBezTo>
                <a:cubicBezTo>
                  <a:pt x="1551653" y="1644310"/>
                  <a:pt x="1553528" y="1646186"/>
                  <a:pt x="1554466" y="1649000"/>
                </a:cubicBezTo>
                <a:cubicBezTo>
                  <a:pt x="1555404" y="1649938"/>
                  <a:pt x="1556341" y="1651814"/>
                  <a:pt x="1558217" y="1652752"/>
                </a:cubicBezTo>
                <a:cubicBezTo>
                  <a:pt x="1577909" y="1679954"/>
                  <a:pt x="1597600" y="1714659"/>
                  <a:pt x="1618229" y="1757807"/>
                </a:cubicBezTo>
                <a:cubicBezTo>
                  <a:pt x="1629482" y="1785009"/>
                  <a:pt x="1628544" y="1814087"/>
                  <a:pt x="1620105" y="1844103"/>
                </a:cubicBezTo>
                <a:cubicBezTo>
                  <a:pt x="1620105" y="1845041"/>
                  <a:pt x="1621043" y="1848793"/>
                  <a:pt x="1621043" y="1850669"/>
                </a:cubicBezTo>
                <a:cubicBezTo>
                  <a:pt x="1621043" y="1856297"/>
                  <a:pt x="1619167" y="1861925"/>
                  <a:pt x="1617292" y="1867553"/>
                </a:cubicBezTo>
                <a:cubicBezTo>
                  <a:pt x="1624793" y="1868491"/>
                  <a:pt x="1630419" y="1870367"/>
                  <a:pt x="1636046" y="1874119"/>
                </a:cubicBezTo>
                <a:cubicBezTo>
                  <a:pt x="1638859" y="1875995"/>
                  <a:pt x="1641672" y="1878809"/>
                  <a:pt x="1644485" y="1881623"/>
                </a:cubicBezTo>
                <a:cubicBezTo>
                  <a:pt x="1645423" y="1881623"/>
                  <a:pt x="1645423" y="1881623"/>
                  <a:pt x="1645423" y="1881623"/>
                </a:cubicBezTo>
                <a:cubicBezTo>
                  <a:pt x="1648236" y="1884437"/>
                  <a:pt x="1650111" y="1887251"/>
                  <a:pt x="1652924" y="1889127"/>
                </a:cubicBezTo>
                <a:lnTo>
                  <a:pt x="1652924" y="1890065"/>
                </a:lnTo>
                <a:cubicBezTo>
                  <a:pt x="1655737" y="1893817"/>
                  <a:pt x="1657613" y="1896631"/>
                  <a:pt x="1658551" y="1899445"/>
                </a:cubicBezTo>
                <a:cubicBezTo>
                  <a:pt x="1658551" y="1899445"/>
                  <a:pt x="1658551" y="1899445"/>
                  <a:pt x="1659488" y="1899445"/>
                </a:cubicBezTo>
                <a:cubicBezTo>
                  <a:pt x="1681993" y="1940717"/>
                  <a:pt x="1675429" y="2001687"/>
                  <a:pt x="1635108" y="1983865"/>
                </a:cubicBezTo>
                <a:cubicBezTo>
                  <a:pt x="1608853" y="1971671"/>
                  <a:pt x="1571345" y="1967919"/>
                  <a:pt x="1544151" y="1967919"/>
                </a:cubicBezTo>
                <a:cubicBezTo>
                  <a:pt x="1531023" y="1983865"/>
                  <a:pt x="1516958" y="1997935"/>
                  <a:pt x="1505706" y="2008253"/>
                </a:cubicBezTo>
                <a:cubicBezTo>
                  <a:pt x="1585410" y="2024198"/>
                  <a:pt x="1656675" y="2047648"/>
                  <a:pt x="1682931" y="2084230"/>
                </a:cubicBezTo>
                <a:cubicBezTo>
                  <a:pt x="1727003" y="2058904"/>
                  <a:pt x="1781389" y="2440670"/>
                  <a:pt x="1826399" y="2663913"/>
                </a:cubicBezTo>
                <a:cubicBezTo>
                  <a:pt x="1849841" y="2780224"/>
                  <a:pt x="1894851" y="2919986"/>
                  <a:pt x="1928608" y="3045678"/>
                </a:cubicBezTo>
                <a:cubicBezTo>
                  <a:pt x="1931421" y="3049430"/>
                  <a:pt x="1934234" y="3054120"/>
                  <a:pt x="1937047" y="3058810"/>
                </a:cubicBezTo>
                <a:cubicBezTo>
                  <a:pt x="1958614" y="3101020"/>
                  <a:pt x="1959552" y="3131036"/>
                  <a:pt x="1953926" y="3150734"/>
                </a:cubicBezTo>
                <a:cubicBezTo>
                  <a:pt x="1966116" y="3210765"/>
                  <a:pt x="1970804" y="3263293"/>
                  <a:pt x="1965178" y="3301751"/>
                </a:cubicBezTo>
                <a:cubicBezTo>
                  <a:pt x="1964241" y="3313945"/>
                  <a:pt x="1963303" y="3325201"/>
                  <a:pt x="1961427" y="3338333"/>
                </a:cubicBezTo>
                <a:lnTo>
                  <a:pt x="1961427" y="3339271"/>
                </a:lnTo>
                <a:cubicBezTo>
                  <a:pt x="1980181" y="3437761"/>
                  <a:pt x="1918293" y="3643182"/>
                  <a:pt x="1797330" y="3630988"/>
                </a:cubicBezTo>
                <a:cubicBezTo>
                  <a:pt x="1740130" y="3625360"/>
                  <a:pt x="1674491" y="3552196"/>
                  <a:pt x="1606977" y="3437761"/>
                </a:cubicBezTo>
                <a:cubicBezTo>
                  <a:pt x="1604164" y="3442451"/>
                  <a:pt x="1603226" y="3446203"/>
                  <a:pt x="1600413" y="3449955"/>
                </a:cubicBezTo>
                <a:cubicBezTo>
                  <a:pt x="1599475" y="3452769"/>
                  <a:pt x="1582597" y="3457459"/>
                  <a:pt x="1553528" y="3464963"/>
                </a:cubicBezTo>
                <a:cubicBezTo>
                  <a:pt x="1546964" y="3466839"/>
                  <a:pt x="1538525" y="3468715"/>
                  <a:pt x="1531023" y="3470591"/>
                </a:cubicBezTo>
                <a:cubicBezTo>
                  <a:pt x="1519771" y="3570018"/>
                  <a:pt x="1507581" y="3676950"/>
                  <a:pt x="1500079" y="3781068"/>
                </a:cubicBezTo>
                <a:cubicBezTo>
                  <a:pt x="1500079" y="3781068"/>
                  <a:pt x="1500079" y="3781068"/>
                  <a:pt x="1500079" y="3780130"/>
                </a:cubicBezTo>
                <a:cubicBezTo>
                  <a:pt x="1496329" y="3825154"/>
                  <a:pt x="1493515" y="3868302"/>
                  <a:pt x="1492578" y="3910512"/>
                </a:cubicBezTo>
                <a:cubicBezTo>
                  <a:pt x="1492578" y="3913326"/>
                  <a:pt x="1492578" y="3914264"/>
                  <a:pt x="1492578" y="3917078"/>
                </a:cubicBezTo>
                <a:cubicBezTo>
                  <a:pt x="1491640" y="3931148"/>
                  <a:pt x="1491640" y="3943342"/>
                  <a:pt x="1491640" y="3957411"/>
                </a:cubicBezTo>
                <a:cubicBezTo>
                  <a:pt x="1490702" y="4029637"/>
                  <a:pt x="1489765" y="4101863"/>
                  <a:pt x="1490702" y="4174089"/>
                </a:cubicBezTo>
                <a:cubicBezTo>
                  <a:pt x="1490702" y="4225678"/>
                  <a:pt x="1515083" y="4328858"/>
                  <a:pt x="1486952" y="4373882"/>
                </a:cubicBezTo>
                <a:cubicBezTo>
                  <a:pt x="1475699" y="4392642"/>
                  <a:pt x="1456007" y="4405774"/>
                  <a:pt x="1431627" y="4415154"/>
                </a:cubicBezTo>
                <a:cubicBezTo>
                  <a:pt x="1414749" y="4427348"/>
                  <a:pt x="1392244" y="4434852"/>
                  <a:pt x="1367864" y="4440480"/>
                </a:cubicBezTo>
                <a:cubicBezTo>
                  <a:pt x="1358487" y="4634646"/>
                  <a:pt x="1346766" y="4884622"/>
                  <a:pt x="1334224" y="5157345"/>
                </a:cubicBezTo>
                <a:lnTo>
                  <a:pt x="1322064" y="5424104"/>
                </a:lnTo>
                <a:lnTo>
                  <a:pt x="988475" y="5424104"/>
                </a:lnTo>
                <a:lnTo>
                  <a:pt x="990794" y="5325223"/>
                </a:lnTo>
                <a:cubicBezTo>
                  <a:pt x="994139" y="5080165"/>
                  <a:pt x="983114" y="4907368"/>
                  <a:pt x="945899" y="4880401"/>
                </a:cubicBezTo>
                <a:cubicBezTo>
                  <a:pt x="944024" y="4877587"/>
                  <a:pt x="941211" y="4876649"/>
                  <a:pt x="937460" y="4875711"/>
                </a:cubicBezTo>
                <a:cubicBezTo>
                  <a:pt x="937460" y="4875711"/>
                  <a:pt x="934647" y="4875711"/>
                  <a:pt x="929958" y="4876649"/>
                </a:cubicBezTo>
                <a:cubicBezTo>
                  <a:pt x="927145" y="4877587"/>
                  <a:pt x="923395" y="4879463"/>
                  <a:pt x="920581" y="4881339"/>
                </a:cubicBezTo>
                <a:cubicBezTo>
                  <a:pt x="918706" y="4882277"/>
                  <a:pt x="916831" y="4885091"/>
                  <a:pt x="914017" y="4887905"/>
                </a:cubicBezTo>
                <a:cubicBezTo>
                  <a:pt x="914017" y="4887905"/>
                  <a:pt x="914017" y="4887905"/>
                  <a:pt x="914955" y="4887905"/>
                </a:cubicBezTo>
                <a:cubicBezTo>
                  <a:pt x="878385" y="4929880"/>
                  <a:pt x="823002" y="5093912"/>
                  <a:pt x="759634" y="5320483"/>
                </a:cubicBezTo>
                <a:lnTo>
                  <a:pt x="731623" y="5424104"/>
                </a:lnTo>
                <a:lnTo>
                  <a:pt x="298003" y="5424104"/>
                </a:lnTo>
                <a:lnTo>
                  <a:pt x="301195" y="5404301"/>
                </a:lnTo>
                <a:cubicBezTo>
                  <a:pt x="363896" y="5017421"/>
                  <a:pt x="420202" y="4675917"/>
                  <a:pt x="459233" y="4439542"/>
                </a:cubicBezTo>
                <a:cubicBezTo>
                  <a:pt x="392657" y="4432976"/>
                  <a:pt x="295136" y="4398270"/>
                  <a:pt x="229497" y="4361688"/>
                </a:cubicBezTo>
                <a:cubicBezTo>
                  <a:pt x="229497" y="4361688"/>
                  <a:pt x="229497" y="4360750"/>
                  <a:pt x="228559" y="4360750"/>
                </a:cubicBezTo>
                <a:cubicBezTo>
                  <a:pt x="226684" y="4359812"/>
                  <a:pt x="223871" y="4357936"/>
                  <a:pt x="221996" y="4356998"/>
                </a:cubicBezTo>
                <a:cubicBezTo>
                  <a:pt x="220120" y="4356060"/>
                  <a:pt x="219183" y="4355122"/>
                  <a:pt x="217307" y="4354184"/>
                </a:cubicBezTo>
                <a:cubicBezTo>
                  <a:pt x="215432" y="4353246"/>
                  <a:pt x="213556" y="4352308"/>
                  <a:pt x="211681" y="4351370"/>
                </a:cubicBezTo>
                <a:cubicBezTo>
                  <a:pt x="209805" y="4349494"/>
                  <a:pt x="207930" y="4348556"/>
                  <a:pt x="206992" y="4347618"/>
                </a:cubicBezTo>
                <a:cubicBezTo>
                  <a:pt x="205117" y="4346680"/>
                  <a:pt x="203242" y="4345742"/>
                  <a:pt x="202304" y="4344804"/>
                </a:cubicBezTo>
                <a:cubicBezTo>
                  <a:pt x="200429" y="4342928"/>
                  <a:pt x="198553" y="4341990"/>
                  <a:pt x="197615" y="4341052"/>
                </a:cubicBezTo>
                <a:cubicBezTo>
                  <a:pt x="195740" y="4340114"/>
                  <a:pt x="194802" y="4339176"/>
                  <a:pt x="192927" y="4338238"/>
                </a:cubicBezTo>
                <a:cubicBezTo>
                  <a:pt x="191052" y="4337300"/>
                  <a:pt x="189176" y="4335424"/>
                  <a:pt x="188238" y="4334486"/>
                </a:cubicBezTo>
                <a:cubicBezTo>
                  <a:pt x="186363" y="4333548"/>
                  <a:pt x="185425" y="4332610"/>
                  <a:pt x="184488" y="4331672"/>
                </a:cubicBezTo>
                <a:cubicBezTo>
                  <a:pt x="183550" y="4330734"/>
                  <a:pt x="181675" y="4329796"/>
                  <a:pt x="180737" y="4328858"/>
                </a:cubicBezTo>
                <a:cubicBezTo>
                  <a:pt x="179799" y="4326982"/>
                  <a:pt x="178861" y="4326044"/>
                  <a:pt x="176986" y="4326044"/>
                </a:cubicBezTo>
                <a:cubicBezTo>
                  <a:pt x="176048" y="4324168"/>
                  <a:pt x="175111" y="4323230"/>
                  <a:pt x="174173" y="4321354"/>
                </a:cubicBezTo>
                <a:cubicBezTo>
                  <a:pt x="173235" y="4321354"/>
                  <a:pt x="172298" y="4320416"/>
                  <a:pt x="171360" y="4319478"/>
                </a:cubicBezTo>
                <a:cubicBezTo>
                  <a:pt x="170422" y="4318540"/>
                  <a:pt x="169484" y="4316664"/>
                  <a:pt x="168547" y="4315726"/>
                </a:cubicBezTo>
                <a:cubicBezTo>
                  <a:pt x="167609" y="4314788"/>
                  <a:pt x="167609" y="4313850"/>
                  <a:pt x="166671" y="4313850"/>
                </a:cubicBezTo>
                <a:cubicBezTo>
                  <a:pt x="165734" y="4311974"/>
                  <a:pt x="165734" y="4311036"/>
                  <a:pt x="164796" y="4310098"/>
                </a:cubicBezTo>
                <a:cubicBezTo>
                  <a:pt x="164796" y="4309160"/>
                  <a:pt x="163858" y="4309160"/>
                  <a:pt x="162921" y="4308222"/>
                </a:cubicBezTo>
                <a:cubicBezTo>
                  <a:pt x="162921" y="4305408"/>
                  <a:pt x="161045" y="4304470"/>
                  <a:pt x="161045" y="4302594"/>
                </a:cubicBezTo>
                <a:cubicBezTo>
                  <a:pt x="154481" y="4276330"/>
                  <a:pt x="182612" y="4103739"/>
                  <a:pt x="213556" y="3903008"/>
                </a:cubicBezTo>
                <a:cubicBezTo>
                  <a:pt x="214494" y="3895504"/>
                  <a:pt x="216369" y="3888938"/>
                  <a:pt x="217307" y="3881434"/>
                </a:cubicBezTo>
                <a:cubicBezTo>
                  <a:pt x="217307" y="3880496"/>
                  <a:pt x="217307" y="3878620"/>
                  <a:pt x="218245" y="3876744"/>
                </a:cubicBezTo>
                <a:cubicBezTo>
                  <a:pt x="219183" y="3872054"/>
                  <a:pt x="220120" y="3867364"/>
                  <a:pt x="220120" y="3862674"/>
                </a:cubicBezTo>
                <a:cubicBezTo>
                  <a:pt x="221996" y="3853294"/>
                  <a:pt x="222933" y="3843914"/>
                  <a:pt x="224809" y="3834534"/>
                </a:cubicBezTo>
                <a:cubicBezTo>
                  <a:pt x="225746" y="3829844"/>
                  <a:pt x="226684" y="3825154"/>
                  <a:pt x="226684" y="3819526"/>
                </a:cubicBezTo>
                <a:cubicBezTo>
                  <a:pt x="228559" y="3811084"/>
                  <a:pt x="229497" y="3801704"/>
                  <a:pt x="231373" y="3793262"/>
                </a:cubicBezTo>
                <a:cubicBezTo>
                  <a:pt x="232310" y="3787634"/>
                  <a:pt x="232310" y="3782944"/>
                  <a:pt x="233248" y="3778254"/>
                </a:cubicBezTo>
                <a:cubicBezTo>
                  <a:pt x="237937" y="3750114"/>
                  <a:pt x="241687" y="3721974"/>
                  <a:pt x="246376" y="3695710"/>
                </a:cubicBezTo>
                <a:cubicBezTo>
                  <a:pt x="246376" y="3693834"/>
                  <a:pt x="246376" y="3691958"/>
                  <a:pt x="247313" y="3691020"/>
                </a:cubicBezTo>
                <a:cubicBezTo>
                  <a:pt x="219183" y="3691958"/>
                  <a:pt x="201366" y="3691958"/>
                  <a:pt x="195740" y="3688206"/>
                </a:cubicBezTo>
                <a:cubicBezTo>
                  <a:pt x="194802" y="3687268"/>
                  <a:pt x="194802" y="3686330"/>
                  <a:pt x="193865" y="3685392"/>
                </a:cubicBezTo>
                <a:cubicBezTo>
                  <a:pt x="192927" y="3685392"/>
                  <a:pt x="192927" y="3685392"/>
                  <a:pt x="192927" y="3684454"/>
                </a:cubicBezTo>
                <a:cubicBezTo>
                  <a:pt x="191989" y="3683516"/>
                  <a:pt x="191052" y="3682578"/>
                  <a:pt x="191052" y="3681640"/>
                </a:cubicBezTo>
                <a:cubicBezTo>
                  <a:pt x="190114" y="3681640"/>
                  <a:pt x="189176" y="3680702"/>
                  <a:pt x="189176" y="3679764"/>
                </a:cubicBezTo>
                <a:cubicBezTo>
                  <a:pt x="188238" y="3677888"/>
                  <a:pt x="188238" y="3676950"/>
                  <a:pt x="187301" y="3676012"/>
                </a:cubicBezTo>
                <a:cubicBezTo>
                  <a:pt x="186363" y="3675074"/>
                  <a:pt x="186363" y="3674136"/>
                  <a:pt x="186363" y="3673198"/>
                </a:cubicBezTo>
                <a:cubicBezTo>
                  <a:pt x="185425" y="3672260"/>
                  <a:pt x="184488" y="3669446"/>
                  <a:pt x="183550" y="3666632"/>
                </a:cubicBezTo>
                <a:cubicBezTo>
                  <a:pt x="124475" y="3519366"/>
                  <a:pt x="3512" y="2718317"/>
                  <a:pt x="3512" y="2509143"/>
                </a:cubicBezTo>
                <a:cubicBezTo>
                  <a:pt x="3512" y="2293404"/>
                  <a:pt x="-21806" y="2133944"/>
                  <a:pt x="63524" y="2094548"/>
                </a:cubicBezTo>
                <a:cubicBezTo>
                  <a:pt x="99157" y="2041082"/>
                  <a:pt x="439542" y="1966981"/>
                  <a:pt x="564256" y="1982927"/>
                </a:cubicBezTo>
                <a:cubicBezTo>
                  <a:pt x="612078" y="1925709"/>
                  <a:pt x="661777" y="1908825"/>
                  <a:pt x="661777" y="1908825"/>
                </a:cubicBezTo>
                <a:cubicBezTo>
                  <a:pt x="684281" y="1891003"/>
                  <a:pt x="695534" y="1906011"/>
                  <a:pt x="697409" y="1907887"/>
                </a:cubicBezTo>
                <a:cubicBezTo>
                  <a:pt x="698347" y="1906949"/>
                  <a:pt x="700222" y="1906011"/>
                  <a:pt x="701160" y="1906011"/>
                </a:cubicBezTo>
                <a:cubicBezTo>
                  <a:pt x="697409" y="1906949"/>
                  <a:pt x="700222" y="1920081"/>
                  <a:pt x="705848" y="1936027"/>
                </a:cubicBezTo>
                <a:lnTo>
                  <a:pt x="700222" y="1846917"/>
                </a:lnTo>
                <a:cubicBezTo>
                  <a:pt x="477987" y="1787823"/>
                  <a:pt x="319516" y="1654628"/>
                  <a:pt x="268881" y="1483912"/>
                </a:cubicBezTo>
                <a:cubicBezTo>
                  <a:pt x="268881" y="1483912"/>
                  <a:pt x="172298" y="1482974"/>
                  <a:pt x="109472" y="1401368"/>
                </a:cubicBezTo>
                <a:cubicBezTo>
                  <a:pt x="104783" y="1393864"/>
                  <a:pt x="100095" y="1387298"/>
                  <a:pt x="95406" y="1379794"/>
                </a:cubicBezTo>
                <a:cubicBezTo>
                  <a:pt x="90718" y="1372290"/>
                  <a:pt x="86967" y="1363848"/>
                  <a:pt x="82278" y="1355406"/>
                </a:cubicBezTo>
                <a:cubicBezTo>
                  <a:pt x="76652" y="1341336"/>
                  <a:pt x="71964" y="1327266"/>
                  <a:pt x="67275" y="1311320"/>
                </a:cubicBezTo>
                <a:cubicBezTo>
                  <a:pt x="66338" y="1306630"/>
                  <a:pt x="65400" y="1301940"/>
                  <a:pt x="64462" y="1297250"/>
                </a:cubicBezTo>
                <a:cubicBezTo>
                  <a:pt x="63524" y="1296312"/>
                  <a:pt x="63524" y="1294436"/>
                  <a:pt x="63524" y="1293498"/>
                </a:cubicBezTo>
                <a:cubicBezTo>
                  <a:pt x="62587" y="1289746"/>
                  <a:pt x="62587" y="1286932"/>
                  <a:pt x="62587" y="1283180"/>
                </a:cubicBezTo>
                <a:cubicBezTo>
                  <a:pt x="61649" y="1282242"/>
                  <a:pt x="61649" y="1280366"/>
                  <a:pt x="61649" y="1279428"/>
                </a:cubicBezTo>
                <a:cubicBezTo>
                  <a:pt x="60711" y="1270049"/>
                  <a:pt x="60711" y="1261607"/>
                  <a:pt x="59774" y="1252227"/>
                </a:cubicBezTo>
                <a:cubicBezTo>
                  <a:pt x="59774" y="1251289"/>
                  <a:pt x="59774" y="1251289"/>
                  <a:pt x="59774" y="1250351"/>
                </a:cubicBezTo>
                <a:cubicBezTo>
                  <a:pt x="59774" y="1245661"/>
                  <a:pt x="60711" y="1241909"/>
                  <a:pt x="60711" y="1238157"/>
                </a:cubicBezTo>
                <a:cubicBezTo>
                  <a:pt x="60711" y="1238157"/>
                  <a:pt x="60711" y="1237219"/>
                  <a:pt x="60711" y="1236281"/>
                </a:cubicBezTo>
                <a:cubicBezTo>
                  <a:pt x="62587" y="1180939"/>
                  <a:pt x="84154" y="1129349"/>
                  <a:pt x="116036" y="1095581"/>
                </a:cubicBezTo>
                <a:cubicBezTo>
                  <a:pt x="103845" y="1104023"/>
                  <a:pt x="97282" y="1112465"/>
                  <a:pt x="97282" y="1112465"/>
                </a:cubicBezTo>
                <a:cubicBezTo>
                  <a:pt x="93531" y="1104023"/>
                  <a:pt x="89780" y="1096519"/>
                  <a:pt x="86029" y="1089953"/>
                </a:cubicBezTo>
                <a:cubicBezTo>
                  <a:pt x="85092" y="1087139"/>
                  <a:pt x="84154" y="1085263"/>
                  <a:pt x="82278" y="1082449"/>
                </a:cubicBezTo>
                <a:cubicBezTo>
                  <a:pt x="80403" y="1077759"/>
                  <a:pt x="77590" y="1072131"/>
                  <a:pt x="75715" y="1067441"/>
                </a:cubicBezTo>
                <a:cubicBezTo>
                  <a:pt x="74777" y="1064627"/>
                  <a:pt x="72901" y="1062751"/>
                  <a:pt x="71964" y="1059937"/>
                </a:cubicBezTo>
                <a:cubicBezTo>
                  <a:pt x="70088" y="1054309"/>
                  <a:pt x="68213" y="1050557"/>
                  <a:pt x="66338" y="1045867"/>
                </a:cubicBezTo>
                <a:cubicBezTo>
                  <a:pt x="65400" y="1043053"/>
                  <a:pt x="64462" y="1041177"/>
                  <a:pt x="63524" y="1039301"/>
                </a:cubicBezTo>
                <a:cubicBezTo>
                  <a:pt x="60711" y="1032735"/>
                  <a:pt x="58836" y="1027107"/>
                  <a:pt x="56023" y="1021479"/>
                </a:cubicBezTo>
                <a:cubicBezTo>
                  <a:pt x="56023" y="1020541"/>
                  <a:pt x="56023" y="1019603"/>
                  <a:pt x="55085" y="1018665"/>
                </a:cubicBezTo>
                <a:cubicBezTo>
                  <a:pt x="52272" y="1012099"/>
                  <a:pt x="50397" y="1005533"/>
                  <a:pt x="48521" y="998967"/>
                </a:cubicBezTo>
                <a:cubicBezTo>
                  <a:pt x="46646" y="997091"/>
                  <a:pt x="46646" y="995215"/>
                  <a:pt x="45708" y="994277"/>
                </a:cubicBezTo>
                <a:cubicBezTo>
                  <a:pt x="43833" y="988649"/>
                  <a:pt x="42895" y="984897"/>
                  <a:pt x="41020" y="979269"/>
                </a:cubicBezTo>
                <a:cubicBezTo>
                  <a:pt x="40082" y="977393"/>
                  <a:pt x="40082" y="975517"/>
                  <a:pt x="39144" y="973641"/>
                </a:cubicBezTo>
                <a:cubicBezTo>
                  <a:pt x="37269" y="968951"/>
                  <a:pt x="36331" y="965199"/>
                  <a:pt x="34456" y="960509"/>
                </a:cubicBezTo>
                <a:cubicBezTo>
                  <a:pt x="34456" y="958633"/>
                  <a:pt x="33518" y="956757"/>
                  <a:pt x="33518" y="954881"/>
                </a:cubicBezTo>
                <a:cubicBezTo>
                  <a:pt x="31643" y="950191"/>
                  <a:pt x="30705" y="945501"/>
                  <a:pt x="28830" y="940811"/>
                </a:cubicBezTo>
                <a:cubicBezTo>
                  <a:pt x="28830" y="939873"/>
                  <a:pt x="27892" y="938936"/>
                  <a:pt x="27892" y="937998"/>
                </a:cubicBezTo>
                <a:cubicBezTo>
                  <a:pt x="26017" y="932370"/>
                  <a:pt x="25079" y="925804"/>
                  <a:pt x="23203" y="920176"/>
                </a:cubicBezTo>
                <a:cubicBezTo>
                  <a:pt x="23203" y="920176"/>
                  <a:pt x="23203" y="919238"/>
                  <a:pt x="23203" y="917362"/>
                </a:cubicBezTo>
                <a:cubicBezTo>
                  <a:pt x="21328" y="913610"/>
                  <a:pt x="20390" y="908920"/>
                  <a:pt x="19453" y="904230"/>
                </a:cubicBezTo>
                <a:cubicBezTo>
                  <a:pt x="19453" y="902354"/>
                  <a:pt x="18515" y="901416"/>
                  <a:pt x="18515" y="900478"/>
                </a:cubicBezTo>
                <a:cubicBezTo>
                  <a:pt x="17577" y="895788"/>
                  <a:pt x="16639" y="892036"/>
                  <a:pt x="15702" y="888284"/>
                </a:cubicBezTo>
                <a:cubicBezTo>
                  <a:pt x="15702" y="887346"/>
                  <a:pt x="15702" y="885470"/>
                  <a:pt x="15702" y="883594"/>
                </a:cubicBezTo>
                <a:cubicBezTo>
                  <a:pt x="14764" y="880780"/>
                  <a:pt x="13826" y="876090"/>
                  <a:pt x="13826" y="872338"/>
                </a:cubicBezTo>
                <a:cubicBezTo>
                  <a:pt x="12889" y="871400"/>
                  <a:pt x="12889" y="870462"/>
                  <a:pt x="12889" y="869524"/>
                </a:cubicBezTo>
                <a:cubicBezTo>
                  <a:pt x="11951" y="864834"/>
                  <a:pt x="11013" y="860144"/>
                  <a:pt x="11013" y="855454"/>
                </a:cubicBezTo>
                <a:cubicBezTo>
                  <a:pt x="11013" y="855454"/>
                  <a:pt x="11013" y="854516"/>
                  <a:pt x="10076" y="854516"/>
                </a:cubicBezTo>
                <a:cubicBezTo>
                  <a:pt x="9138" y="850764"/>
                  <a:pt x="9138" y="846074"/>
                  <a:pt x="8200" y="842322"/>
                </a:cubicBezTo>
                <a:cubicBezTo>
                  <a:pt x="8200" y="841384"/>
                  <a:pt x="8200" y="840446"/>
                  <a:pt x="8200" y="838570"/>
                </a:cubicBezTo>
                <a:cubicBezTo>
                  <a:pt x="7263" y="835756"/>
                  <a:pt x="7263" y="832004"/>
                  <a:pt x="7263" y="829190"/>
                </a:cubicBezTo>
                <a:cubicBezTo>
                  <a:pt x="7263" y="828252"/>
                  <a:pt x="7263" y="826376"/>
                  <a:pt x="6325" y="825438"/>
                </a:cubicBezTo>
                <a:cubicBezTo>
                  <a:pt x="6325" y="822624"/>
                  <a:pt x="6325" y="819810"/>
                  <a:pt x="6325" y="816996"/>
                </a:cubicBezTo>
                <a:cubicBezTo>
                  <a:pt x="6325" y="816058"/>
                  <a:pt x="6325" y="815120"/>
                  <a:pt x="6325" y="814182"/>
                </a:cubicBezTo>
                <a:cubicBezTo>
                  <a:pt x="5387" y="806678"/>
                  <a:pt x="5387" y="799174"/>
                  <a:pt x="5387" y="792608"/>
                </a:cubicBezTo>
                <a:cubicBezTo>
                  <a:pt x="5387" y="791670"/>
                  <a:pt x="5387" y="790732"/>
                  <a:pt x="5387" y="789794"/>
                </a:cubicBezTo>
                <a:cubicBezTo>
                  <a:pt x="5387" y="786980"/>
                  <a:pt x="5387" y="785104"/>
                  <a:pt x="5387" y="783228"/>
                </a:cubicBezTo>
                <a:cubicBezTo>
                  <a:pt x="5387" y="781352"/>
                  <a:pt x="5387" y="780414"/>
                  <a:pt x="5387" y="779476"/>
                </a:cubicBezTo>
                <a:cubicBezTo>
                  <a:pt x="5387" y="777600"/>
                  <a:pt x="5387" y="775724"/>
                  <a:pt x="5387" y="773848"/>
                </a:cubicBezTo>
                <a:cubicBezTo>
                  <a:pt x="5387" y="772910"/>
                  <a:pt x="5387" y="771972"/>
                  <a:pt x="5387" y="770096"/>
                </a:cubicBezTo>
                <a:cubicBezTo>
                  <a:pt x="5387" y="768220"/>
                  <a:pt x="6325" y="766344"/>
                  <a:pt x="6325" y="764468"/>
                </a:cubicBezTo>
                <a:cubicBezTo>
                  <a:pt x="6325" y="764468"/>
                  <a:pt x="6325" y="763530"/>
                  <a:pt x="6325" y="762592"/>
                </a:cubicBezTo>
                <a:cubicBezTo>
                  <a:pt x="6325" y="759778"/>
                  <a:pt x="6325" y="757902"/>
                  <a:pt x="6325" y="756026"/>
                </a:cubicBezTo>
                <a:cubicBezTo>
                  <a:pt x="6325" y="755088"/>
                  <a:pt x="7263" y="753212"/>
                  <a:pt x="7263" y="752274"/>
                </a:cubicBezTo>
                <a:cubicBezTo>
                  <a:pt x="7263" y="751336"/>
                  <a:pt x="7263" y="750398"/>
                  <a:pt x="7263" y="749460"/>
                </a:cubicBezTo>
                <a:cubicBezTo>
                  <a:pt x="7263" y="748522"/>
                  <a:pt x="7263" y="746646"/>
                  <a:pt x="7263" y="745708"/>
                </a:cubicBezTo>
                <a:cubicBezTo>
                  <a:pt x="8200" y="744770"/>
                  <a:pt x="8200" y="743832"/>
                  <a:pt x="8200" y="742894"/>
                </a:cubicBezTo>
                <a:cubicBezTo>
                  <a:pt x="8200" y="741956"/>
                  <a:pt x="9138" y="741018"/>
                  <a:pt x="9138" y="740080"/>
                </a:cubicBezTo>
                <a:cubicBezTo>
                  <a:pt x="9138" y="739142"/>
                  <a:pt x="9138" y="739142"/>
                  <a:pt x="9138" y="738204"/>
                </a:cubicBezTo>
                <a:cubicBezTo>
                  <a:pt x="11951" y="724134"/>
                  <a:pt x="14764" y="716630"/>
                  <a:pt x="14764" y="716630"/>
                </a:cubicBezTo>
                <a:cubicBezTo>
                  <a:pt x="30705" y="631272"/>
                  <a:pt x="65400" y="574992"/>
                  <a:pt x="103845" y="538411"/>
                </a:cubicBezTo>
                <a:cubicBezTo>
                  <a:pt x="106659" y="535597"/>
                  <a:pt x="110409" y="531845"/>
                  <a:pt x="113223" y="529031"/>
                </a:cubicBezTo>
                <a:cubicBezTo>
                  <a:pt x="115098" y="528093"/>
                  <a:pt x="116036" y="528093"/>
                  <a:pt x="117911" y="526217"/>
                </a:cubicBezTo>
                <a:cubicBezTo>
                  <a:pt x="119786" y="524341"/>
                  <a:pt x="122599" y="522465"/>
                  <a:pt x="125413" y="520589"/>
                </a:cubicBezTo>
                <a:cubicBezTo>
                  <a:pt x="126350" y="519651"/>
                  <a:pt x="127288" y="518713"/>
                  <a:pt x="128226" y="518713"/>
                </a:cubicBezTo>
                <a:cubicBezTo>
                  <a:pt x="131039" y="515899"/>
                  <a:pt x="134790" y="513085"/>
                  <a:pt x="138540" y="511209"/>
                </a:cubicBezTo>
                <a:cubicBezTo>
                  <a:pt x="139478" y="510271"/>
                  <a:pt x="140416" y="510271"/>
                  <a:pt x="141353" y="509333"/>
                </a:cubicBezTo>
                <a:cubicBezTo>
                  <a:pt x="144167" y="507457"/>
                  <a:pt x="146980" y="505581"/>
                  <a:pt x="148855" y="504643"/>
                </a:cubicBezTo>
                <a:cubicBezTo>
                  <a:pt x="150731" y="503705"/>
                  <a:pt x="151668" y="502767"/>
                  <a:pt x="152606" y="501829"/>
                </a:cubicBezTo>
                <a:cubicBezTo>
                  <a:pt x="156357" y="500891"/>
                  <a:pt x="159170" y="499015"/>
                  <a:pt x="162921" y="497139"/>
                </a:cubicBezTo>
                <a:cubicBezTo>
                  <a:pt x="163858" y="496201"/>
                  <a:pt x="165734" y="496201"/>
                  <a:pt x="166671" y="495263"/>
                </a:cubicBezTo>
                <a:cubicBezTo>
                  <a:pt x="168547" y="494325"/>
                  <a:pt x="171360" y="492449"/>
                  <a:pt x="174173" y="491511"/>
                </a:cubicBezTo>
                <a:cubicBezTo>
                  <a:pt x="175111" y="491511"/>
                  <a:pt x="176048" y="490573"/>
                  <a:pt x="176986" y="490573"/>
                </a:cubicBezTo>
                <a:cubicBezTo>
                  <a:pt x="180737" y="489635"/>
                  <a:pt x="184488" y="487759"/>
                  <a:pt x="187301" y="485883"/>
                </a:cubicBezTo>
                <a:cubicBezTo>
                  <a:pt x="188238" y="485883"/>
                  <a:pt x="189176" y="485883"/>
                  <a:pt x="190114" y="484945"/>
                </a:cubicBezTo>
                <a:cubicBezTo>
                  <a:pt x="192927" y="484945"/>
                  <a:pt x="194802" y="483069"/>
                  <a:pt x="197615" y="483069"/>
                </a:cubicBezTo>
                <a:cubicBezTo>
                  <a:pt x="198553" y="482131"/>
                  <a:pt x="200429" y="482131"/>
                  <a:pt x="201366" y="481193"/>
                </a:cubicBezTo>
                <a:cubicBezTo>
                  <a:pt x="204179" y="481193"/>
                  <a:pt x="207930" y="480255"/>
                  <a:pt x="210743" y="478379"/>
                </a:cubicBezTo>
                <a:cubicBezTo>
                  <a:pt x="211681" y="478379"/>
                  <a:pt x="212619" y="478379"/>
                  <a:pt x="213556" y="478379"/>
                </a:cubicBezTo>
                <a:cubicBezTo>
                  <a:pt x="215432" y="477441"/>
                  <a:pt x="218245" y="476503"/>
                  <a:pt x="220120" y="476503"/>
                </a:cubicBezTo>
                <a:cubicBezTo>
                  <a:pt x="221996" y="475565"/>
                  <a:pt x="222933" y="475565"/>
                  <a:pt x="223871" y="475565"/>
                </a:cubicBezTo>
                <a:cubicBezTo>
                  <a:pt x="226684" y="474627"/>
                  <a:pt x="229497" y="474627"/>
                  <a:pt x="231373" y="474627"/>
                </a:cubicBezTo>
                <a:cubicBezTo>
                  <a:pt x="232310" y="473689"/>
                  <a:pt x="233248" y="473689"/>
                  <a:pt x="234186" y="473689"/>
                </a:cubicBezTo>
                <a:cubicBezTo>
                  <a:pt x="236061" y="472751"/>
                  <a:pt x="238874" y="472751"/>
                  <a:pt x="241687" y="471813"/>
                </a:cubicBezTo>
                <a:cubicBezTo>
                  <a:pt x="242625" y="471813"/>
                  <a:pt x="243563" y="471813"/>
                  <a:pt x="244500" y="471813"/>
                </a:cubicBezTo>
                <a:cubicBezTo>
                  <a:pt x="247313" y="471813"/>
                  <a:pt x="249189" y="471813"/>
                  <a:pt x="251064" y="470875"/>
                </a:cubicBezTo>
                <a:cubicBezTo>
                  <a:pt x="252002" y="470875"/>
                  <a:pt x="252002" y="470875"/>
                  <a:pt x="252940" y="470875"/>
                </a:cubicBezTo>
                <a:cubicBezTo>
                  <a:pt x="255753" y="470875"/>
                  <a:pt x="257628" y="470875"/>
                  <a:pt x="260441" y="469937"/>
                </a:cubicBezTo>
                <a:cubicBezTo>
                  <a:pt x="261379" y="469937"/>
                  <a:pt x="261379" y="469937"/>
                  <a:pt x="262317" y="469937"/>
                </a:cubicBezTo>
                <a:cubicBezTo>
                  <a:pt x="264192" y="469937"/>
                  <a:pt x="266067" y="469937"/>
                  <a:pt x="267943" y="468999"/>
                </a:cubicBezTo>
                <a:cubicBezTo>
                  <a:pt x="268881" y="468999"/>
                  <a:pt x="269818" y="468999"/>
                  <a:pt x="269818" y="468999"/>
                </a:cubicBezTo>
                <a:cubicBezTo>
                  <a:pt x="271694" y="468999"/>
                  <a:pt x="273569" y="468999"/>
                  <a:pt x="276382" y="468999"/>
                </a:cubicBezTo>
                <a:cubicBezTo>
                  <a:pt x="276382" y="468999"/>
                  <a:pt x="277320" y="468999"/>
                  <a:pt x="278258" y="468999"/>
                </a:cubicBezTo>
                <a:cubicBezTo>
                  <a:pt x="279195" y="468999"/>
                  <a:pt x="280133" y="468999"/>
                  <a:pt x="282008" y="468999"/>
                </a:cubicBezTo>
                <a:cubicBezTo>
                  <a:pt x="282946" y="468999"/>
                  <a:pt x="282946" y="468999"/>
                  <a:pt x="282946" y="468999"/>
                </a:cubicBezTo>
                <a:cubicBezTo>
                  <a:pt x="284821" y="468999"/>
                  <a:pt x="286697" y="468999"/>
                  <a:pt x="288572" y="468999"/>
                </a:cubicBezTo>
                <a:cubicBezTo>
                  <a:pt x="288572" y="468999"/>
                  <a:pt x="288572" y="468999"/>
                  <a:pt x="289510" y="468999"/>
                </a:cubicBezTo>
                <a:cubicBezTo>
                  <a:pt x="289510" y="468999"/>
                  <a:pt x="290448" y="468999"/>
                  <a:pt x="292323" y="468999"/>
                </a:cubicBezTo>
                <a:cubicBezTo>
                  <a:pt x="292323" y="468999"/>
                  <a:pt x="292323" y="468999"/>
                  <a:pt x="293261" y="468999"/>
                </a:cubicBezTo>
                <a:lnTo>
                  <a:pt x="295136" y="468999"/>
                </a:lnTo>
                <a:cubicBezTo>
                  <a:pt x="296074" y="468999"/>
                  <a:pt x="296074" y="468999"/>
                  <a:pt x="296074" y="468999"/>
                </a:cubicBezTo>
                <a:cubicBezTo>
                  <a:pt x="297011" y="468999"/>
                  <a:pt x="297011" y="468999"/>
                  <a:pt x="297949" y="469937"/>
                </a:cubicBezTo>
                <a:cubicBezTo>
                  <a:pt x="298887" y="462433"/>
                  <a:pt x="299825" y="454929"/>
                  <a:pt x="301700" y="447425"/>
                </a:cubicBezTo>
                <a:cubicBezTo>
                  <a:pt x="301700" y="446487"/>
                  <a:pt x="301700" y="444611"/>
                  <a:pt x="302638" y="442735"/>
                </a:cubicBezTo>
                <a:cubicBezTo>
                  <a:pt x="303575" y="437107"/>
                  <a:pt x="304513" y="432417"/>
                  <a:pt x="305451" y="426789"/>
                </a:cubicBezTo>
                <a:cubicBezTo>
                  <a:pt x="305451" y="425851"/>
                  <a:pt x="305451" y="424913"/>
                  <a:pt x="305451" y="424913"/>
                </a:cubicBezTo>
                <a:cubicBezTo>
                  <a:pt x="396408" y="6566"/>
                  <a:pt x="934647" y="165088"/>
                  <a:pt x="1019040" y="176344"/>
                </a:cubicBezTo>
                <a:cubicBezTo>
                  <a:pt x="1035918" y="178220"/>
                  <a:pt x="1055610" y="174468"/>
                  <a:pt x="1076239" y="167902"/>
                </a:cubicBezTo>
                <a:cubicBezTo>
                  <a:pt x="1151255" y="140700"/>
                  <a:pt x="1235648" y="61908"/>
                  <a:pt x="1245963" y="51590"/>
                </a:cubicBezTo>
                <a:lnTo>
                  <a:pt x="1246901" y="51590"/>
                </a:lnTo>
                <a:lnTo>
                  <a:pt x="1246901" y="50652"/>
                </a:lnTo>
                <a:lnTo>
                  <a:pt x="1260029" y="155708"/>
                </a:lnTo>
                <a:cubicBezTo>
                  <a:pt x="1290973" y="118188"/>
                  <a:pt x="1303163" y="0"/>
                  <a:pt x="1303163" y="0"/>
                </a:cubicBezTo>
                <a:close/>
              </a:path>
            </a:pathLst>
          </a:custGeom>
          <a:solidFill>
            <a:schemeClr val="accent3">
              <a:lumMod val="75000"/>
            </a:schemeClr>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B3B3B3"/>
              </a:solidFill>
              <a:effectLst/>
              <a:uLnTx/>
              <a:uFillTx/>
              <a:latin typeface="Roboto Light" panose="02000000000000000000" pitchFamily="2" charset="0"/>
              <a:ea typeface="+mn-ea"/>
              <a:cs typeface="+mn-cs"/>
            </a:endParaRPr>
          </a:p>
        </p:txBody>
      </p:sp>
      <p:sp>
        <p:nvSpPr>
          <p:cNvPr id="25" name="Freeform 24">
            <a:extLst>
              <a:ext uri="{FF2B5EF4-FFF2-40B4-BE49-F238E27FC236}">
                <a16:creationId xmlns:a16="http://schemas.microsoft.com/office/drawing/2014/main" id="{2E72697E-9962-8C4F-B38D-1EFF4FCBEC19}"/>
              </a:ext>
            </a:extLst>
          </p:cNvPr>
          <p:cNvSpPr>
            <a:spLocks noChangeAspect="1" noChangeArrowheads="1"/>
          </p:cNvSpPr>
          <p:nvPr/>
        </p:nvSpPr>
        <p:spPr bwMode="auto">
          <a:xfrm>
            <a:off x="9288537" y="4166790"/>
            <a:ext cx="2469055" cy="2690318"/>
          </a:xfrm>
          <a:custGeom>
            <a:avLst/>
            <a:gdLst>
              <a:gd name="connsiteX0" fmla="*/ 2008994 w 4938109"/>
              <a:gd name="connsiteY0" fmla="*/ 3538507 h 5380635"/>
              <a:gd name="connsiteX1" fmla="*/ 2008994 w 4938109"/>
              <a:gd name="connsiteY1" fmla="*/ 3540552 h 5380635"/>
              <a:gd name="connsiteX2" fmla="*/ 2026384 w 4938109"/>
              <a:gd name="connsiteY2" fmla="*/ 3631571 h 5380635"/>
              <a:gd name="connsiteX3" fmla="*/ 2008994 w 4938109"/>
              <a:gd name="connsiteY3" fmla="*/ 3538507 h 5380635"/>
              <a:gd name="connsiteX4" fmla="*/ 2166526 w 4938109"/>
              <a:gd name="connsiteY4" fmla="*/ 0 h 5380635"/>
              <a:gd name="connsiteX5" fmla="*/ 2221764 w 4938109"/>
              <a:gd name="connsiteY5" fmla="*/ 174880 h 5380635"/>
              <a:gd name="connsiteX6" fmla="*/ 2231994 w 4938109"/>
              <a:gd name="connsiteY6" fmla="*/ 53180 h 5380635"/>
              <a:gd name="connsiteX7" fmla="*/ 2233016 w 4938109"/>
              <a:gd name="connsiteY7" fmla="*/ 55225 h 5380635"/>
              <a:gd name="connsiteX8" fmla="*/ 2432488 w 4938109"/>
              <a:gd name="connsiteY8" fmla="*/ 177948 h 5380635"/>
              <a:gd name="connsiteX9" fmla="*/ 2497956 w 4938109"/>
              <a:gd name="connsiteY9" fmla="*/ 185107 h 5380635"/>
              <a:gd name="connsiteX10" fmla="*/ 3331648 w 4938109"/>
              <a:gd name="connsiteY10" fmla="*/ 482709 h 5380635"/>
              <a:gd name="connsiteX11" fmla="*/ 3332670 w 4938109"/>
              <a:gd name="connsiteY11" fmla="*/ 482709 h 5380635"/>
              <a:gd name="connsiteX12" fmla="*/ 3333694 w 4938109"/>
              <a:gd name="connsiteY12" fmla="*/ 482709 h 5380635"/>
              <a:gd name="connsiteX13" fmla="*/ 3334716 w 4938109"/>
              <a:gd name="connsiteY13" fmla="*/ 482709 h 5380635"/>
              <a:gd name="connsiteX14" fmla="*/ 3337786 w 4938109"/>
              <a:gd name="connsiteY14" fmla="*/ 482709 h 5380635"/>
              <a:gd name="connsiteX15" fmla="*/ 3338808 w 4938109"/>
              <a:gd name="connsiteY15" fmla="*/ 482709 h 5380635"/>
              <a:gd name="connsiteX16" fmla="*/ 3341878 w 4938109"/>
              <a:gd name="connsiteY16" fmla="*/ 482709 h 5380635"/>
              <a:gd name="connsiteX17" fmla="*/ 3343922 w 4938109"/>
              <a:gd name="connsiteY17" fmla="*/ 481687 h 5380635"/>
              <a:gd name="connsiteX18" fmla="*/ 3349038 w 4938109"/>
              <a:gd name="connsiteY18" fmla="*/ 481687 h 5380635"/>
              <a:gd name="connsiteX19" fmla="*/ 3350060 w 4938109"/>
              <a:gd name="connsiteY19" fmla="*/ 481687 h 5380635"/>
              <a:gd name="connsiteX20" fmla="*/ 3354152 w 4938109"/>
              <a:gd name="connsiteY20" fmla="*/ 481687 h 5380635"/>
              <a:gd name="connsiteX21" fmla="*/ 3357222 w 4938109"/>
              <a:gd name="connsiteY21" fmla="*/ 481687 h 5380635"/>
              <a:gd name="connsiteX22" fmla="*/ 3363358 w 4938109"/>
              <a:gd name="connsiteY22" fmla="*/ 481687 h 5380635"/>
              <a:gd name="connsiteX23" fmla="*/ 3366428 w 4938109"/>
              <a:gd name="connsiteY23" fmla="*/ 481687 h 5380635"/>
              <a:gd name="connsiteX24" fmla="*/ 3372566 w 4938109"/>
              <a:gd name="connsiteY24" fmla="*/ 481687 h 5380635"/>
              <a:gd name="connsiteX25" fmla="*/ 3374610 w 4938109"/>
              <a:gd name="connsiteY25" fmla="*/ 481687 h 5380635"/>
              <a:gd name="connsiteX26" fmla="*/ 3383818 w 4938109"/>
              <a:gd name="connsiteY26" fmla="*/ 482709 h 5380635"/>
              <a:gd name="connsiteX27" fmla="*/ 3385864 w 4938109"/>
              <a:gd name="connsiteY27" fmla="*/ 482709 h 5380635"/>
              <a:gd name="connsiteX28" fmla="*/ 3392000 w 4938109"/>
              <a:gd name="connsiteY28" fmla="*/ 482709 h 5380635"/>
              <a:gd name="connsiteX29" fmla="*/ 3396092 w 4938109"/>
              <a:gd name="connsiteY29" fmla="*/ 483732 h 5380635"/>
              <a:gd name="connsiteX30" fmla="*/ 3404276 w 4938109"/>
              <a:gd name="connsiteY30" fmla="*/ 484755 h 5380635"/>
              <a:gd name="connsiteX31" fmla="*/ 3408368 w 4938109"/>
              <a:gd name="connsiteY31" fmla="*/ 484755 h 5380635"/>
              <a:gd name="connsiteX32" fmla="*/ 3416552 w 4938109"/>
              <a:gd name="connsiteY32" fmla="*/ 485778 h 5380635"/>
              <a:gd name="connsiteX33" fmla="*/ 3420642 w 4938109"/>
              <a:gd name="connsiteY33" fmla="*/ 486800 h 5380635"/>
              <a:gd name="connsiteX34" fmla="*/ 3428826 w 4938109"/>
              <a:gd name="connsiteY34" fmla="*/ 488846 h 5380635"/>
              <a:gd name="connsiteX35" fmla="*/ 3431896 w 4938109"/>
              <a:gd name="connsiteY35" fmla="*/ 489868 h 5380635"/>
              <a:gd name="connsiteX36" fmla="*/ 3442124 w 4938109"/>
              <a:gd name="connsiteY36" fmla="*/ 491914 h 5380635"/>
              <a:gd name="connsiteX37" fmla="*/ 3446216 w 4938109"/>
              <a:gd name="connsiteY37" fmla="*/ 492936 h 5380635"/>
              <a:gd name="connsiteX38" fmla="*/ 3455422 w 4938109"/>
              <a:gd name="connsiteY38" fmla="*/ 496004 h 5380635"/>
              <a:gd name="connsiteX39" fmla="*/ 3458492 w 4938109"/>
              <a:gd name="connsiteY39" fmla="*/ 497027 h 5380635"/>
              <a:gd name="connsiteX40" fmla="*/ 3469744 w 4938109"/>
              <a:gd name="connsiteY40" fmla="*/ 501118 h 5380635"/>
              <a:gd name="connsiteX41" fmla="*/ 3474858 w 4938109"/>
              <a:gd name="connsiteY41" fmla="*/ 502141 h 5380635"/>
              <a:gd name="connsiteX42" fmla="*/ 3483042 w 4938109"/>
              <a:gd name="connsiteY42" fmla="*/ 506231 h 5380635"/>
              <a:gd name="connsiteX43" fmla="*/ 3487134 w 4938109"/>
              <a:gd name="connsiteY43" fmla="*/ 507254 h 5380635"/>
              <a:gd name="connsiteX44" fmla="*/ 3498386 w 4938109"/>
              <a:gd name="connsiteY44" fmla="*/ 513390 h 5380635"/>
              <a:gd name="connsiteX45" fmla="*/ 3502478 w 4938109"/>
              <a:gd name="connsiteY45" fmla="*/ 515436 h 5380635"/>
              <a:gd name="connsiteX46" fmla="*/ 3511684 w 4938109"/>
              <a:gd name="connsiteY46" fmla="*/ 520549 h 5380635"/>
              <a:gd name="connsiteX47" fmla="*/ 3516798 w 4938109"/>
              <a:gd name="connsiteY47" fmla="*/ 522594 h 5380635"/>
              <a:gd name="connsiteX48" fmla="*/ 3528050 w 4938109"/>
              <a:gd name="connsiteY48" fmla="*/ 529753 h 5380635"/>
              <a:gd name="connsiteX49" fmla="*/ 3531120 w 4938109"/>
              <a:gd name="connsiteY49" fmla="*/ 531799 h 5380635"/>
              <a:gd name="connsiteX50" fmla="*/ 3540326 w 4938109"/>
              <a:gd name="connsiteY50" fmla="*/ 538957 h 5380635"/>
              <a:gd name="connsiteX51" fmla="*/ 3544418 w 4938109"/>
              <a:gd name="connsiteY51" fmla="*/ 542025 h 5380635"/>
              <a:gd name="connsiteX52" fmla="*/ 3556694 w 4938109"/>
              <a:gd name="connsiteY52" fmla="*/ 551230 h 5380635"/>
              <a:gd name="connsiteX53" fmla="*/ 3667170 w 4938109"/>
              <a:gd name="connsiteY53" fmla="*/ 749631 h 5380635"/>
              <a:gd name="connsiteX54" fmla="*/ 3673308 w 4938109"/>
              <a:gd name="connsiteY54" fmla="*/ 774176 h 5380635"/>
              <a:gd name="connsiteX55" fmla="*/ 3674330 w 4938109"/>
              <a:gd name="connsiteY55" fmla="*/ 776221 h 5380635"/>
              <a:gd name="connsiteX56" fmla="*/ 3674330 w 4938109"/>
              <a:gd name="connsiteY56" fmla="*/ 779289 h 5380635"/>
              <a:gd name="connsiteX57" fmla="*/ 3675354 w 4938109"/>
              <a:gd name="connsiteY57" fmla="*/ 783380 h 5380635"/>
              <a:gd name="connsiteX58" fmla="*/ 3676376 w 4938109"/>
              <a:gd name="connsiteY58" fmla="*/ 786448 h 5380635"/>
              <a:gd name="connsiteX59" fmla="*/ 3676376 w 4938109"/>
              <a:gd name="connsiteY59" fmla="*/ 790539 h 5380635"/>
              <a:gd name="connsiteX60" fmla="*/ 3677400 w 4938109"/>
              <a:gd name="connsiteY60" fmla="*/ 793607 h 5380635"/>
              <a:gd name="connsiteX61" fmla="*/ 3678422 w 4938109"/>
              <a:gd name="connsiteY61" fmla="*/ 801789 h 5380635"/>
              <a:gd name="connsiteX62" fmla="*/ 3678422 w 4938109"/>
              <a:gd name="connsiteY62" fmla="*/ 803834 h 5380635"/>
              <a:gd name="connsiteX63" fmla="*/ 3679446 w 4938109"/>
              <a:gd name="connsiteY63" fmla="*/ 810993 h 5380635"/>
              <a:gd name="connsiteX64" fmla="*/ 3679446 w 4938109"/>
              <a:gd name="connsiteY64" fmla="*/ 815084 h 5380635"/>
              <a:gd name="connsiteX65" fmla="*/ 3680468 w 4938109"/>
              <a:gd name="connsiteY65" fmla="*/ 821220 h 5380635"/>
              <a:gd name="connsiteX66" fmla="*/ 3680468 w 4938109"/>
              <a:gd name="connsiteY66" fmla="*/ 825311 h 5380635"/>
              <a:gd name="connsiteX67" fmla="*/ 3680468 w 4938109"/>
              <a:gd name="connsiteY67" fmla="*/ 832469 h 5380635"/>
              <a:gd name="connsiteX68" fmla="*/ 3680468 w 4938109"/>
              <a:gd name="connsiteY68" fmla="*/ 835537 h 5380635"/>
              <a:gd name="connsiteX69" fmla="*/ 3680468 w 4938109"/>
              <a:gd name="connsiteY69" fmla="*/ 860082 h 5380635"/>
              <a:gd name="connsiteX70" fmla="*/ 3680468 w 4938109"/>
              <a:gd name="connsiteY70" fmla="*/ 863150 h 5380635"/>
              <a:gd name="connsiteX71" fmla="*/ 3680468 w 4938109"/>
              <a:gd name="connsiteY71" fmla="*/ 873377 h 5380635"/>
              <a:gd name="connsiteX72" fmla="*/ 3680468 w 4938109"/>
              <a:gd name="connsiteY72" fmla="*/ 877468 h 5380635"/>
              <a:gd name="connsiteX73" fmla="*/ 3679446 w 4938109"/>
              <a:gd name="connsiteY73" fmla="*/ 888717 h 5380635"/>
              <a:gd name="connsiteX74" fmla="*/ 3679446 w 4938109"/>
              <a:gd name="connsiteY74" fmla="*/ 891785 h 5380635"/>
              <a:gd name="connsiteX75" fmla="*/ 3678422 w 4938109"/>
              <a:gd name="connsiteY75" fmla="*/ 907126 h 5380635"/>
              <a:gd name="connsiteX76" fmla="*/ 3676376 w 4938109"/>
              <a:gd name="connsiteY76" fmla="*/ 923489 h 5380635"/>
              <a:gd name="connsiteX77" fmla="*/ 3676376 w 4938109"/>
              <a:gd name="connsiteY77" fmla="*/ 926557 h 5380635"/>
              <a:gd name="connsiteX78" fmla="*/ 3674330 w 4938109"/>
              <a:gd name="connsiteY78" fmla="*/ 939852 h 5380635"/>
              <a:gd name="connsiteX79" fmla="*/ 3673308 w 4938109"/>
              <a:gd name="connsiteY79" fmla="*/ 945988 h 5380635"/>
              <a:gd name="connsiteX80" fmla="*/ 3671262 w 4938109"/>
              <a:gd name="connsiteY80" fmla="*/ 959283 h 5380635"/>
              <a:gd name="connsiteX81" fmla="*/ 3670238 w 4938109"/>
              <a:gd name="connsiteY81" fmla="*/ 963374 h 5380635"/>
              <a:gd name="connsiteX82" fmla="*/ 3667170 w 4938109"/>
              <a:gd name="connsiteY82" fmla="*/ 979737 h 5380635"/>
              <a:gd name="connsiteX83" fmla="*/ 3666146 w 4938109"/>
              <a:gd name="connsiteY83" fmla="*/ 982805 h 5380635"/>
              <a:gd name="connsiteX84" fmla="*/ 3662056 w 4938109"/>
              <a:gd name="connsiteY84" fmla="*/ 1002236 h 5380635"/>
              <a:gd name="connsiteX85" fmla="*/ 3661032 w 4938109"/>
              <a:gd name="connsiteY85" fmla="*/ 1005304 h 5380635"/>
              <a:gd name="connsiteX86" fmla="*/ 3656940 w 4938109"/>
              <a:gd name="connsiteY86" fmla="*/ 1021667 h 5380635"/>
              <a:gd name="connsiteX87" fmla="*/ 3655918 w 4938109"/>
              <a:gd name="connsiteY87" fmla="*/ 1028826 h 5380635"/>
              <a:gd name="connsiteX88" fmla="*/ 3651826 w 4938109"/>
              <a:gd name="connsiteY88" fmla="*/ 1043143 h 5380635"/>
              <a:gd name="connsiteX89" fmla="*/ 3649780 w 4938109"/>
              <a:gd name="connsiteY89" fmla="*/ 1050302 h 5380635"/>
              <a:gd name="connsiteX90" fmla="*/ 3644666 w 4938109"/>
              <a:gd name="connsiteY90" fmla="*/ 1066665 h 5380635"/>
              <a:gd name="connsiteX91" fmla="*/ 3642620 w 4938109"/>
              <a:gd name="connsiteY91" fmla="*/ 1072801 h 5380635"/>
              <a:gd name="connsiteX92" fmla="*/ 3635458 w 4938109"/>
              <a:gd name="connsiteY92" fmla="*/ 1095301 h 5380635"/>
              <a:gd name="connsiteX93" fmla="*/ 3633414 w 4938109"/>
              <a:gd name="connsiteY93" fmla="*/ 1098369 h 5380635"/>
              <a:gd name="connsiteX94" fmla="*/ 3627276 w 4938109"/>
              <a:gd name="connsiteY94" fmla="*/ 1118823 h 5380635"/>
              <a:gd name="connsiteX95" fmla="*/ 3624206 w 4938109"/>
              <a:gd name="connsiteY95" fmla="*/ 1127004 h 5380635"/>
              <a:gd name="connsiteX96" fmla="*/ 3618070 w 4938109"/>
              <a:gd name="connsiteY96" fmla="*/ 1143367 h 5380635"/>
              <a:gd name="connsiteX97" fmla="*/ 3613978 w 4938109"/>
              <a:gd name="connsiteY97" fmla="*/ 1151549 h 5380635"/>
              <a:gd name="connsiteX98" fmla="*/ 3607840 w 4938109"/>
              <a:gd name="connsiteY98" fmla="*/ 1169957 h 5380635"/>
              <a:gd name="connsiteX99" fmla="*/ 3603748 w 4938109"/>
              <a:gd name="connsiteY99" fmla="*/ 1177116 h 5380635"/>
              <a:gd name="connsiteX100" fmla="*/ 3592496 w 4938109"/>
              <a:gd name="connsiteY100" fmla="*/ 1202683 h 5380635"/>
              <a:gd name="connsiteX101" fmla="*/ 3571014 w 4938109"/>
              <a:gd name="connsiteY101" fmla="*/ 1186320 h 5380635"/>
              <a:gd name="connsiteX102" fmla="*/ 3640574 w 4938109"/>
              <a:gd name="connsiteY102" fmla="*/ 1343814 h 5380635"/>
              <a:gd name="connsiteX103" fmla="*/ 3640574 w 4938109"/>
              <a:gd name="connsiteY103" fmla="*/ 1344837 h 5380635"/>
              <a:gd name="connsiteX104" fmla="*/ 3641596 w 4938109"/>
              <a:gd name="connsiteY104" fmla="*/ 1359155 h 5380635"/>
              <a:gd name="connsiteX105" fmla="*/ 3641596 w 4938109"/>
              <a:gd name="connsiteY105" fmla="*/ 1361200 h 5380635"/>
              <a:gd name="connsiteX106" fmla="*/ 3641596 w 4938109"/>
              <a:gd name="connsiteY106" fmla="*/ 1391881 h 5380635"/>
              <a:gd name="connsiteX107" fmla="*/ 3640574 w 4938109"/>
              <a:gd name="connsiteY107" fmla="*/ 1396994 h 5380635"/>
              <a:gd name="connsiteX108" fmla="*/ 3639550 w 4938109"/>
              <a:gd name="connsiteY108" fmla="*/ 1408244 h 5380635"/>
              <a:gd name="connsiteX109" fmla="*/ 3638528 w 4938109"/>
              <a:gd name="connsiteY109" fmla="*/ 1412335 h 5380635"/>
              <a:gd name="connsiteX110" fmla="*/ 3635458 w 4938109"/>
              <a:gd name="connsiteY110" fmla="*/ 1427675 h 5380635"/>
              <a:gd name="connsiteX111" fmla="*/ 3415528 w 4938109"/>
              <a:gd name="connsiteY111" fmla="*/ 1634258 h 5380635"/>
              <a:gd name="connsiteX112" fmla="*/ 2941910 w 4938109"/>
              <a:gd name="connsiteY112" fmla="*/ 2068901 h 5380635"/>
              <a:gd name="connsiteX113" fmla="*/ 2940886 w 4938109"/>
              <a:gd name="connsiteY113" fmla="*/ 2171170 h 5380635"/>
              <a:gd name="connsiteX114" fmla="*/ 2947024 w 4938109"/>
              <a:gd name="connsiteY114" fmla="*/ 2140490 h 5380635"/>
              <a:gd name="connsiteX115" fmla="*/ 2943956 w 4938109"/>
              <a:gd name="connsiteY115" fmla="*/ 2135376 h 5380635"/>
              <a:gd name="connsiteX116" fmla="*/ 2950094 w 4938109"/>
              <a:gd name="connsiteY116" fmla="*/ 2137421 h 5380635"/>
              <a:gd name="connsiteX117" fmla="*/ 2988964 w 4938109"/>
              <a:gd name="connsiteY117" fmla="*/ 2137421 h 5380635"/>
              <a:gd name="connsiteX118" fmla="*/ 3104556 w 4938109"/>
              <a:gd name="connsiteY118" fmla="*/ 2216169 h 5380635"/>
              <a:gd name="connsiteX119" fmla="*/ 3683538 w 4938109"/>
              <a:gd name="connsiteY119" fmla="*/ 2327642 h 5380635"/>
              <a:gd name="connsiteX120" fmla="*/ 4900828 w 4938109"/>
              <a:gd name="connsiteY120" fmla="*/ 3399421 h 5380635"/>
              <a:gd name="connsiteX121" fmla="*/ 4905942 w 4938109"/>
              <a:gd name="connsiteY121" fmla="*/ 3412716 h 5380635"/>
              <a:gd name="connsiteX122" fmla="*/ 4927424 w 4938109"/>
              <a:gd name="connsiteY122" fmla="*/ 3485327 h 5380635"/>
              <a:gd name="connsiteX123" fmla="*/ 4937654 w 4938109"/>
              <a:gd name="connsiteY123" fmla="*/ 3592709 h 5380635"/>
              <a:gd name="connsiteX124" fmla="*/ 4937654 w 4938109"/>
              <a:gd name="connsiteY124" fmla="*/ 3599868 h 5380635"/>
              <a:gd name="connsiteX125" fmla="*/ 4937654 w 4938109"/>
              <a:gd name="connsiteY125" fmla="*/ 3618277 h 5380635"/>
              <a:gd name="connsiteX126" fmla="*/ 4937654 w 4938109"/>
              <a:gd name="connsiteY126" fmla="*/ 3626458 h 5380635"/>
              <a:gd name="connsiteX127" fmla="*/ 4936630 w 4938109"/>
              <a:gd name="connsiteY127" fmla="*/ 3645889 h 5380635"/>
              <a:gd name="connsiteX128" fmla="*/ 4936630 w 4938109"/>
              <a:gd name="connsiteY128" fmla="*/ 3653048 h 5380635"/>
              <a:gd name="connsiteX129" fmla="*/ 4931516 w 4938109"/>
              <a:gd name="connsiteY129" fmla="*/ 3707251 h 5380635"/>
              <a:gd name="connsiteX130" fmla="*/ 4930494 w 4938109"/>
              <a:gd name="connsiteY130" fmla="*/ 3714409 h 5380635"/>
              <a:gd name="connsiteX131" fmla="*/ 4928448 w 4938109"/>
              <a:gd name="connsiteY131" fmla="*/ 3734863 h 5380635"/>
              <a:gd name="connsiteX132" fmla="*/ 4926402 w 4938109"/>
              <a:gd name="connsiteY132" fmla="*/ 3744067 h 5380635"/>
              <a:gd name="connsiteX133" fmla="*/ 4924356 w 4938109"/>
              <a:gd name="connsiteY133" fmla="*/ 3764521 h 5380635"/>
              <a:gd name="connsiteX134" fmla="*/ 4922310 w 4938109"/>
              <a:gd name="connsiteY134" fmla="*/ 3772703 h 5380635"/>
              <a:gd name="connsiteX135" fmla="*/ 4910034 w 4938109"/>
              <a:gd name="connsiteY135" fmla="*/ 3833041 h 5380635"/>
              <a:gd name="connsiteX136" fmla="*/ 4909012 w 4938109"/>
              <a:gd name="connsiteY136" fmla="*/ 3841223 h 5380635"/>
              <a:gd name="connsiteX137" fmla="*/ 4902874 w 4938109"/>
              <a:gd name="connsiteY137" fmla="*/ 3869858 h 5380635"/>
              <a:gd name="connsiteX138" fmla="*/ 4901852 w 4938109"/>
              <a:gd name="connsiteY138" fmla="*/ 3873949 h 5380635"/>
              <a:gd name="connsiteX139" fmla="*/ 4893668 w 4938109"/>
              <a:gd name="connsiteY139" fmla="*/ 3907698 h 5380635"/>
              <a:gd name="connsiteX140" fmla="*/ 4891622 w 4938109"/>
              <a:gd name="connsiteY140" fmla="*/ 3914857 h 5380635"/>
              <a:gd name="connsiteX141" fmla="*/ 4883438 w 4938109"/>
              <a:gd name="connsiteY141" fmla="*/ 3942469 h 5380635"/>
              <a:gd name="connsiteX142" fmla="*/ 4881392 w 4938109"/>
              <a:gd name="connsiteY142" fmla="*/ 3949628 h 5380635"/>
              <a:gd name="connsiteX143" fmla="*/ 4872186 w 4938109"/>
              <a:gd name="connsiteY143" fmla="*/ 3982354 h 5380635"/>
              <a:gd name="connsiteX144" fmla="*/ 4870140 w 4938109"/>
              <a:gd name="connsiteY144" fmla="*/ 3989513 h 5380635"/>
              <a:gd name="connsiteX145" fmla="*/ 4860934 w 4938109"/>
              <a:gd name="connsiteY145" fmla="*/ 4017125 h 5380635"/>
              <a:gd name="connsiteX146" fmla="*/ 4857866 w 4938109"/>
              <a:gd name="connsiteY146" fmla="*/ 4025307 h 5380635"/>
              <a:gd name="connsiteX147" fmla="*/ 4847636 w 4938109"/>
              <a:gd name="connsiteY147" fmla="*/ 4059056 h 5380635"/>
              <a:gd name="connsiteX148" fmla="*/ 4846614 w 4938109"/>
              <a:gd name="connsiteY148" fmla="*/ 4061101 h 5380635"/>
              <a:gd name="connsiteX149" fmla="*/ 4835360 w 4938109"/>
              <a:gd name="connsiteY149" fmla="*/ 4092805 h 5380635"/>
              <a:gd name="connsiteX150" fmla="*/ 4832292 w 4938109"/>
              <a:gd name="connsiteY150" fmla="*/ 4100986 h 5380635"/>
              <a:gd name="connsiteX151" fmla="*/ 4821040 w 4938109"/>
              <a:gd name="connsiteY151" fmla="*/ 4132689 h 5380635"/>
              <a:gd name="connsiteX152" fmla="*/ 4820016 w 4938109"/>
              <a:gd name="connsiteY152" fmla="*/ 4134735 h 5380635"/>
              <a:gd name="connsiteX153" fmla="*/ 4806718 w 4938109"/>
              <a:gd name="connsiteY153" fmla="*/ 4168483 h 5380635"/>
              <a:gd name="connsiteX154" fmla="*/ 4803650 w 4938109"/>
              <a:gd name="connsiteY154" fmla="*/ 4176665 h 5380635"/>
              <a:gd name="connsiteX155" fmla="*/ 4792398 w 4938109"/>
              <a:gd name="connsiteY155" fmla="*/ 4205301 h 5380635"/>
              <a:gd name="connsiteX156" fmla="*/ 4790352 w 4938109"/>
              <a:gd name="connsiteY156" fmla="*/ 4210414 h 5380635"/>
              <a:gd name="connsiteX157" fmla="*/ 4776030 w 4938109"/>
              <a:gd name="connsiteY157" fmla="*/ 4243140 h 5380635"/>
              <a:gd name="connsiteX158" fmla="*/ 4772962 w 4938109"/>
              <a:gd name="connsiteY158" fmla="*/ 4250299 h 5380635"/>
              <a:gd name="connsiteX159" fmla="*/ 4760686 w 4938109"/>
              <a:gd name="connsiteY159" fmla="*/ 4277911 h 5380635"/>
              <a:gd name="connsiteX160" fmla="*/ 4757618 w 4938109"/>
              <a:gd name="connsiteY160" fmla="*/ 4285070 h 5380635"/>
              <a:gd name="connsiteX161" fmla="*/ 4743296 w 4938109"/>
              <a:gd name="connsiteY161" fmla="*/ 4316773 h 5380635"/>
              <a:gd name="connsiteX162" fmla="*/ 4740228 w 4938109"/>
              <a:gd name="connsiteY162" fmla="*/ 4321887 h 5380635"/>
              <a:gd name="connsiteX163" fmla="*/ 4727952 w 4938109"/>
              <a:gd name="connsiteY163" fmla="*/ 4349499 h 5380635"/>
              <a:gd name="connsiteX164" fmla="*/ 4723862 w 4938109"/>
              <a:gd name="connsiteY164" fmla="*/ 4357681 h 5380635"/>
              <a:gd name="connsiteX165" fmla="*/ 4692150 w 4938109"/>
              <a:gd name="connsiteY165" fmla="*/ 4420065 h 5380635"/>
              <a:gd name="connsiteX166" fmla="*/ 4688058 w 4938109"/>
              <a:gd name="connsiteY166" fmla="*/ 4427224 h 5380635"/>
              <a:gd name="connsiteX167" fmla="*/ 4674760 w 4938109"/>
              <a:gd name="connsiteY167" fmla="*/ 4453814 h 5380635"/>
              <a:gd name="connsiteX168" fmla="*/ 4671690 w 4938109"/>
              <a:gd name="connsiteY168" fmla="*/ 4458927 h 5380635"/>
              <a:gd name="connsiteX169" fmla="*/ 4656346 w 4938109"/>
              <a:gd name="connsiteY169" fmla="*/ 4488585 h 5380635"/>
              <a:gd name="connsiteX170" fmla="*/ 4653278 w 4938109"/>
              <a:gd name="connsiteY170" fmla="*/ 4494721 h 5380635"/>
              <a:gd name="connsiteX171" fmla="*/ 4638958 w 4938109"/>
              <a:gd name="connsiteY171" fmla="*/ 4519266 h 5380635"/>
              <a:gd name="connsiteX172" fmla="*/ 4635888 w 4938109"/>
              <a:gd name="connsiteY172" fmla="*/ 4525403 h 5380635"/>
              <a:gd name="connsiteX173" fmla="*/ 4619522 w 4938109"/>
              <a:gd name="connsiteY173" fmla="*/ 4553015 h 5380635"/>
              <a:gd name="connsiteX174" fmla="*/ 4616452 w 4938109"/>
              <a:gd name="connsiteY174" fmla="*/ 4558129 h 5380635"/>
              <a:gd name="connsiteX175" fmla="*/ 4603154 w 4938109"/>
              <a:gd name="connsiteY175" fmla="*/ 4580627 h 5380635"/>
              <a:gd name="connsiteX176" fmla="*/ 4599062 w 4938109"/>
              <a:gd name="connsiteY176" fmla="*/ 4587787 h 5380635"/>
              <a:gd name="connsiteX177" fmla="*/ 4582696 w 4938109"/>
              <a:gd name="connsiteY177" fmla="*/ 4613353 h 5380635"/>
              <a:gd name="connsiteX178" fmla="*/ 4581674 w 4938109"/>
              <a:gd name="connsiteY178" fmla="*/ 4616421 h 5380635"/>
              <a:gd name="connsiteX179" fmla="*/ 4566330 w 4938109"/>
              <a:gd name="connsiteY179" fmla="*/ 4639943 h 5380635"/>
              <a:gd name="connsiteX180" fmla="*/ 4562238 w 4938109"/>
              <a:gd name="connsiteY180" fmla="*/ 4646079 h 5380635"/>
              <a:gd name="connsiteX181" fmla="*/ 4546894 w 4938109"/>
              <a:gd name="connsiteY181" fmla="*/ 4668579 h 5380635"/>
              <a:gd name="connsiteX182" fmla="*/ 4545870 w 4938109"/>
              <a:gd name="connsiteY182" fmla="*/ 4670625 h 5380635"/>
              <a:gd name="connsiteX183" fmla="*/ 4529504 w 4938109"/>
              <a:gd name="connsiteY183" fmla="*/ 4694146 h 5380635"/>
              <a:gd name="connsiteX184" fmla="*/ 4525412 w 4938109"/>
              <a:gd name="connsiteY184" fmla="*/ 4700283 h 5380635"/>
              <a:gd name="connsiteX185" fmla="*/ 4512114 w 4938109"/>
              <a:gd name="connsiteY185" fmla="*/ 4717668 h 5380635"/>
              <a:gd name="connsiteX186" fmla="*/ 4509044 w 4938109"/>
              <a:gd name="connsiteY186" fmla="*/ 4721759 h 5380635"/>
              <a:gd name="connsiteX187" fmla="*/ 4493700 w 4938109"/>
              <a:gd name="connsiteY187" fmla="*/ 4743235 h 5380635"/>
              <a:gd name="connsiteX188" fmla="*/ 4490632 w 4938109"/>
              <a:gd name="connsiteY188" fmla="*/ 4747326 h 5380635"/>
              <a:gd name="connsiteX189" fmla="*/ 4477334 w 4938109"/>
              <a:gd name="connsiteY189" fmla="*/ 4763689 h 5380635"/>
              <a:gd name="connsiteX190" fmla="*/ 4473242 w 4938109"/>
              <a:gd name="connsiteY190" fmla="*/ 4767780 h 5380635"/>
              <a:gd name="connsiteX191" fmla="*/ 4458922 w 4938109"/>
              <a:gd name="connsiteY191" fmla="*/ 4786189 h 5380635"/>
              <a:gd name="connsiteX192" fmla="*/ 4456874 w 4938109"/>
              <a:gd name="connsiteY192" fmla="*/ 4789257 h 5380635"/>
              <a:gd name="connsiteX193" fmla="*/ 4443578 w 4938109"/>
              <a:gd name="connsiteY193" fmla="*/ 4803574 h 5380635"/>
              <a:gd name="connsiteX194" fmla="*/ 4440508 w 4938109"/>
              <a:gd name="connsiteY194" fmla="*/ 4807665 h 5380635"/>
              <a:gd name="connsiteX195" fmla="*/ 4425164 w 4938109"/>
              <a:gd name="connsiteY195" fmla="*/ 4823005 h 5380635"/>
              <a:gd name="connsiteX196" fmla="*/ 4423118 w 4938109"/>
              <a:gd name="connsiteY196" fmla="*/ 4821983 h 5380635"/>
              <a:gd name="connsiteX197" fmla="*/ 4414934 w 4938109"/>
              <a:gd name="connsiteY197" fmla="*/ 4817891 h 5380635"/>
              <a:gd name="connsiteX198" fmla="*/ 4402660 w 4938109"/>
              <a:gd name="connsiteY198" fmla="*/ 4811755 h 5380635"/>
              <a:gd name="connsiteX199" fmla="*/ 4394476 w 4938109"/>
              <a:gd name="connsiteY199" fmla="*/ 4807665 h 5380635"/>
              <a:gd name="connsiteX200" fmla="*/ 4349466 w 4938109"/>
              <a:gd name="connsiteY200" fmla="*/ 4866981 h 5380635"/>
              <a:gd name="connsiteX201" fmla="*/ 4327986 w 4938109"/>
              <a:gd name="connsiteY201" fmla="*/ 4853686 h 5380635"/>
              <a:gd name="connsiteX202" fmla="*/ 4285022 w 4938109"/>
              <a:gd name="connsiteY202" fmla="*/ 4896639 h 5380635"/>
              <a:gd name="connsiteX203" fmla="*/ 4290138 w 4938109"/>
              <a:gd name="connsiteY203" fmla="*/ 4937547 h 5380635"/>
              <a:gd name="connsiteX204" fmla="*/ 4230806 w 4938109"/>
              <a:gd name="connsiteY204" fmla="*/ 5115495 h 5380635"/>
              <a:gd name="connsiteX205" fmla="*/ 4068160 w 4938109"/>
              <a:gd name="connsiteY205" fmla="*/ 5236172 h 5380635"/>
              <a:gd name="connsiteX206" fmla="*/ 4061000 w 4938109"/>
              <a:gd name="connsiteY206" fmla="*/ 5232081 h 5380635"/>
              <a:gd name="connsiteX207" fmla="*/ 4047702 w 4938109"/>
              <a:gd name="connsiteY207" fmla="*/ 5230035 h 5380635"/>
              <a:gd name="connsiteX208" fmla="*/ 4049748 w 4938109"/>
              <a:gd name="connsiteY208" fmla="*/ 5229013 h 5380635"/>
              <a:gd name="connsiteX209" fmla="*/ 4034404 w 4938109"/>
              <a:gd name="connsiteY209" fmla="*/ 5233103 h 5380635"/>
              <a:gd name="connsiteX210" fmla="*/ 3983256 w 4938109"/>
              <a:gd name="connsiteY210" fmla="*/ 5220831 h 5380635"/>
              <a:gd name="connsiteX211" fmla="*/ 3979164 w 4938109"/>
              <a:gd name="connsiteY211" fmla="*/ 5217763 h 5380635"/>
              <a:gd name="connsiteX212" fmla="*/ 3973028 w 4938109"/>
              <a:gd name="connsiteY212" fmla="*/ 5213673 h 5380635"/>
              <a:gd name="connsiteX213" fmla="*/ 3963820 w 4938109"/>
              <a:gd name="connsiteY213" fmla="*/ 5208559 h 5380635"/>
              <a:gd name="connsiteX214" fmla="*/ 3962798 w 4938109"/>
              <a:gd name="connsiteY214" fmla="*/ 5208559 h 5380635"/>
              <a:gd name="connsiteX215" fmla="*/ 3925972 w 4938109"/>
              <a:gd name="connsiteY215" fmla="*/ 5204469 h 5380635"/>
              <a:gd name="connsiteX216" fmla="*/ 3903468 w 4938109"/>
              <a:gd name="connsiteY216" fmla="*/ 5196287 h 5380635"/>
              <a:gd name="connsiteX217" fmla="*/ 3907560 w 4938109"/>
              <a:gd name="connsiteY217" fmla="*/ 5196287 h 5380635"/>
              <a:gd name="connsiteX218" fmla="*/ 3906536 w 4938109"/>
              <a:gd name="connsiteY218" fmla="*/ 5195264 h 5380635"/>
              <a:gd name="connsiteX219" fmla="*/ 3904490 w 4938109"/>
              <a:gd name="connsiteY219" fmla="*/ 5194241 h 5380635"/>
              <a:gd name="connsiteX220" fmla="*/ 3898354 w 4938109"/>
              <a:gd name="connsiteY220" fmla="*/ 5191173 h 5380635"/>
              <a:gd name="connsiteX221" fmla="*/ 3844138 w 4938109"/>
              <a:gd name="connsiteY221" fmla="*/ 5127767 h 5380635"/>
              <a:gd name="connsiteX222" fmla="*/ 3806290 w 4938109"/>
              <a:gd name="connsiteY222" fmla="*/ 5118563 h 5380635"/>
              <a:gd name="connsiteX223" fmla="*/ 3789922 w 4938109"/>
              <a:gd name="connsiteY223" fmla="*/ 5104245 h 5380635"/>
              <a:gd name="connsiteX224" fmla="*/ 3797082 w 4938109"/>
              <a:gd name="connsiteY224" fmla="*/ 5107313 h 5380635"/>
              <a:gd name="connsiteX225" fmla="*/ 3798106 w 4938109"/>
              <a:gd name="connsiteY225" fmla="*/ 4953909 h 5380635"/>
              <a:gd name="connsiteX226" fmla="*/ 3801174 w 4938109"/>
              <a:gd name="connsiteY226" fmla="*/ 4947773 h 5380635"/>
              <a:gd name="connsiteX227" fmla="*/ 3801174 w 4938109"/>
              <a:gd name="connsiteY227" fmla="*/ 4946751 h 5380635"/>
              <a:gd name="connsiteX228" fmla="*/ 3803220 w 4938109"/>
              <a:gd name="connsiteY228" fmla="*/ 4941637 h 5380635"/>
              <a:gd name="connsiteX229" fmla="*/ 3804244 w 4938109"/>
              <a:gd name="connsiteY229" fmla="*/ 4939591 h 5380635"/>
              <a:gd name="connsiteX230" fmla="*/ 3806290 w 4938109"/>
              <a:gd name="connsiteY230" fmla="*/ 4935501 h 5380635"/>
              <a:gd name="connsiteX231" fmla="*/ 3807312 w 4938109"/>
              <a:gd name="connsiteY231" fmla="*/ 4933455 h 5380635"/>
              <a:gd name="connsiteX232" fmla="*/ 3808334 w 4938109"/>
              <a:gd name="connsiteY232" fmla="*/ 4930387 h 5380635"/>
              <a:gd name="connsiteX233" fmla="*/ 3809358 w 4938109"/>
              <a:gd name="connsiteY233" fmla="*/ 4929365 h 5380635"/>
              <a:gd name="connsiteX234" fmla="*/ 3804244 w 4938109"/>
              <a:gd name="connsiteY234" fmla="*/ 4927319 h 5380635"/>
              <a:gd name="connsiteX235" fmla="*/ 3805266 w 4938109"/>
              <a:gd name="connsiteY235" fmla="*/ 4926297 h 5380635"/>
              <a:gd name="connsiteX236" fmla="*/ 3802198 w 4938109"/>
              <a:gd name="connsiteY236" fmla="*/ 4927319 h 5380635"/>
              <a:gd name="connsiteX237" fmla="*/ 3799128 w 4938109"/>
              <a:gd name="connsiteY237" fmla="*/ 4927319 h 5380635"/>
              <a:gd name="connsiteX238" fmla="*/ 3797082 w 4938109"/>
              <a:gd name="connsiteY238" fmla="*/ 4927319 h 5380635"/>
              <a:gd name="connsiteX239" fmla="*/ 3792990 w 4938109"/>
              <a:gd name="connsiteY239" fmla="*/ 4927319 h 5380635"/>
              <a:gd name="connsiteX240" fmla="*/ 3790946 w 4938109"/>
              <a:gd name="connsiteY240" fmla="*/ 4927319 h 5380635"/>
              <a:gd name="connsiteX241" fmla="*/ 3786854 w 4938109"/>
              <a:gd name="connsiteY241" fmla="*/ 4927319 h 5380635"/>
              <a:gd name="connsiteX242" fmla="*/ 3785830 w 4938109"/>
              <a:gd name="connsiteY242" fmla="*/ 4927319 h 5380635"/>
              <a:gd name="connsiteX243" fmla="*/ 3734684 w 4938109"/>
              <a:gd name="connsiteY243" fmla="*/ 4887435 h 5380635"/>
              <a:gd name="connsiteX244" fmla="*/ 3776624 w 4938109"/>
              <a:gd name="connsiteY244" fmla="*/ 4839368 h 5380635"/>
              <a:gd name="connsiteX245" fmla="*/ 3852322 w 4938109"/>
              <a:gd name="connsiteY245" fmla="*/ 4751417 h 5380635"/>
              <a:gd name="connsiteX246" fmla="*/ 4111124 w 4938109"/>
              <a:gd name="connsiteY246" fmla="*/ 4726872 h 5380635"/>
              <a:gd name="connsiteX247" fmla="*/ 4127490 w 4938109"/>
              <a:gd name="connsiteY247" fmla="*/ 4701305 h 5380635"/>
              <a:gd name="connsiteX248" fmla="*/ 4136696 w 4938109"/>
              <a:gd name="connsiteY248" fmla="*/ 4686987 h 5380635"/>
              <a:gd name="connsiteX249" fmla="*/ 4101918 w 4938109"/>
              <a:gd name="connsiteY249" fmla="*/ 4636875 h 5380635"/>
              <a:gd name="connsiteX250" fmla="*/ 4104986 w 4938109"/>
              <a:gd name="connsiteY250" fmla="*/ 4632785 h 5380635"/>
              <a:gd name="connsiteX251" fmla="*/ 4117262 w 4938109"/>
              <a:gd name="connsiteY251" fmla="*/ 4615399 h 5380635"/>
              <a:gd name="connsiteX252" fmla="*/ 4104986 w 4938109"/>
              <a:gd name="connsiteY252" fmla="*/ 4601081 h 5380635"/>
              <a:gd name="connsiteX253" fmla="*/ 4106008 w 4938109"/>
              <a:gd name="connsiteY253" fmla="*/ 4599036 h 5380635"/>
              <a:gd name="connsiteX254" fmla="*/ 4107032 w 4938109"/>
              <a:gd name="connsiteY254" fmla="*/ 4595968 h 5380635"/>
              <a:gd name="connsiteX255" fmla="*/ 4108054 w 4938109"/>
              <a:gd name="connsiteY255" fmla="*/ 4593923 h 5380635"/>
              <a:gd name="connsiteX256" fmla="*/ 4151018 w 4938109"/>
              <a:gd name="connsiteY256" fmla="*/ 4504949 h 5380635"/>
              <a:gd name="connsiteX257" fmla="*/ 4466082 w 4938109"/>
              <a:gd name="connsiteY257" fmla="*/ 3677593 h 5380635"/>
              <a:gd name="connsiteX258" fmla="*/ 4473242 w 4938109"/>
              <a:gd name="connsiteY258" fmla="*/ 3628503 h 5380635"/>
              <a:gd name="connsiteX259" fmla="*/ 4473242 w 4938109"/>
              <a:gd name="connsiteY259" fmla="*/ 3620322 h 5380635"/>
              <a:gd name="connsiteX260" fmla="*/ 4475288 w 4938109"/>
              <a:gd name="connsiteY260" fmla="*/ 3579414 h 5380635"/>
              <a:gd name="connsiteX261" fmla="*/ 4471196 w 4938109"/>
              <a:gd name="connsiteY261" fmla="*/ 3543620 h 5380635"/>
              <a:gd name="connsiteX262" fmla="*/ 4470174 w 4938109"/>
              <a:gd name="connsiteY262" fmla="*/ 3537484 h 5380635"/>
              <a:gd name="connsiteX263" fmla="*/ 4463012 w 4938109"/>
              <a:gd name="connsiteY263" fmla="*/ 3518053 h 5380635"/>
              <a:gd name="connsiteX264" fmla="*/ 4459944 w 4938109"/>
              <a:gd name="connsiteY264" fmla="*/ 3511917 h 5380635"/>
              <a:gd name="connsiteX265" fmla="*/ 4327986 w 4938109"/>
              <a:gd name="connsiteY265" fmla="*/ 3385103 h 5380635"/>
              <a:gd name="connsiteX266" fmla="*/ 4323894 w 4938109"/>
              <a:gd name="connsiteY266" fmla="*/ 3381013 h 5380635"/>
              <a:gd name="connsiteX267" fmla="*/ 3572038 w 4938109"/>
              <a:gd name="connsiteY267" fmla="*/ 2885008 h 5380635"/>
              <a:gd name="connsiteX268" fmla="*/ 3549532 w 4938109"/>
              <a:gd name="connsiteY268" fmla="*/ 3034321 h 5380635"/>
              <a:gd name="connsiteX269" fmla="*/ 3515776 w 4938109"/>
              <a:gd name="connsiteY269" fmla="*/ 3284879 h 5380635"/>
              <a:gd name="connsiteX270" fmla="*/ 3480996 w 4938109"/>
              <a:gd name="connsiteY270" fmla="*/ 3589641 h 5380635"/>
              <a:gd name="connsiteX271" fmla="*/ 3477928 w 4938109"/>
              <a:gd name="connsiteY271" fmla="*/ 3639753 h 5380635"/>
              <a:gd name="connsiteX272" fmla="*/ 3477928 w 4938109"/>
              <a:gd name="connsiteY272" fmla="*/ 3661229 h 5380635"/>
              <a:gd name="connsiteX273" fmla="*/ 3477928 w 4938109"/>
              <a:gd name="connsiteY273" fmla="*/ 3668388 h 5380635"/>
              <a:gd name="connsiteX274" fmla="*/ 3478950 w 4938109"/>
              <a:gd name="connsiteY274" fmla="*/ 3685774 h 5380635"/>
              <a:gd name="connsiteX275" fmla="*/ 3478950 w 4938109"/>
              <a:gd name="connsiteY275" fmla="*/ 3696001 h 5380635"/>
              <a:gd name="connsiteX276" fmla="*/ 3480996 w 4938109"/>
              <a:gd name="connsiteY276" fmla="*/ 3713387 h 5380635"/>
              <a:gd name="connsiteX277" fmla="*/ 3482018 w 4938109"/>
              <a:gd name="connsiteY277" fmla="*/ 3724636 h 5380635"/>
              <a:gd name="connsiteX278" fmla="*/ 3484064 w 4938109"/>
              <a:gd name="connsiteY278" fmla="*/ 3744067 h 5380635"/>
              <a:gd name="connsiteX279" fmla="*/ 3486110 w 4938109"/>
              <a:gd name="connsiteY279" fmla="*/ 3756339 h 5380635"/>
              <a:gd name="connsiteX280" fmla="*/ 3488156 w 4938109"/>
              <a:gd name="connsiteY280" fmla="*/ 3777816 h 5380635"/>
              <a:gd name="connsiteX281" fmla="*/ 3489180 w 4938109"/>
              <a:gd name="connsiteY281" fmla="*/ 3791111 h 5380635"/>
              <a:gd name="connsiteX282" fmla="*/ 3493272 w 4938109"/>
              <a:gd name="connsiteY282" fmla="*/ 3815655 h 5380635"/>
              <a:gd name="connsiteX283" fmla="*/ 3493272 w 4938109"/>
              <a:gd name="connsiteY283" fmla="*/ 3819746 h 5380635"/>
              <a:gd name="connsiteX284" fmla="*/ 3869710 w 4938109"/>
              <a:gd name="connsiteY284" fmla="*/ 4233935 h 5380635"/>
              <a:gd name="connsiteX285" fmla="*/ 3910628 w 4938109"/>
              <a:gd name="connsiteY285" fmla="*/ 4302456 h 5380635"/>
              <a:gd name="connsiteX286" fmla="*/ 3914720 w 4938109"/>
              <a:gd name="connsiteY286" fmla="*/ 4319841 h 5380635"/>
              <a:gd name="connsiteX287" fmla="*/ 3899376 w 4938109"/>
              <a:gd name="connsiteY287" fmla="*/ 4329046 h 5380635"/>
              <a:gd name="connsiteX288" fmla="*/ 3891192 w 4938109"/>
              <a:gd name="connsiteY288" fmla="*/ 4330069 h 5380635"/>
              <a:gd name="connsiteX289" fmla="*/ 3891192 w 4938109"/>
              <a:gd name="connsiteY289" fmla="*/ 4338250 h 5380635"/>
              <a:gd name="connsiteX290" fmla="*/ 3875848 w 4938109"/>
              <a:gd name="connsiteY290" fmla="*/ 4346431 h 5380635"/>
              <a:gd name="connsiteX291" fmla="*/ 3591474 w 4938109"/>
              <a:gd name="connsiteY291" fmla="*/ 4351545 h 5380635"/>
              <a:gd name="connsiteX292" fmla="*/ 3669216 w 4938109"/>
              <a:gd name="connsiteY292" fmla="*/ 4746303 h 5380635"/>
              <a:gd name="connsiteX293" fmla="*/ 3669216 w 4938109"/>
              <a:gd name="connsiteY293" fmla="*/ 4747326 h 5380635"/>
              <a:gd name="connsiteX294" fmla="*/ 3677400 w 4938109"/>
              <a:gd name="connsiteY294" fmla="*/ 4832209 h 5380635"/>
              <a:gd name="connsiteX295" fmla="*/ 3461560 w 4938109"/>
              <a:gd name="connsiteY295" fmla="*/ 4972318 h 5380635"/>
              <a:gd name="connsiteX296" fmla="*/ 3486110 w 4938109"/>
              <a:gd name="connsiteY296" fmla="*/ 5231059 h 5380635"/>
              <a:gd name="connsiteX297" fmla="*/ 3487134 w 4938109"/>
              <a:gd name="connsiteY297" fmla="*/ 5258671 h 5380635"/>
              <a:gd name="connsiteX298" fmla="*/ 3487134 w 4938109"/>
              <a:gd name="connsiteY298" fmla="*/ 5263785 h 5380635"/>
              <a:gd name="connsiteX299" fmla="*/ 3486110 w 4938109"/>
              <a:gd name="connsiteY299" fmla="*/ 5292419 h 5380635"/>
              <a:gd name="connsiteX300" fmla="*/ 3486110 w 4938109"/>
              <a:gd name="connsiteY300" fmla="*/ 5293443 h 5380635"/>
              <a:gd name="connsiteX301" fmla="*/ 3483042 w 4938109"/>
              <a:gd name="connsiteY301" fmla="*/ 5321055 h 5380635"/>
              <a:gd name="connsiteX302" fmla="*/ 3483042 w 4938109"/>
              <a:gd name="connsiteY302" fmla="*/ 5324123 h 5380635"/>
              <a:gd name="connsiteX303" fmla="*/ 3473942 w 4938109"/>
              <a:gd name="connsiteY303" fmla="*/ 5380635 h 5380635"/>
              <a:gd name="connsiteX304" fmla="*/ 2393904 w 4938109"/>
              <a:gd name="connsiteY304" fmla="*/ 5380635 h 5380635"/>
              <a:gd name="connsiteX305" fmla="*/ 2379808 w 4938109"/>
              <a:gd name="connsiteY305" fmla="*/ 5293826 h 5380635"/>
              <a:gd name="connsiteX306" fmla="*/ 2360884 w 4938109"/>
              <a:gd name="connsiteY306" fmla="*/ 5054133 h 5380635"/>
              <a:gd name="connsiteX307" fmla="*/ 2238132 w 4938109"/>
              <a:gd name="connsiteY307" fmla="*/ 5024475 h 5380635"/>
              <a:gd name="connsiteX308" fmla="*/ 2173686 w 4938109"/>
              <a:gd name="connsiteY308" fmla="*/ 4980499 h 5380635"/>
              <a:gd name="connsiteX309" fmla="*/ 2159366 w 4938109"/>
              <a:gd name="connsiteY309" fmla="*/ 4752439 h 5380635"/>
              <a:gd name="connsiteX310" fmla="*/ 2154250 w 4938109"/>
              <a:gd name="connsiteY310" fmla="*/ 4629717 h 5380635"/>
              <a:gd name="connsiteX311" fmla="*/ 2154250 w 4938109"/>
              <a:gd name="connsiteY311" fmla="*/ 4628694 h 5380635"/>
              <a:gd name="connsiteX312" fmla="*/ 2148114 w 4938109"/>
              <a:gd name="connsiteY312" fmla="*/ 4506994 h 5380635"/>
              <a:gd name="connsiteX313" fmla="*/ 2145044 w 4938109"/>
              <a:gd name="connsiteY313" fmla="*/ 4460973 h 5380635"/>
              <a:gd name="connsiteX314" fmla="*/ 2144022 w 4938109"/>
              <a:gd name="connsiteY314" fmla="*/ 4453814 h 5380635"/>
              <a:gd name="connsiteX315" fmla="*/ 2129700 w 4938109"/>
              <a:gd name="connsiteY315" fmla="*/ 4305524 h 5380635"/>
              <a:gd name="connsiteX316" fmla="*/ 2129700 w 4938109"/>
              <a:gd name="connsiteY316" fmla="*/ 4306547 h 5380635"/>
              <a:gd name="connsiteX317" fmla="*/ 2069348 w 4938109"/>
              <a:gd name="connsiteY317" fmla="*/ 3892357 h 5380635"/>
              <a:gd name="connsiteX318" fmla="*/ 2050934 w 4938109"/>
              <a:gd name="connsiteY318" fmla="*/ 3779861 h 5380635"/>
              <a:gd name="connsiteX319" fmla="*/ 2005926 w 4938109"/>
              <a:gd name="connsiteY319" fmla="*/ 3554870 h 5380635"/>
              <a:gd name="connsiteX320" fmla="*/ 1813614 w 4938109"/>
              <a:gd name="connsiteY320" fmla="*/ 4100986 h 5380635"/>
              <a:gd name="connsiteX321" fmla="*/ 1743032 w 4938109"/>
              <a:gd name="connsiteY321" fmla="*/ 4145985 h 5380635"/>
              <a:gd name="connsiteX322" fmla="*/ 1675518 w 4938109"/>
              <a:gd name="connsiteY322" fmla="*/ 4159279 h 5380635"/>
              <a:gd name="connsiteX323" fmla="*/ 868422 w 4938109"/>
              <a:gd name="connsiteY323" fmla="*/ 3954741 h 5380635"/>
              <a:gd name="connsiteX324" fmla="*/ 424470 w 4938109"/>
              <a:gd name="connsiteY324" fmla="*/ 3646912 h 5380635"/>
              <a:gd name="connsiteX325" fmla="*/ 464364 w 4938109"/>
              <a:gd name="connsiteY325" fmla="*/ 3502713 h 5380635"/>
              <a:gd name="connsiteX326" fmla="*/ 364116 w 4938109"/>
              <a:gd name="connsiteY326" fmla="*/ 3438283 h 5380635"/>
              <a:gd name="connsiteX327" fmla="*/ 365140 w 4938109"/>
              <a:gd name="connsiteY327" fmla="*/ 3436238 h 5380635"/>
              <a:gd name="connsiteX328" fmla="*/ 240342 w 4938109"/>
              <a:gd name="connsiteY328" fmla="*/ 3431124 h 5380635"/>
              <a:gd name="connsiteX329" fmla="*/ 167712 w 4938109"/>
              <a:gd name="connsiteY329" fmla="*/ 3411693 h 5380635"/>
              <a:gd name="connsiteX330" fmla="*/ 9158 w 4938109"/>
              <a:gd name="connsiteY330" fmla="*/ 3280789 h 5380635"/>
              <a:gd name="connsiteX331" fmla="*/ 9158 w 4938109"/>
              <a:gd name="connsiteY331" fmla="*/ 3269539 h 5380635"/>
              <a:gd name="connsiteX332" fmla="*/ 13250 w 4938109"/>
              <a:gd name="connsiteY332" fmla="*/ 3252153 h 5380635"/>
              <a:gd name="connsiteX333" fmla="*/ 12226 w 4938109"/>
              <a:gd name="connsiteY333" fmla="*/ 3250108 h 5380635"/>
              <a:gd name="connsiteX334" fmla="*/ 6090 w 4938109"/>
              <a:gd name="connsiteY334" fmla="*/ 3179543 h 5380635"/>
              <a:gd name="connsiteX335" fmla="*/ 14272 w 4938109"/>
              <a:gd name="connsiteY335" fmla="*/ 3156021 h 5380635"/>
              <a:gd name="connsiteX336" fmla="*/ 13250 w 4938109"/>
              <a:gd name="connsiteY336" fmla="*/ 3137612 h 5380635"/>
              <a:gd name="connsiteX337" fmla="*/ 13250 w 4938109"/>
              <a:gd name="connsiteY337" fmla="*/ 3136589 h 5380635"/>
              <a:gd name="connsiteX338" fmla="*/ 12226 w 4938109"/>
              <a:gd name="connsiteY338" fmla="*/ 3125340 h 5380635"/>
              <a:gd name="connsiteX339" fmla="*/ 12226 w 4938109"/>
              <a:gd name="connsiteY339" fmla="*/ 3121249 h 5380635"/>
              <a:gd name="connsiteX340" fmla="*/ 12226 w 4938109"/>
              <a:gd name="connsiteY340" fmla="*/ 3112045 h 5380635"/>
              <a:gd name="connsiteX341" fmla="*/ 13250 w 4938109"/>
              <a:gd name="connsiteY341" fmla="*/ 3110000 h 5380635"/>
              <a:gd name="connsiteX342" fmla="*/ 78718 w 4938109"/>
              <a:gd name="connsiteY342" fmla="*/ 3011821 h 5380635"/>
              <a:gd name="connsiteX343" fmla="*/ 73602 w 4938109"/>
              <a:gd name="connsiteY343" fmla="*/ 2982163 h 5380635"/>
              <a:gd name="connsiteX344" fmla="*/ 74626 w 4938109"/>
              <a:gd name="connsiteY344" fmla="*/ 2963755 h 5380635"/>
              <a:gd name="connsiteX345" fmla="*/ 76672 w 4938109"/>
              <a:gd name="connsiteY345" fmla="*/ 2981141 h 5380635"/>
              <a:gd name="connsiteX346" fmla="*/ 76672 w 4938109"/>
              <a:gd name="connsiteY346" fmla="*/ 2982163 h 5380635"/>
              <a:gd name="connsiteX347" fmla="*/ 248524 w 4938109"/>
              <a:gd name="connsiteY347" fmla="*/ 2931029 h 5380635"/>
              <a:gd name="connsiteX348" fmla="*/ 251594 w 4938109"/>
              <a:gd name="connsiteY348" fmla="*/ 2932051 h 5380635"/>
              <a:gd name="connsiteX349" fmla="*/ 254662 w 4938109"/>
              <a:gd name="connsiteY349" fmla="*/ 2932051 h 5380635"/>
              <a:gd name="connsiteX350" fmla="*/ 257732 w 4938109"/>
              <a:gd name="connsiteY350" fmla="*/ 2933074 h 5380635"/>
              <a:gd name="connsiteX351" fmla="*/ 260800 w 4938109"/>
              <a:gd name="connsiteY351" fmla="*/ 2934097 h 5380635"/>
              <a:gd name="connsiteX352" fmla="*/ 263868 w 4938109"/>
              <a:gd name="connsiteY352" fmla="*/ 2934097 h 5380635"/>
              <a:gd name="connsiteX353" fmla="*/ 260800 w 4938109"/>
              <a:gd name="connsiteY353" fmla="*/ 2898303 h 5380635"/>
              <a:gd name="connsiteX354" fmla="*/ 266938 w 4938109"/>
              <a:gd name="connsiteY354" fmla="*/ 2909553 h 5380635"/>
              <a:gd name="connsiteX355" fmla="*/ 297626 w 4938109"/>
              <a:gd name="connsiteY355" fmla="*/ 2850237 h 5380635"/>
              <a:gd name="connsiteX356" fmla="*/ 355932 w 4938109"/>
              <a:gd name="connsiteY356" fmla="*/ 2882963 h 5380635"/>
              <a:gd name="connsiteX357" fmla="*/ 463340 w 4938109"/>
              <a:gd name="connsiteY357" fmla="*/ 2942279 h 5380635"/>
              <a:gd name="connsiteX358" fmla="*/ 544152 w 4938109"/>
              <a:gd name="connsiteY358" fmla="*/ 3204087 h 5380635"/>
              <a:gd name="connsiteX359" fmla="*/ 550290 w 4938109"/>
              <a:gd name="connsiteY359" fmla="*/ 3206133 h 5380635"/>
              <a:gd name="connsiteX360" fmla="*/ 584046 w 4938109"/>
              <a:gd name="connsiteY360" fmla="*/ 3181588 h 5380635"/>
              <a:gd name="connsiteX361" fmla="*/ 589162 w 4938109"/>
              <a:gd name="connsiteY361" fmla="*/ 3184656 h 5380635"/>
              <a:gd name="connsiteX362" fmla="*/ 651560 w 4938109"/>
              <a:gd name="connsiteY362" fmla="*/ 3226586 h 5380635"/>
              <a:gd name="connsiteX363" fmla="*/ 659744 w 4938109"/>
              <a:gd name="connsiteY363" fmla="*/ 3231700 h 5380635"/>
              <a:gd name="connsiteX364" fmla="*/ 653606 w 4938109"/>
              <a:gd name="connsiteY364" fmla="*/ 3240904 h 5380635"/>
              <a:gd name="connsiteX365" fmla="*/ 642354 w 4938109"/>
              <a:gd name="connsiteY365" fmla="*/ 3259312 h 5380635"/>
              <a:gd name="connsiteX366" fmla="*/ 643378 w 4938109"/>
              <a:gd name="connsiteY366" fmla="*/ 3266471 h 5380635"/>
              <a:gd name="connsiteX367" fmla="*/ 642354 w 4938109"/>
              <a:gd name="connsiteY367" fmla="*/ 3273630 h 5380635"/>
              <a:gd name="connsiteX368" fmla="*/ 689410 w 4938109"/>
              <a:gd name="connsiteY368" fmla="*/ 3247040 h 5380635"/>
              <a:gd name="connsiteX369" fmla="*/ 778404 w 4938109"/>
              <a:gd name="connsiteY369" fmla="*/ 3348286 h 5380635"/>
              <a:gd name="connsiteX370" fmla="*/ 1118018 w 4938109"/>
              <a:gd name="connsiteY370" fmla="*/ 3566119 h 5380635"/>
              <a:gd name="connsiteX371" fmla="*/ 1386028 w 4938109"/>
              <a:gd name="connsiteY371" fmla="*/ 3662252 h 5380635"/>
              <a:gd name="connsiteX372" fmla="*/ 1559926 w 4938109"/>
              <a:gd name="connsiteY372" fmla="*/ 3670434 h 5380635"/>
              <a:gd name="connsiteX373" fmla="*/ 1560950 w 4938109"/>
              <a:gd name="connsiteY373" fmla="*/ 3658161 h 5380635"/>
              <a:gd name="connsiteX374" fmla="*/ 1717458 w 4938109"/>
              <a:gd name="connsiteY374" fmla="*/ 2842055 h 5380635"/>
              <a:gd name="connsiteX375" fmla="*/ 1718480 w 4938109"/>
              <a:gd name="connsiteY375" fmla="*/ 2842055 h 5380635"/>
              <a:gd name="connsiteX376" fmla="*/ 1722572 w 4938109"/>
              <a:gd name="connsiteY376" fmla="*/ 2821601 h 5380635"/>
              <a:gd name="connsiteX377" fmla="*/ 1722572 w 4938109"/>
              <a:gd name="connsiteY377" fmla="*/ 2818533 h 5380635"/>
              <a:gd name="connsiteX378" fmla="*/ 1726664 w 4938109"/>
              <a:gd name="connsiteY378" fmla="*/ 2800125 h 5380635"/>
              <a:gd name="connsiteX379" fmla="*/ 1726664 w 4938109"/>
              <a:gd name="connsiteY379" fmla="*/ 2798079 h 5380635"/>
              <a:gd name="connsiteX380" fmla="*/ 1730756 w 4938109"/>
              <a:gd name="connsiteY380" fmla="*/ 2779671 h 5380635"/>
              <a:gd name="connsiteX381" fmla="*/ 1731778 w 4938109"/>
              <a:gd name="connsiteY381" fmla="*/ 2776603 h 5380635"/>
              <a:gd name="connsiteX382" fmla="*/ 1735870 w 4938109"/>
              <a:gd name="connsiteY382" fmla="*/ 2759217 h 5380635"/>
              <a:gd name="connsiteX383" fmla="*/ 1735870 w 4938109"/>
              <a:gd name="connsiteY383" fmla="*/ 2756149 h 5380635"/>
              <a:gd name="connsiteX384" fmla="*/ 1739962 w 4938109"/>
              <a:gd name="connsiteY384" fmla="*/ 2739786 h 5380635"/>
              <a:gd name="connsiteX385" fmla="*/ 1740986 w 4938109"/>
              <a:gd name="connsiteY385" fmla="*/ 2735695 h 5380635"/>
              <a:gd name="connsiteX386" fmla="*/ 1744054 w 4938109"/>
              <a:gd name="connsiteY386" fmla="*/ 2720355 h 5380635"/>
              <a:gd name="connsiteX387" fmla="*/ 1745078 w 4938109"/>
              <a:gd name="connsiteY387" fmla="*/ 2716264 h 5380635"/>
              <a:gd name="connsiteX388" fmla="*/ 1748146 w 4938109"/>
              <a:gd name="connsiteY388" fmla="*/ 2700924 h 5380635"/>
              <a:gd name="connsiteX389" fmla="*/ 1749168 w 4938109"/>
              <a:gd name="connsiteY389" fmla="*/ 2696833 h 5380635"/>
              <a:gd name="connsiteX390" fmla="*/ 1752238 w 4938109"/>
              <a:gd name="connsiteY390" fmla="*/ 2683538 h 5380635"/>
              <a:gd name="connsiteX391" fmla="*/ 1753260 w 4938109"/>
              <a:gd name="connsiteY391" fmla="*/ 2678425 h 5380635"/>
              <a:gd name="connsiteX392" fmla="*/ 1756330 w 4938109"/>
              <a:gd name="connsiteY392" fmla="*/ 2666152 h 5380635"/>
              <a:gd name="connsiteX393" fmla="*/ 1757352 w 4938109"/>
              <a:gd name="connsiteY393" fmla="*/ 2661039 h 5380635"/>
              <a:gd name="connsiteX394" fmla="*/ 1760422 w 4938109"/>
              <a:gd name="connsiteY394" fmla="*/ 2648767 h 5380635"/>
              <a:gd name="connsiteX395" fmla="*/ 1761444 w 4938109"/>
              <a:gd name="connsiteY395" fmla="*/ 2643653 h 5380635"/>
              <a:gd name="connsiteX396" fmla="*/ 1764512 w 4938109"/>
              <a:gd name="connsiteY396" fmla="*/ 2632403 h 5380635"/>
              <a:gd name="connsiteX397" fmla="*/ 1766558 w 4938109"/>
              <a:gd name="connsiteY397" fmla="*/ 2627290 h 5380635"/>
              <a:gd name="connsiteX398" fmla="*/ 1768604 w 4938109"/>
              <a:gd name="connsiteY398" fmla="*/ 2617063 h 5380635"/>
              <a:gd name="connsiteX399" fmla="*/ 1769628 w 4938109"/>
              <a:gd name="connsiteY399" fmla="*/ 2611950 h 5380635"/>
              <a:gd name="connsiteX400" fmla="*/ 1771674 w 4938109"/>
              <a:gd name="connsiteY400" fmla="*/ 2601723 h 5380635"/>
              <a:gd name="connsiteX401" fmla="*/ 1773720 w 4938109"/>
              <a:gd name="connsiteY401" fmla="*/ 2596609 h 5380635"/>
              <a:gd name="connsiteX402" fmla="*/ 1776788 w 4938109"/>
              <a:gd name="connsiteY402" fmla="*/ 2587405 h 5380635"/>
              <a:gd name="connsiteX403" fmla="*/ 1777810 w 4938109"/>
              <a:gd name="connsiteY403" fmla="*/ 2583314 h 5380635"/>
              <a:gd name="connsiteX404" fmla="*/ 1779856 w 4938109"/>
              <a:gd name="connsiteY404" fmla="*/ 2575133 h 5380635"/>
              <a:gd name="connsiteX405" fmla="*/ 1780880 w 4938109"/>
              <a:gd name="connsiteY405" fmla="*/ 2568997 h 5380635"/>
              <a:gd name="connsiteX406" fmla="*/ 1782926 w 4938109"/>
              <a:gd name="connsiteY406" fmla="*/ 2561838 h 5380635"/>
              <a:gd name="connsiteX407" fmla="*/ 1784972 w 4938109"/>
              <a:gd name="connsiteY407" fmla="*/ 2556725 h 5380635"/>
              <a:gd name="connsiteX408" fmla="*/ 1787018 w 4938109"/>
              <a:gd name="connsiteY408" fmla="*/ 2549565 h 5380635"/>
              <a:gd name="connsiteX409" fmla="*/ 1788040 w 4938109"/>
              <a:gd name="connsiteY409" fmla="*/ 2545475 h 5380635"/>
              <a:gd name="connsiteX410" fmla="*/ 1789064 w 4938109"/>
              <a:gd name="connsiteY410" fmla="*/ 2539339 h 5380635"/>
              <a:gd name="connsiteX411" fmla="*/ 1791110 w 4938109"/>
              <a:gd name="connsiteY411" fmla="*/ 2535248 h 5380635"/>
              <a:gd name="connsiteX412" fmla="*/ 1793154 w 4938109"/>
              <a:gd name="connsiteY412" fmla="*/ 2529112 h 5380635"/>
              <a:gd name="connsiteX413" fmla="*/ 1794178 w 4938109"/>
              <a:gd name="connsiteY413" fmla="*/ 2525021 h 5380635"/>
              <a:gd name="connsiteX414" fmla="*/ 1796224 w 4938109"/>
              <a:gd name="connsiteY414" fmla="*/ 2519907 h 5380635"/>
              <a:gd name="connsiteX415" fmla="*/ 1797246 w 4938109"/>
              <a:gd name="connsiteY415" fmla="*/ 2516839 h 5380635"/>
              <a:gd name="connsiteX416" fmla="*/ 1799292 w 4938109"/>
              <a:gd name="connsiteY416" fmla="*/ 2511726 h 5380635"/>
              <a:gd name="connsiteX417" fmla="*/ 1800316 w 4938109"/>
              <a:gd name="connsiteY417" fmla="*/ 2508658 h 5380635"/>
              <a:gd name="connsiteX418" fmla="*/ 1802362 w 4938109"/>
              <a:gd name="connsiteY418" fmla="*/ 2501499 h 5380635"/>
              <a:gd name="connsiteX419" fmla="*/ 1811568 w 4938109"/>
              <a:gd name="connsiteY419" fmla="*/ 2484113 h 5380635"/>
              <a:gd name="connsiteX420" fmla="*/ 1811568 w 4938109"/>
              <a:gd name="connsiteY420" fmla="*/ 2483091 h 5380635"/>
              <a:gd name="connsiteX421" fmla="*/ 1835096 w 4938109"/>
              <a:gd name="connsiteY421" fmla="*/ 2386958 h 5380635"/>
              <a:gd name="connsiteX422" fmla="*/ 2324058 w 4938109"/>
              <a:gd name="connsiteY422" fmla="*/ 2250940 h 5380635"/>
              <a:gd name="connsiteX423" fmla="*/ 2512278 w 4938109"/>
              <a:gd name="connsiteY423" fmla="*/ 2153785 h 5380635"/>
              <a:gd name="connsiteX424" fmla="*/ 2466246 w 4938109"/>
              <a:gd name="connsiteY424" fmla="*/ 2229464 h 5380635"/>
              <a:gd name="connsiteX425" fmla="*/ 2528644 w 4938109"/>
              <a:gd name="connsiteY425" fmla="*/ 2143558 h 5380635"/>
              <a:gd name="connsiteX426" fmla="*/ 2528644 w 4938109"/>
              <a:gd name="connsiteY426" fmla="*/ 2198783 h 5380635"/>
              <a:gd name="connsiteX427" fmla="*/ 2530690 w 4938109"/>
              <a:gd name="connsiteY427" fmla="*/ 2119013 h 5380635"/>
              <a:gd name="connsiteX428" fmla="*/ 2492842 w 4938109"/>
              <a:gd name="connsiteY428" fmla="*/ 2116968 h 5380635"/>
              <a:gd name="connsiteX429" fmla="*/ 2452948 w 4938109"/>
              <a:gd name="connsiteY429" fmla="*/ 2113900 h 5380635"/>
              <a:gd name="connsiteX430" fmla="*/ 2445786 w 4938109"/>
              <a:gd name="connsiteY430" fmla="*/ 2112877 h 5380635"/>
              <a:gd name="connsiteX431" fmla="*/ 2409984 w 4938109"/>
              <a:gd name="connsiteY431" fmla="*/ 2108786 h 5380635"/>
              <a:gd name="connsiteX432" fmla="*/ 2402824 w 4938109"/>
              <a:gd name="connsiteY432" fmla="*/ 2107763 h 5380635"/>
              <a:gd name="connsiteX433" fmla="*/ 2367022 w 4938109"/>
              <a:gd name="connsiteY433" fmla="*/ 2101627 h 5380635"/>
              <a:gd name="connsiteX434" fmla="*/ 2365998 w 4938109"/>
              <a:gd name="connsiteY434" fmla="*/ 2101627 h 5380635"/>
              <a:gd name="connsiteX435" fmla="*/ 2332242 w 4938109"/>
              <a:gd name="connsiteY435" fmla="*/ 2094469 h 5380635"/>
              <a:gd name="connsiteX436" fmla="*/ 2326104 w 4938109"/>
              <a:gd name="connsiteY436" fmla="*/ 2092423 h 5380635"/>
              <a:gd name="connsiteX437" fmla="*/ 2295416 w 4938109"/>
              <a:gd name="connsiteY437" fmla="*/ 2084242 h 5380635"/>
              <a:gd name="connsiteX438" fmla="*/ 2288254 w 4938109"/>
              <a:gd name="connsiteY438" fmla="*/ 2082196 h 5380635"/>
              <a:gd name="connsiteX439" fmla="*/ 2258590 w 4938109"/>
              <a:gd name="connsiteY439" fmla="*/ 2072992 h 5380635"/>
              <a:gd name="connsiteX440" fmla="*/ 2255522 w 4938109"/>
              <a:gd name="connsiteY440" fmla="*/ 2071969 h 5380635"/>
              <a:gd name="connsiteX441" fmla="*/ 2228924 w 4938109"/>
              <a:gd name="connsiteY441" fmla="*/ 2061743 h 5380635"/>
              <a:gd name="connsiteX442" fmla="*/ 2223810 w 4938109"/>
              <a:gd name="connsiteY442" fmla="*/ 2060720 h 5380635"/>
              <a:gd name="connsiteX443" fmla="*/ 2197214 w 4938109"/>
              <a:gd name="connsiteY443" fmla="*/ 2049470 h 5380635"/>
              <a:gd name="connsiteX444" fmla="*/ 2191076 w 4938109"/>
              <a:gd name="connsiteY444" fmla="*/ 2046402 h 5380635"/>
              <a:gd name="connsiteX445" fmla="*/ 2166526 w 4938109"/>
              <a:gd name="connsiteY445" fmla="*/ 2034130 h 5380635"/>
              <a:gd name="connsiteX446" fmla="*/ 2163458 w 4938109"/>
              <a:gd name="connsiteY446" fmla="*/ 2033107 h 5380635"/>
              <a:gd name="connsiteX447" fmla="*/ 2141976 w 4938109"/>
              <a:gd name="connsiteY447" fmla="*/ 2020835 h 5380635"/>
              <a:gd name="connsiteX448" fmla="*/ 2137884 w 4938109"/>
              <a:gd name="connsiteY448" fmla="*/ 2017767 h 5380635"/>
              <a:gd name="connsiteX449" fmla="*/ 2115380 w 4938109"/>
              <a:gd name="connsiteY449" fmla="*/ 2004472 h 5380635"/>
              <a:gd name="connsiteX450" fmla="*/ 2110264 w 4938109"/>
              <a:gd name="connsiteY450" fmla="*/ 2000381 h 5380635"/>
              <a:gd name="connsiteX451" fmla="*/ 2090828 w 4938109"/>
              <a:gd name="connsiteY451" fmla="*/ 1987086 h 5380635"/>
              <a:gd name="connsiteX452" fmla="*/ 2086738 w 4938109"/>
              <a:gd name="connsiteY452" fmla="*/ 1984018 h 5380635"/>
              <a:gd name="connsiteX453" fmla="*/ 2070370 w 4938109"/>
              <a:gd name="connsiteY453" fmla="*/ 1970723 h 5380635"/>
              <a:gd name="connsiteX454" fmla="*/ 2065256 w 4938109"/>
              <a:gd name="connsiteY454" fmla="*/ 1967655 h 5380635"/>
              <a:gd name="connsiteX455" fmla="*/ 2048888 w 4938109"/>
              <a:gd name="connsiteY455" fmla="*/ 1952315 h 5380635"/>
              <a:gd name="connsiteX456" fmla="*/ 2043774 w 4938109"/>
              <a:gd name="connsiteY456" fmla="*/ 1947201 h 5380635"/>
              <a:gd name="connsiteX457" fmla="*/ 2028430 w 4938109"/>
              <a:gd name="connsiteY457" fmla="*/ 1932884 h 5380635"/>
              <a:gd name="connsiteX458" fmla="*/ 2024338 w 4938109"/>
              <a:gd name="connsiteY458" fmla="*/ 1927770 h 5380635"/>
              <a:gd name="connsiteX459" fmla="*/ 2012062 w 4938109"/>
              <a:gd name="connsiteY459" fmla="*/ 1914475 h 5380635"/>
              <a:gd name="connsiteX460" fmla="*/ 2007972 w 4938109"/>
              <a:gd name="connsiteY460" fmla="*/ 1909362 h 5380635"/>
              <a:gd name="connsiteX461" fmla="*/ 1994674 w 4938109"/>
              <a:gd name="connsiteY461" fmla="*/ 1894021 h 5380635"/>
              <a:gd name="connsiteX462" fmla="*/ 1990582 w 4938109"/>
              <a:gd name="connsiteY462" fmla="*/ 1887885 h 5380635"/>
              <a:gd name="connsiteX463" fmla="*/ 1978306 w 4938109"/>
              <a:gd name="connsiteY463" fmla="*/ 1872545 h 5380635"/>
              <a:gd name="connsiteX464" fmla="*/ 1974214 w 4938109"/>
              <a:gd name="connsiteY464" fmla="*/ 1866409 h 5380635"/>
              <a:gd name="connsiteX465" fmla="*/ 1966030 w 4938109"/>
              <a:gd name="connsiteY465" fmla="*/ 1854137 h 5380635"/>
              <a:gd name="connsiteX466" fmla="*/ 1874990 w 4938109"/>
              <a:gd name="connsiteY466" fmla="*/ 1573919 h 5380635"/>
              <a:gd name="connsiteX467" fmla="*/ 1863738 w 4938109"/>
              <a:gd name="connsiteY467" fmla="*/ 1573919 h 5380635"/>
              <a:gd name="connsiteX468" fmla="*/ 1861692 w 4938109"/>
              <a:gd name="connsiteY468" fmla="*/ 1573919 h 5380635"/>
              <a:gd name="connsiteX469" fmla="*/ 1850440 w 4938109"/>
              <a:gd name="connsiteY469" fmla="*/ 1571874 h 5380635"/>
              <a:gd name="connsiteX470" fmla="*/ 1849416 w 4938109"/>
              <a:gd name="connsiteY470" fmla="*/ 1571874 h 5380635"/>
              <a:gd name="connsiteX471" fmla="*/ 1838164 w 4938109"/>
              <a:gd name="connsiteY471" fmla="*/ 1567783 h 5380635"/>
              <a:gd name="connsiteX472" fmla="*/ 1837142 w 4938109"/>
              <a:gd name="connsiteY472" fmla="*/ 1566761 h 5380635"/>
              <a:gd name="connsiteX473" fmla="*/ 1827934 w 4938109"/>
              <a:gd name="connsiteY473" fmla="*/ 1562670 h 5380635"/>
              <a:gd name="connsiteX474" fmla="*/ 1825888 w 4938109"/>
              <a:gd name="connsiteY474" fmla="*/ 1561647 h 5380635"/>
              <a:gd name="connsiteX475" fmla="*/ 1816682 w 4938109"/>
              <a:gd name="connsiteY475" fmla="*/ 1555511 h 5380635"/>
              <a:gd name="connsiteX476" fmla="*/ 1814636 w 4938109"/>
              <a:gd name="connsiteY476" fmla="*/ 1553466 h 5380635"/>
              <a:gd name="connsiteX477" fmla="*/ 1805430 w 4938109"/>
              <a:gd name="connsiteY477" fmla="*/ 1545284 h 5380635"/>
              <a:gd name="connsiteX478" fmla="*/ 1803384 w 4938109"/>
              <a:gd name="connsiteY478" fmla="*/ 1544261 h 5380635"/>
              <a:gd name="connsiteX479" fmla="*/ 1796224 w 4938109"/>
              <a:gd name="connsiteY479" fmla="*/ 1535057 h 5380635"/>
              <a:gd name="connsiteX480" fmla="*/ 1795200 w 4938109"/>
              <a:gd name="connsiteY480" fmla="*/ 1535057 h 5380635"/>
              <a:gd name="connsiteX481" fmla="*/ 1787018 w 4938109"/>
              <a:gd name="connsiteY481" fmla="*/ 1524830 h 5380635"/>
              <a:gd name="connsiteX482" fmla="*/ 1784972 w 4938109"/>
              <a:gd name="connsiteY482" fmla="*/ 1521762 h 5380635"/>
              <a:gd name="connsiteX483" fmla="*/ 1777810 w 4938109"/>
              <a:gd name="connsiteY483" fmla="*/ 1511535 h 5380635"/>
              <a:gd name="connsiteX484" fmla="*/ 1775766 w 4938109"/>
              <a:gd name="connsiteY484" fmla="*/ 1508467 h 5380635"/>
              <a:gd name="connsiteX485" fmla="*/ 1769628 w 4938109"/>
              <a:gd name="connsiteY485" fmla="*/ 1497218 h 5380635"/>
              <a:gd name="connsiteX486" fmla="*/ 1767582 w 4938109"/>
              <a:gd name="connsiteY486" fmla="*/ 1493127 h 5380635"/>
              <a:gd name="connsiteX487" fmla="*/ 1763490 w 4938109"/>
              <a:gd name="connsiteY487" fmla="*/ 1483923 h 5380635"/>
              <a:gd name="connsiteX488" fmla="*/ 1760422 w 4938109"/>
              <a:gd name="connsiteY488" fmla="*/ 1479832 h 5380635"/>
              <a:gd name="connsiteX489" fmla="*/ 1756330 w 4938109"/>
              <a:gd name="connsiteY489" fmla="*/ 1468583 h 5380635"/>
              <a:gd name="connsiteX490" fmla="*/ 1753260 w 4938109"/>
              <a:gd name="connsiteY490" fmla="*/ 1462446 h 5380635"/>
              <a:gd name="connsiteX491" fmla="*/ 1749168 w 4938109"/>
              <a:gd name="connsiteY491" fmla="*/ 1452219 h 5380635"/>
              <a:gd name="connsiteX492" fmla="*/ 1747122 w 4938109"/>
              <a:gd name="connsiteY492" fmla="*/ 1445061 h 5380635"/>
              <a:gd name="connsiteX493" fmla="*/ 1745078 w 4938109"/>
              <a:gd name="connsiteY493" fmla="*/ 1437902 h 5380635"/>
              <a:gd name="connsiteX494" fmla="*/ 1740986 w 4938109"/>
              <a:gd name="connsiteY494" fmla="*/ 1426652 h 5380635"/>
              <a:gd name="connsiteX495" fmla="*/ 1738940 w 4938109"/>
              <a:gd name="connsiteY495" fmla="*/ 1419493 h 5380635"/>
              <a:gd name="connsiteX496" fmla="*/ 1736894 w 4938109"/>
              <a:gd name="connsiteY496" fmla="*/ 1411312 h 5380635"/>
              <a:gd name="connsiteX497" fmla="*/ 1735870 w 4938109"/>
              <a:gd name="connsiteY497" fmla="*/ 1406198 h 5380635"/>
              <a:gd name="connsiteX498" fmla="*/ 1732802 w 4938109"/>
              <a:gd name="connsiteY498" fmla="*/ 1390858 h 5380635"/>
              <a:gd name="connsiteX499" fmla="*/ 1730756 w 4938109"/>
              <a:gd name="connsiteY499" fmla="*/ 1386767 h 5380635"/>
              <a:gd name="connsiteX500" fmla="*/ 1728710 w 4938109"/>
              <a:gd name="connsiteY500" fmla="*/ 1370404 h 5380635"/>
              <a:gd name="connsiteX501" fmla="*/ 1727688 w 4938109"/>
              <a:gd name="connsiteY501" fmla="*/ 1366313 h 5380635"/>
              <a:gd name="connsiteX502" fmla="*/ 1725642 w 4938109"/>
              <a:gd name="connsiteY502" fmla="*/ 1346882 h 5380635"/>
              <a:gd name="connsiteX503" fmla="*/ 1771674 w 4938109"/>
              <a:gd name="connsiteY503" fmla="*/ 1158707 h 5380635"/>
              <a:gd name="connsiteX504" fmla="*/ 1886242 w 4938109"/>
              <a:gd name="connsiteY504" fmla="*/ 1153594 h 5380635"/>
              <a:gd name="connsiteX505" fmla="*/ 1892380 w 4938109"/>
              <a:gd name="connsiteY505" fmla="*/ 1113709 h 5380635"/>
              <a:gd name="connsiteX506" fmla="*/ 1897494 w 4938109"/>
              <a:gd name="connsiteY506" fmla="*/ 1092233 h 5380635"/>
              <a:gd name="connsiteX507" fmla="*/ 1898518 w 4938109"/>
              <a:gd name="connsiteY507" fmla="*/ 1087119 h 5380635"/>
              <a:gd name="connsiteX508" fmla="*/ 1898518 w 4938109"/>
              <a:gd name="connsiteY508" fmla="*/ 1074847 h 5380635"/>
              <a:gd name="connsiteX509" fmla="*/ 1888288 w 4938109"/>
              <a:gd name="connsiteY509" fmla="*/ 1045189 h 5380635"/>
              <a:gd name="connsiteX510" fmla="*/ 1944550 w 4938109"/>
              <a:gd name="connsiteY510" fmla="*/ 659635 h 5380635"/>
              <a:gd name="connsiteX511" fmla="*/ 1960916 w 4938109"/>
              <a:gd name="connsiteY511" fmla="*/ 639181 h 5380635"/>
              <a:gd name="connsiteX512" fmla="*/ 1962962 w 4938109"/>
              <a:gd name="connsiteY512" fmla="*/ 639181 h 5380635"/>
              <a:gd name="connsiteX513" fmla="*/ 1980352 w 4938109"/>
              <a:gd name="connsiteY513" fmla="*/ 619750 h 5380635"/>
              <a:gd name="connsiteX514" fmla="*/ 2000810 w 4938109"/>
              <a:gd name="connsiteY514" fmla="*/ 601341 h 5380635"/>
              <a:gd name="connsiteX515" fmla="*/ 1945572 w 4938109"/>
              <a:gd name="connsiteY515" fmla="*/ 529753 h 5380635"/>
              <a:gd name="connsiteX516" fmla="*/ 1981374 w 4938109"/>
              <a:gd name="connsiteY516" fmla="*/ 161585 h 5380635"/>
              <a:gd name="connsiteX517" fmla="*/ 2035590 w 4938109"/>
              <a:gd name="connsiteY517" fmla="*/ 286353 h 5380635"/>
              <a:gd name="connsiteX518" fmla="*/ 2166526 w 4938109"/>
              <a:gd name="connsiteY518" fmla="*/ 0 h 538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Lst>
            <a:rect l="l" t="t" r="r" b="b"/>
            <a:pathLst>
              <a:path w="4938109" h="5380635">
                <a:moveTo>
                  <a:pt x="2008994" y="3538507"/>
                </a:moveTo>
                <a:cubicBezTo>
                  <a:pt x="2008994" y="3539529"/>
                  <a:pt x="2008994" y="3539529"/>
                  <a:pt x="2008994" y="3540552"/>
                </a:cubicBezTo>
                <a:cubicBezTo>
                  <a:pt x="2015132" y="3572255"/>
                  <a:pt x="2020246" y="3602936"/>
                  <a:pt x="2026384" y="3631571"/>
                </a:cubicBezTo>
                <a:cubicBezTo>
                  <a:pt x="2020246" y="3599868"/>
                  <a:pt x="2015132" y="3569187"/>
                  <a:pt x="2008994" y="3538507"/>
                </a:cubicBezTo>
                <a:close/>
                <a:moveTo>
                  <a:pt x="2166526" y="0"/>
                </a:moveTo>
                <a:cubicBezTo>
                  <a:pt x="2166526" y="0"/>
                  <a:pt x="2184938" y="132950"/>
                  <a:pt x="2221764" y="174880"/>
                </a:cubicBezTo>
                <a:lnTo>
                  <a:pt x="2231994" y="53180"/>
                </a:lnTo>
                <a:cubicBezTo>
                  <a:pt x="2231994" y="53180"/>
                  <a:pt x="2231994" y="54203"/>
                  <a:pt x="2233016" y="55225"/>
                </a:cubicBezTo>
                <a:cubicBezTo>
                  <a:pt x="2245292" y="65452"/>
                  <a:pt x="2345540" y="151358"/>
                  <a:pt x="2432488" y="177948"/>
                </a:cubicBezTo>
                <a:cubicBezTo>
                  <a:pt x="2456016" y="186129"/>
                  <a:pt x="2478520" y="188175"/>
                  <a:pt x="2497956" y="185107"/>
                </a:cubicBezTo>
                <a:cubicBezTo>
                  <a:pt x="2596158" y="167721"/>
                  <a:pt x="3239584" y="-53180"/>
                  <a:pt x="3331648" y="482709"/>
                </a:cubicBezTo>
                <a:cubicBezTo>
                  <a:pt x="3331648" y="482709"/>
                  <a:pt x="3331648" y="482709"/>
                  <a:pt x="3332670" y="482709"/>
                </a:cubicBezTo>
                <a:lnTo>
                  <a:pt x="3333694" y="482709"/>
                </a:lnTo>
                <a:cubicBezTo>
                  <a:pt x="3334716" y="482709"/>
                  <a:pt x="3334716" y="482709"/>
                  <a:pt x="3334716" y="482709"/>
                </a:cubicBezTo>
                <a:cubicBezTo>
                  <a:pt x="3334716" y="482709"/>
                  <a:pt x="3336762" y="482709"/>
                  <a:pt x="3337786" y="482709"/>
                </a:cubicBezTo>
                <a:cubicBezTo>
                  <a:pt x="3338808" y="482709"/>
                  <a:pt x="3338808" y="482709"/>
                  <a:pt x="3338808" y="482709"/>
                </a:cubicBezTo>
                <a:cubicBezTo>
                  <a:pt x="3339830" y="482709"/>
                  <a:pt x="3340854" y="482709"/>
                  <a:pt x="3341878" y="482709"/>
                </a:cubicBezTo>
                <a:cubicBezTo>
                  <a:pt x="3342900" y="482709"/>
                  <a:pt x="3342900" y="482709"/>
                  <a:pt x="3343922" y="481687"/>
                </a:cubicBezTo>
                <a:cubicBezTo>
                  <a:pt x="3344946" y="481687"/>
                  <a:pt x="3346992" y="481687"/>
                  <a:pt x="3349038" y="481687"/>
                </a:cubicBezTo>
                <a:lnTo>
                  <a:pt x="3350060" y="481687"/>
                </a:lnTo>
                <a:cubicBezTo>
                  <a:pt x="3352106" y="481687"/>
                  <a:pt x="3353130" y="481687"/>
                  <a:pt x="3354152" y="481687"/>
                </a:cubicBezTo>
                <a:cubicBezTo>
                  <a:pt x="3355176" y="481687"/>
                  <a:pt x="3356198" y="481687"/>
                  <a:pt x="3357222" y="481687"/>
                </a:cubicBezTo>
                <a:cubicBezTo>
                  <a:pt x="3359266" y="481687"/>
                  <a:pt x="3362336" y="481687"/>
                  <a:pt x="3363358" y="481687"/>
                </a:cubicBezTo>
                <a:cubicBezTo>
                  <a:pt x="3364382" y="481687"/>
                  <a:pt x="3365404" y="481687"/>
                  <a:pt x="3366428" y="481687"/>
                </a:cubicBezTo>
                <a:cubicBezTo>
                  <a:pt x="3368474" y="481687"/>
                  <a:pt x="3370520" y="481687"/>
                  <a:pt x="3372566" y="481687"/>
                </a:cubicBezTo>
                <a:cubicBezTo>
                  <a:pt x="3373588" y="481687"/>
                  <a:pt x="3373588" y="481687"/>
                  <a:pt x="3374610" y="481687"/>
                </a:cubicBezTo>
                <a:cubicBezTo>
                  <a:pt x="3377680" y="481687"/>
                  <a:pt x="3380748" y="481687"/>
                  <a:pt x="3383818" y="482709"/>
                </a:cubicBezTo>
                <a:cubicBezTo>
                  <a:pt x="3383818" y="482709"/>
                  <a:pt x="3384840" y="482709"/>
                  <a:pt x="3385864" y="482709"/>
                </a:cubicBezTo>
                <a:cubicBezTo>
                  <a:pt x="3387910" y="482709"/>
                  <a:pt x="3390978" y="482709"/>
                  <a:pt x="3392000" y="482709"/>
                </a:cubicBezTo>
                <a:cubicBezTo>
                  <a:pt x="3394046" y="482709"/>
                  <a:pt x="3395070" y="482709"/>
                  <a:pt x="3396092" y="483732"/>
                </a:cubicBezTo>
                <a:cubicBezTo>
                  <a:pt x="3399162" y="483732"/>
                  <a:pt x="3402230" y="484755"/>
                  <a:pt x="3404276" y="484755"/>
                </a:cubicBezTo>
                <a:cubicBezTo>
                  <a:pt x="3405298" y="484755"/>
                  <a:pt x="3406322" y="484755"/>
                  <a:pt x="3408368" y="484755"/>
                </a:cubicBezTo>
                <a:cubicBezTo>
                  <a:pt x="3411436" y="485778"/>
                  <a:pt x="3413482" y="485778"/>
                  <a:pt x="3416552" y="485778"/>
                </a:cubicBezTo>
                <a:cubicBezTo>
                  <a:pt x="3417574" y="486800"/>
                  <a:pt x="3418598" y="486800"/>
                  <a:pt x="3420642" y="486800"/>
                </a:cubicBezTo>
                <a:cubicBezTo>
                  <a:pt x="3422688" y="487823"/>
                  <a:pt x="3425758" y="488846"/>
                  <a:pt x="3428826" y="488846"/>
                </a:cubicBezTo>
                <a:cubicBezTo>
                  <a:pt x="3429850" y="488846"/>
                  <a:pt x="3430872" y="488846"/>
                  <a:pt x="3431896" y="489868"/>
                </a:cubicBezTo>
                <a:cubicBezTo>
                  <a:pt x="3434964" y="489868"/>
                  <a:pt x="3438032" y="490891"/>
                  <a:pt x="3442124" y="491914"/>
                </a:cubicBezTo>
                <a:cubicBezTo>
                  <a:pt x="3444170" y="492936"/>
                  <a:pt x="3445194" y="492936"/>
                  <a:pt x="3446216" y="492936"/>
                </a:cubicBezTo>
                <a:cubicBezTo>
                  <a:pt x="3449286" y="493959"/>
                  <a:pt x="3452354" y="494982"/>
                  <a:pt x="3455422" y="496004"/>
                </a:cubicBezTo>
                <a:cubicBezTo>
                  <a:pt x="3456446" y="496004"/>
                  <a:pt x="3457468" y="496004"/>
                  <a:pt x="3458492" y="497027"/>
                </a:cubicBezTo>
                <a:cubicBezTo>
                  <a:pt x="3462584" y="498050"/>
                  <a:pt x="3466674" y="499073"/>
                  <a:pt x="3469744" y="501118"/>
                </a:cubicBezTo>
                <a:cubicBezTo>
                  <a:pt x="3471790" y="502141"/>
                  <a:pt x="3472812" y="502141"/>
                  <a:pt x="3474858" y="502141"/>
                </a:cubicBezTo>
                <a:cubicBezTo>
                  <a:pt x="3476904" y="503163"/>
                  <a:pt x="3479974" y="505209"/>
                  <a:pt x="3483042" y="506231"/>
                </a:cubicBezTo>
                <a:cubicBezTo>
                  <a:pt x="3484064" y="506231"/>
                  <a:pt x="3486110" y="507254"/>
                  <a:pt x="3487134" y="507254"/>
                </a:cubicBezTo>
                <a:cubicBezTo>
                  <a:pt x="3491226" y="509299"/>
                  <a:pt x="3495318" y="511345"/>
                  <a:pt x="3498386" y="513390"/>
                </a:cubicBezTo>
                <a:cubicBezTo>
                  <a:pt x="3499408" y="514413"/>
                  <a:pt x="3501454" y="515436"/>
                  <a:pt x="3502478" y="515436"/>
                </a:cubicBezTo>
                <a:cubicBezTo>
                  <a:pt x="3506570" y="516458"/>
                  <a:pt x="3508616" y="518504"/>
                  <a:pt x="3511684" y="520549"/>
                </a:cubicBezTo>
                <a:cubicBezTo>
                  <a:pt x="3512706" y="520549"/>
                  <a:pt x="3514752" y="522594"/>
                  <a:pt x="3516798" y="522594"/>
                </a:cubicBezTo>
                <a:cubicBezTo>
                  <a:pt x="3519868" y="525662"/>
                  <a:pt x="3523960" y="527708"/>
                  <a:pt x="3528050" y="529753"/>
                </a:cubicBezTo>
                <a:cubicBezTo>
                  <a:pt x="3529074" y="530776"/>
                  <a:pt x="3530096" y="531799"/>
                  <a:pt x="3531120" y="531799"/>
                </a:cubicBezTo>
                <a:cubicBezTo>
                  <a:pt x="3534188" y="534867"/>
                  <a:pt x="3537258" y="536912"/>
                  <a:pt x="3540326" y="538957"/>
                </a:cubicBezTo>
                <a:cubicBezTo>
                  <a:pt x="3541350" y="539980"/>
                  <a:pt x="3543394" y="541003"/>
                  <a:pt x="3544418" y="542025"/>
                </a:cubicBezTo>
                <a:cubicBezTo>
                  <a:pt x="3548510" y="545094"/>
                  <a:pt x="3552602" y="548162"/>
                  <a:pt x="3556694" y="551230"/>
                </a:cubicBezTo>
                <a:cubicBezTo>
                  <a:pt x="3601702" y="592137"/>
                  <a:pt x="3643642" y="653499"/>
                  <a:pt x="3667170" y="749631"/>
                </a:cubicBezTo>
                <a:cubicBezTo>
                  <a:pt x="3667170" y="749631"/>
                  <a:pt x="3670238" y="757813"/>
                  <a:pt x="3673308" y="774176"/>
                </a:cubicBezTo>
                <a:cubicBezTo>
                  <a:pt x="3673308" y="774176"/>
                  <a:pt x="3674330" y="775199"/>
                  <a:pt x="3674330" y="776221"/>
                </a:cubicBezTo>
                <a:cubicBezTo>
                  <a:pt x="3674330" y="777244"/>
                  <a:pt x="3674330" y="778267"/>
                  <a:pt x="3674330" y="779289"/>
                </a:cubicBezTo>
                <a:cubicBezTo>
                  <a:pt x="3674330" y="780312"/>
                  <a:pt x="3675354" y="781335"/>
                  <a:pt x="3675354" y="783380"/>
                </a:cubicBezTo>
                <a:cubicBezTo>
                  <a:pt x="3675354" y="784403"/>
                  <a:pt x="3676376" y="785426"/>
                  <a:pt x="3676376" y="786448"/>
                </a:cubicBezTo>
                <a:cubicBezTo>
                  <a:pt x="3676376" y="787471"/>
                  <a:pt x="3676376" y="789516"/>
                  <a:pt x="3676376" y="790539"/>
                </a:cubicBezTo>
                <a:cubicBezTo>
                  <a:pt x="3676376" y="791562"/>
                  <a:pt x="3677400" y="792585"/>
                  <a:pt x="3677400" y="793607"/>
                </a:cubicBezTo>
                <a:cubicBezTo>
                  <a:pt x="3677400" y="796675"/>
                  <a:pt x="3677400" y="798721"/>
                  <a:pt x="3678422" y="801789"/>
                </a:cubicBezTo>
                <a:cubicBezTo>
                  <a:pt x="3678422" y="802811"/>
                  <a:pt x="3678422" y="802811"/>
                  <a:pt x="3678422" y="803834"/>
                </a:cubicBezTo>
                <a:cubicBezTo>
                  <a:pt x="3679446" y="805879"/>
                  <a:pt x="3679446" y="808947"/>
                  <a:pt x="3679446" y="810993"/>
                </a:cubicBezTo>
                <a:cubicBezTo>
                  <a:pt x="3679446" y="812016"/>
                  <a:pt x="3679446" y="813038"/>
                  <a:pt x="3679446" y="815084"/>
                </a:cubicBezTo>
                <a:cubicBezTo>
                  <a:pt x="3679446" y="816106"/>
                  <a:pt x="3680468" y="819174"/>
                  <a:pt x="3680468" y="821220"/>
                </a:cubicBezTo>
                <a:cubicBezTo>
                  <a:pt x="3680468" y="822243"/>
                  <a:pt x="3680468" y="823265"/>
                  <a:pt x="3680468" y="825311"/>
                </a:cubicBezTo>
                <a:cubicBezTo>
                  <a:pt x="3680468" y="827356"/>
                  <a:pt x="3680468" y="829401"/>
                  <a:pt x="3680468" y="832469"/>
                </a:cubicBezTo>
                <a:cubicBezTo>
                  <a:pt x="3680468" y="833492"/>
                  <a:pt x="3680468" y="834515"/>
                  <a:pt x="3680468" y="835537"/>
                </a:cubicBezTo>
                <a:cubicBezTo>
                  <a:pt x="3681490" y="843719"/>
                  <a:pt x="3681490" y="850878"/>
                  <a:pt x="3680468" y="860082"/>
                </a:cubicBezTo>
                <a:cubicBezTo>
                  <a:pt x="3680468" y="861105"/>
                  <a:pt x="3680468" y="862127"/>
                  <a:pt x="3680468" y="863150"/>
                </a:cubicBezTo>
                <a:cubicBezTo>
                  <a:pt x="3680468" y="867241"/>
                  <a:pt x="3680468" y="870309"/>
                  <a:pt x="3680468" y="873377"/>
                </a:cubicBezTo>
                <a:cubicBezTo>
                  <a:pt x="3680468" y="874400"/>
                  <a:pt x="3680468" y="876445"/>
                  <a:pt x="3680468" y="877468"/>
                </a:cubicBezTo>
                <a:cubicBezTo>
                  <a:pt x="3680468" y="881559"/>
                  <a:pt x="3680468" y="884627"/>
                  <a:pt x="3679446" y="888717"/>
                </a:cubicBezTo>
                <a:cubicBezTo>
                  <a:pt x="3679446" y="889740"/>
                  <a:pt x="3679446" y="890763"/>
                  <a:pt x="3679446" y="891785"/>
                </a:cubicBezTo>
                <a:cubicBezTo>
                  <a:pt x="3679446" y="896899"/>
                  <a:pt x="3679446" y="902012"/>
                  <a:pt x="3678422" y="907126"/>
                </a:cubicBezTo>
                <a:cubicBezTo>
                  <a:pt x="3677400" y="912239"/>
                  <a:pt x="3677400" y="918375"/>
                  <a:pt x="3676376" y="923489"/>
                </a:cubicBezTo>
                <a:cubicBezTo>
                  <a:pt x="3676376" y="924511"/>
                  <a:pt x="3676376" y="925534"/>
                  <a:pt x="3676376" y="926557"/>
                </a:cubicBezTo>
                <a:cubicBezTo>
                  <a:pt x="3675354" y="931670"/>
                  <a:pt x="3674330" y="935761"/>
                  <a:pt x="3674330" y="939852"/>
                </a:cubicBezTo>
                <a:cubicBezTo>
                  <a:pt x="3673308" y="941897"/>
                  <a:pt x="3673308" y="943943"/>
                  <a:pt x="3673308" y="945988"/>
                </a:cubicBezTo>
                <a:cubicBezTo>
                  <a:pt x="3672284" y="950079"/>
                  <a:pt x="3672284" y="954169"/>
                  <a:pt x="3671262" y="959283"/>
                </a:cubicBezTo>
                <a:cubicBezTo>
                  <a:pt x="3670238" y="960306"/>
                  <a:pt x="3670238" y="962351"/>
                  <a:pt x="3670238" y="963374"/>
                </a:cubicBezTo>
                <a:cubicBezTo>
                  <a:pt x="3669216" y="969510"/>
                  <a:pt x="3668194" y="973601"/>
                  <a:pt x="3667170" y="979737"/>
                </a:cubicBezTo>
                <a:cubicBezTo>
                  <a:pt x="3667170" y="980759"/>
                  <a:pt x="3667170" y="980759"/>
                  <a:pt x="3666146" y="982805"/>
                </a:cubicBezTo>
                <a:cubicBezTo>
                  <a:pt x="3665124" y="988941"/>
                  <a:pt x="3664102" y="995077"/>
                  <a:pt x="3662056" y="1002236"/>
                </a:cubicBezTo>
                <a:cubicBezTo>
                  <a:pt x="3662056" y="1003259"/>
                  <a:pt x="3662056" y="1004281"/>
                  <a:pt x="3661032" y="1005304"/>
                </a:cubicBezTo>
                <a:cubicBezTo>
                  <a:pt x="3660010" y="1011440"/>
                  <a:pt x="3658986" y="1016553"/>
                  <a:pt x="3656940" y="1021667"/>
                </a:cubicBezTo>
                <a:cubicBezTo>
                  <a:pt x="3656940" y="1024735"/>
                  <a:pt x="3655918" y="1025758"/>
                  <a:pt x="3655918" y="1028826"/>
                </a:cubicBezTo>
                <a:cubicBezTo>
                  <a:pt x="3653872" y="1032917"/>
                  <a:pt x="3652850" y="1038030"/>
                  <a:pt x="3651826" y="1043143"/>
                </a:cubicBezTo>
                <a:cubicBezTo>
                  <a:pt x="3650802" y="1045189"/>
                  <a:pt x="3649780" y="1047234"/>
                  <a:pt x="3649780" y="1050302"/>
                </a:cubicBezTo>
                <a:cubicBezTo>
                  <a:pt x="3647734" y="1055416"/>
                  <a:pt x="3645688" y="1060529"/>
                  <a:pt x="3644666" y="1066665"/>
                </a:cubicBezTo>
                <a:cubicBezTo>
                  <a:pt x="3643642" y="1068711"/>
                  <a:pt x="3643642" y="1070756"/>
                  <a:pt x="3642620" y="1072801"/>
                </a:cubicBezTo>
                <a:cubicBezTo>
                  <a:pt x="3640574" y="1078938"/>
                  <a:pt x="3638528" y="1087119"/>
                  <a:pt x="3635458" y="1095301"/>
                </a:cubicBezTo>
                <a:cubicBezTo>
                  <a:pt x="3635458" y="1096323"/>
                  <a:pt x="3634436" y="1097346"/>
                  <a:pt x="3633414" y="1098369"/>
                </a:cubicBezTo>
                <a:cubicBezTo>
                  <a:pt x="3632390" y="1104505"/>
                  <a:pt x="3630344" y="1111664"/>
                  <a:pt x="3627276" y="1118823"/>
                </a:cubicBezTo>
                <a:cubicBezTo>
                  <a:pt x="3626252" y="1120868"/>
                  <a:pt x="3625230" y="1123936"/>
                  <a:pt x="3624206" y="1127004"/>
                </a:cubicBezTo>
                <a:cubicBezTo>
                  <a:pt x="3622162" y="1132117"/>
                  <a:pt x="3620114" y="1137231"/>
                  <a:pt x="3618070" y="1143367"/>
                </a:cubicBezTo>
                <a:cubicBezTo>
                  <a:pt x="3616024" y="1146435"/>
                  <a:pt x="3615000" y="1148481"/>
                  <a:pt x="3613978" y="1151549"/>
                </a:cubicBezTo>
                <a:cubicBezTo>
                  <a:pt x="3611932" y="1157685"/>
                  <a:pt x="3609886" y="1163821"/>
                  <a:pt x="3607840" y="1169957"/>
                </a:cubicBezTo>
                <a:cubicBezTo>
                  <a:pt x="3605794" y="1172002"/>
                  <a:pt x="3604770" y="1174048"/>
                  <a:pt x="3603748" y="1177116"/>
                </a:cubicBezTo>
                <a:cubicBezTo>
                  <a:pt x="3600680" y="1186320"/>
                  <a:pt x="3596588" y="1194502"/>
                  <a:pt x="3592496" y="1202683"/>
                </a:cubicBezTo>
                <a:cubicBezTo>
                  <a:pt x="3592496" y="1202683"/>
                  <a:pt x="3584312" y="1195524"/>
                  <a:pt x="3571014" y="1186320"/>
                </a:cubicBezTo>
                <a:cubicBezTo>
                  <a:pt x="3607840" y="1223137"/>
                  <a:pt x="3634436" y="1280407"/>
                  <a:pt x="3640574" y="1343814"/>
                </a:cubicBezTo>
                <a:lnTo>
                  <a:pt x="3640574" y="1344837"/>
                </a:lnTo>
                <a:cubicBezTo>
                  <a:pt x="3641596" y="1349951"/>
                  <a:pt x="3641596" y="1354041"/>
                  <a:pt x="3641596" y="1359155"/>
                </a:cubicBezTo>
                <a:cubicBezTo>
                  <a:pt x="3641596" y="1359155"/>
                  <a:pt x="3641596" y="1360177"/>
                  <a:pt x="3641596" y="1361200"/>
                </a:cubicBezTo>
                <a:cubicBezTo>
                  <a:pt x="3641596" y="1371427"/>
                  <a:pt x="3641596" y="1381654"/>
                  <a:pt x="3641596" y="1391881"/>
                </a:cubicBezTo>
                <a:cubicBezTo>
                  <a:pt x="3640574" y="1393926"/>
                  <a:pt x="3640574" y="1394949"/>
                  <a:pt x="3640574" y="1396994"/>
                </a:cubicBezTo>
                <a:cubicBezTo>
                  <a:pt x="3640574" y="1400062"/>
                  <a:pt x="3640574" y="1404153"/>
                  <a:pt x="3639550" y="1408244"/>
                </a:cubicBezTo>
                <a:cubicBezTo>
                  <a:pt x="3638528" y="1409267"/>
                  <a:pt x="3638528" y="1411312"/>
                  <a:pt x="3638528" y="1412335"/>
                </a:cubicBezTo>
                <a:cubicBezTo>
                  <a:pt x="3638528" y="1417448"/>
                  <a:pt x="3636482" y="1422561"/>
                  <a:pt x="3635458" y="1427675"/>
                </a:cubicBezTo>
                <a:cubicBezTo>
                  <a:pt x="3594542" y="1626077"/>
                  <a:pt x="3415528" y="1634258"/>
                  <a:pt x="3415528" y="1634258"/>
                </a:cubicBezTo>
                <a:cubicBezTo>
                  <a:pt x="3365404" y="1830615"/>
                  <a:pt x="3192528" y="1990154"/>
                  <a:pt x="2941910" y="2068901"/>
                </a:cubicBezTo>
                <a:lnTo>
                  <a:pt x="2940886" y="2171170"/>
                </a:lnTo>
                <a:cubicBezTo>
                  <a:pt x="2944978" y="2157875"/>
                  <a:pt x="2947024" y="2146626"/>
                  <a:pt x="2947024" y="2140490"/>
                </a:cubicBezTo>
                <a:cubicBezTo>
                  <a:pt x="2947024" y="2137421"/>
                  <a:pt x="2946002" y="2136399"/>
                  <a:pt x="2943956" y="2135376"/>
                </a:cubicBezTo>
                <a:cubicBezTo>
                  <a:pt x="2946002" y="2136399"/>
                  <a:pt x="2948048" y="2136399"/>
                  <a:pt x="2950094" y="2137421"/>
                </a:cubicBezTo>
                <a:cubicBezTo>
                  <a:pt x="2951116" y="2134353"/>
                  <a:pt x="2963392" y="2116968"/>
                  <a:pt x="2988964" y="2137421"/>
                </a:cubicBezTo>
                <a:cubicBezTo>
                  <a:pt x="2988964" y="2137421"/>
                  <a:pt x="3047272" y="2153785"/>
                  <a:pt x="3104556" y="2216169"/>
                </a:cubicBezTo>
                <a:cubicBezTo>
                  <a:pt x="3251858" y="2191624"/>
                  <a:pt x="3677400" y="2266281"/>
                  <a:pt x="3683538" y="2327642"/>
                </a:cubicBezTo>
                <a:cubicBezTo>
                  <a:pt x="3759234" y="2378777"/>
                  <a:pt x="4741250" y="3047615"/>
                  <a:pt x="4900828" y="3399421"/>
                </a:cubicBezTo>
                <a:cubicBezTo>
                  <a:pt x="4902874" y="3404534"/>
                  <a:pt x="4904920" y="3408625"/>
                  <a:pt x="4905942" y="3412716"/>
                </a:cubicBezTo>
                <a:cubicBezTo>
                  <a:pt x="4915150" y="3436238"/>
                  <a:pt x="4922310" y="3459759"/>
                  <a:pt x="4927424" y="3485327"/>
                </a:cubicBezTo>
                <a:cubicBezTo>
                  <a:pt x="4934586" y="3519075"/>
                  <a:pt x="4937654" y="3554870"/>
                  <a:pt x="4937654" y="3592709"/>
                </a:cubicBezTo>
                <a:cubicBezTo>
                  <a:pt x="4937654" y="3594755"/>
                  <a:pt x="4937654" y="3597823"/>
                  <a:pt x="4937654" y="3599868"/>
                </a:cubicBezTo>
                <a:cubicBezTo>
                  <a:pt x="4938678" y="3606004"/>
                  <a:pt x="4937654" y="3612140"/>
                  <a:pt x="4937654" y="3618277"/>
                </a:cubicBezTo>
                <a:cubicBezTo>
                  <a:pt x="4937654" y="3621345"/>
                  <a:pt x="4937654" y="3624413"/>
                  <a:pt x="4937654" y="3626458"/>
                </a:cubicBezTo>
                <a:cubicBezTo>
                  <a:pt x="4937654" y="3632594"/>
                  <a:pt x="4936630" y="3639753"/>
                  <a:pt x="4936630" y="3645889"/>
                </a:cubicBezTo>
                <a:cubicBezTo>
                  <a:pt x="4936630" y="3647935"/>
                  <a:pt x="4936630" y="3649980"/>
                  <a:pt x="4936630" y="3653048"/>
                </a:cubicBezTo>
                <a:cubicBezTo>
                  <a:pt x="4935608" y="3670434"/>
                  <a:pt x="4934586" y="3688842"/>
                  <a:pt x="4931516" y="3707251"/>
                </a:cubicBezTo>
                <a:cubicBezTo>
                  <a:pt x="4931516" y="3709296"/>
                  <a:pt x="4930494" y="3712364"/>
                  <a:pt x="4930494" y="3714409"/>
                </a:cubicBezTo>
                <a:cubicBezTo>
                  <a:pt x="4929470" y="3721568"/>
                  <a:pt x="4929470" y="3728727"/>
                  <a:pt x="4928448" y="3734863"/>
                </a:cubicBezTo>
                <a:cubicBezTo>
                  <a:pt x="4928448" y="3737931"/>
                  <a:pt x="4927424" y="3740999"/>
                  <a:pt x="4926402" y="3744067"/>
                </a:cubicBezTo>
                <a:cubicBezTo>
                  <a:pt x="4926402" y="3750203"/>
                  <a:pt x="4925378" y="3757362"/>
                  <a:pt x="4924356" y="3764521"/>
                </a:cubicBezTo>
                <a:cubicBezTo>
                  <a:pt x="4923334" y="3766567"/>
                  <a:pt x="4923334" y="3769635"/>
                  <a:pt x="4922310" y="3772703"/>
                </a:cubicBezTo>
                <a:cubicBezTo>
                  <a:pt x="4919242" y="3792134"/>
                  <a:pt x="4915150" y="3812587"/>
                  <a:pt x="4910034" y="3833041"/>
                </a:cubicBezTo>
                <a:cubicBezTo>
                  <a:pt x="4910034" y="3836109"/>
                  <a:pt x="4909012" y="3838155"/>
                  <a:pt x="4909012" y="3841223"/>
                </a:cubicBezTo>
                <a:cubicBezTo>
                  <a:pt x="4906966" y="3851450"/>
                  <a:pt x="4904920" y="3859631"/>
                  <a:pt x="4902874" y="3869858"/>
                </a:cubicBezTo>
                <a:cubicBezTo>
                  <a:pt x="4901852" y="3871903"/>
                  <a:pt x="4901852" y="3872926"/>
                  <a:pt x="4901852" y="3873949"/>
                </a:cubicBezTo>
                <a:cubicBezTo>
                  <a:pt x="4898782" y="3885199"/>
                  <a:pt x="4895714" y="3896448"/>
                  <a:pt x="4893668" y="3907698"/>
                </a:cubicBezTo>
                <a:cubicBezTo>
                  <a:pt x="4892646" y="3909743"/>
                  <a:pt x="4891622" y="3912811"/>
                  <a:pt x="4891622" y="3914857"/>
                </a:cubicBezTo>
                <a:cubicBezTo>
                  <a:pt x="4888554" y="3924061"/>
                  <a:pt x="4886508" y="3933265"/>
                  <a:pt x="4883438" y="3942469"/>
                </a:cubicBezTo>
                <a:cubicBezTo>
                  <a:pt x="4883438" y="3944515"/>
                  <a:pt x="4882416" y="3946560"/>
                  <a:pt x="4881392" y="3949628"/>
                </a:cubicBezTo>
                <a:cubicBezTo>
                  <a:pt x="4878324" y="3959855"/>
                  <a:pt x="4875254" y="3972127"/>
                  <a:pt x="4872186" y="3982354"/>
                </a:cubicBezTo>
                <a:cubicBezTo>
                  <a:pt x="4871164" y="3985422"/>
                  <a:pt x="4871164" y="3986445"/>
                  <a:pt x="4870140" y="3989513"/>
                </a:cubicBezTo>
                <a:cubicBezTo>
                  <a:pt x="4867072" y="3997695"/>
                  <a:pt x="4864002" y="4007921"/>
                  <a:pt x="4860934" y="4017125"/>
                </a:cubicBezTo>
                <a:cubicBezTo>
                  <a:pt x="4859910" y="4020193"/>
                  <a:pt x="4859910" y="4022239"/>
                  <a:pt x="4857866" y="4025307"/>
                </a:cubicBezTo>
                <a:cubicBezTo>
                  <a:pt x="4854796" y="4036557"/>
                  <a:pt x="4851728" y="4047806"/>
                  <a:pt x="4847636" y="4059056"/>
                </a:cubicBezTo>
                <a:cubicBezTo>
                  <a:pt x="4846614" y="4059056"/>
                  <a:pt x="4846614" y="4061101"/>
                  <a:pt x="4846614" y="4061101"/>
                </a:cubicBezTo>
                <a:cubicBezTo>
                  <a:pt x="4842522" y="4072351"/>
                  <a:pt x="4839452" y="4082578"/>
                  <a:pt x="4835360" y="4092805"/>
                </a:cubicBezTo>
                <a:cubicBezTo>
                  <a:pt x="4834338" y="4095873"/>
                  <a:pt x="4833314" y="4098941"/>
                  <a:pt x="4832292" y="4100986"/>
                </a:cubicBezTo>
                <a:cubicBezTo>
                  <a:pt x="4828200" y="4111213"/>
                  <a:pt x="4824108" y="4121440"/>
                  <a:pt x="4821040" y="4132689"/>
                </a:cubicBezTo>
                <a:cubicBezTo>
                  <a:pt x="4821040" y="4133712"/>
                  <a:pt x="4820016" y="4133712"/>
                  <a:pt x="4820016" y="4134735"/>
                </a:cubicBezTo>
                <a:cubicBezTo>
                  <a:pt x="4815926" y="4145985"/>
                  <a:pt x="4811834" y="4157234"/>
                  <a:pt x="4806718" y="4168483"/>
                </a:cubicBezTo>
                <a:cubicBezTo>
                  <a:pt x="4805696" y="4171551"/>
                  <a:pt x="4804672" y="4173597"/>
                  <a:pt x="4803650" y="4176665"/>
                </a:cubicBezTo>
                <a:cubicBezTo>
                  <a:pt x="4800582" y="4185869"/>
                  <a:pt x="4795466" y="4195073"/>
                  <a:pt x="4792398" y="4205301"/>
                </a:cubicBezTo>
                <a:cubicBezTo>
                  <a:pt x="4791374" y="4206323"/>
                  <a:pt x="4790352" y="4208369"/>
                  <a:pt x="4790352" y="4210414"/>
                </a:cubicBezTo>
                <a:cubicBezTo>
                  <a:pt x="4785238" y="4221663"/>
                  <a:pt x="4780122" y="4232913"/>
                  <a:pt x="4776030" y="4243140"/>
                </a:cubicBezTo>
                <a:cubicBezTo>
                  <a:pt x="4775008" y="4245185"/>
                  <a:pt x="4773984" y="4248253"/>
                  <a:pt x="4772962" y="4250299"/>
                </a:cubicBezTo>
                <a:cubicBezTo>
                  <a:pt x="4768870" y="4259503"/>
                  <a:pt x="4764778" y="4268707"/>
                  <a:pt x="4760686" y="4277911"/>
                </a:cubicBezTo>
                <a:cubicBezTo>
                  <a:pt x="4759664" y="4279957"/>
                  <a:pt x="4758640" y="4282002"/>
                  <a:pt x="4757618" y="4285070"/>
                </a:cubicBezTo>
                <a:cubicBezTo>
                  <a:pt x="4752502" y="4296320"/>
                  <a:pt x="4748410" y="4306547"/>
                  <a:pt x="4743296" y="4316773"/>
                </a:cubicBezTo>
                <a:cubicBezTo>
                  <a:pt x="4741250" y="4318819"/>
                  <a:pt x="4741250" y="4319841"/>
                  <a:pt x="4740228" y="4321887"/>
                </a:cubicBezTo>
                <a:cubicBezTo>
                  <a:pt x="4736136" y="4331091"/>
                  <a:pt x="4731022" y="4340295"/>
                  <a:pt x="4727952" y="4349499"/>
                </a:cubicBezTo>
                <a:cubicBezTo>
                  <a:pt x="4725906" y="4352568"/>
                  <a:pt x="4724884" y="4354613"/>
                  <a:pt x="4723862" y="4357681"/>
                </a:cubicBezTo>
                <a:cubicBezTo>
                  <a:pt x="4713632" y="4379157"/>
                  <a:pt x="4702378" y="4399611"/>
                  <a:pt x="4692150" y="4420065"/>
                </a:cubicBezTo>
                <a:cubicBezTo>
                  <a:pt x="4691126" y="4423133"/>
                  <a:pt x="4689082" y="4425179"/>
                  <a:pt x="4688058" y="4427224"/>
                </a:cubicBezTo>
                <a:cubicBezTo>
                  <a:pt x="4683966" y="4436429"/>
                  <a:pt x="4678852" y="4445633"/>
                  <a:pt x="4674760" y="4453814"/>
                </a:cubicBezTo>
                <a:cubicBezTo>
                  <a:pt x="4673738" y="4455859"/>
                  <a:pt x="4673738" y="4456882"/>
                  <a:pt x="4671690" y="4458927"/>
                </a:cubicBezTo>
                <a:cubicBezTo>
                  <a:pt x="4667600" y="4468131"/>
                  <a:pt x="4661462" y="4478359"/>
                  <a:pt x="4656346" y="4488585"/>
                </a:cubicBezTo>
                <a:cubicBezTo>
                  <a:pt x="4655324" y="4490631"/>
                  <a:pt x="4654302" y="4492677"/>
                  <a:pt x="4653278" y="4494721"/>
                </a:cubicBezTo>
                <a:cubicBezTo>
                  <a:pt x="4648164" y="4503926"/>
                  <a:pt x="4644072" y="4511085"/>
                  <a:pt x="4638958" y="4519266"/>
                </a:cubicBezTo>
                <a:cubicBezTo>
                  <a:pt x="4637934" y="4520289"/>
                  <a:pt x="4636912" y="4523357"/>
                  <a:pt x="4635888" y="4525403"/>
                </a:cubicBezTo>
                <a:cubicBezTo>
                  <a:pt x="4630774" y="4534607"/>
                  <a:pt x="4625658" y="4543811"/>
                  <a:pt x="4619522" y="4553015"/>
                </a:cubicBezTo>
                <a:cubicBezTo>
                  <a:pt x="4618498" y="4555061"/>
                  <a:pt x="4617476" y="4556083"/>
                  <a:pt x="4616452" y="4558129"/>
                </a:cubicBezTo>
                <a:cubicBezTo>
                  <a:pt x="4612362" y="4566310"/>
                  <a:pt x="4607246" y="4573469"/>
                  <a:pt x="4603154" y="4580627"/>
                </a:cubicBezTo>
                <a:cubicBezTo>
                  <a:pt x="4602132" y="4583695"/>
                  <a:pt x="4600086" y="4585741"/>
                  <a:pt x="4599062" y="4587787"/>
                </a:cubicBezTo>
                <a:cubicBezTo>
                  <a:pt x="4593948" y="4596991"/>
                  <a:pt x="4587810" y="4605172"/>
                  <a:pt x="4582696" y="4613353"/>
                </a:cubicBezTo>
                <a:cubicBezTo>
                  <a:pt x="4581674" y="4615399"/>
                  <a:pt x="4581674" y="4615399"/>
                  <a:pt x="4581674" y="4616421"/>
                </a:cubicBezTo>
                <a:cubicBezTo>
                  <a:pt x="4575536" y="4623581"/>
                  <a:pt x="4571444" y="4631762"/>
                  <a:pt x="4566330" y="4639943"/>
                </a:cubicBezTo>
                <a:cubicBezTo>
                  <a:pt x="4564282" y="4640967"/>
                  <a:pt x="4563260" y="4644035"/>
                  <a:pt x="4562238" y="4646079"/>
                </a:cubicBezTo>
                <a:cubicBezTo>
                  <a:pt x="4556100" y="4653239"/>
                  <a:pt x="4552008" y="4661420"/>
                  <a:pt x="4546894" y="4668579"/>
                </a:cubicBezTo>
                <a:cubicBezTo>
                  <a:pt x="4546894" y="4669601"/>
                  <a:pt x="4545870" y="4669601"/>
                  <a:pt x="4545870" y="4670625"/>
                </a:cubicBezTo>
                <a:cubicBezTo>
                  <a:pt x="4540756" y="4678806"/>
                  <a:pt x="4534618" y="4685965"/>
                  <a:pt x="4529504" y="4694146"/>
                </a:cubicBezTo>
                <a:cubicBezTo>
                  <a:pt x="4528480" y="4695169"/>
                  <a:pt x="4526434" y="4697214"/>
                  <a:pt x="4525412" y="4700283"/>
                </a:cubicBezTo>
                <a:cubicBezTo>
                  <a:pt x="4521320" y="4705396"/>
                  <a:pt x="4517228" y="4711532"/>
                  <a:pt x="4512114" y="4717668"/>
                </a:cubicBezTo>
                <a:cubicBezTo>
                  <a:pt x="4512114" y="4718691"/>
                  <a:pt x="4511090" y="4720736"/>
                  <a:pt x="4509044" y="4721759"/>
                </a:cubicBezTo>
                <a:cubicBezTo>
                  <a:pt x="4503930" y="4728917"/>
                  <a:pt x="4498816" y="4736077"/>
                  <a:pt x="4493700" y="4743235"/>
                </a:cubicBezTo>
                <a:cubicBezTo>
                  <a:pt x="4492678" y="4744258"/>
                  <a:pt x="4491654" y="4746303"/>
                  <a:pt x="4490632" y="4747326"/>
                </a:cubicBezTo>
                <a:cubicBezTo>
                  <a:pt x="4485518" y="4752439"/>
                  <a:pt x="4481426" y="4757553"/>
                  <a:pt x="4477334" y="4763689"/>
                </a:cubicBezTo>
                <a:cubicBezTo>
                  <a:pt x="4476310" y="4764712"/>
                  <a:pt x="4475288" y="4766757"/>
                  <a:pt x="4473242" y="4767780"/>
                </a:cubicBezTo>
                <a:cubicBezTo>
                  <a:pt x="4469150" y="4773916"/>
                  <a:pt x="4463012" y="4780052"/>
                  <a:pt x="4458922" y="4786189"/>
                </a:cubicBezTo>
                <a:cubicBezTo>
                  <a:pt x="4457898" y="4787211"/>
                  <a:pt x="4456874" y="4788233"/>
                  <a:pt x="4456874" y="4789257"/>
                </a:cubicBezTo>
                <a:cubicBezTo>
                  <a:pt x="4451760" y="4794370"/>
                  <a:pt x="4447668" y="4798461"/>
                  <a:pt x="4443578" y="4803574"/>
                </a:cubicBezTo>
                <a:cubicBezTo>
                  <a:pt x="4442554" y="4804597"/>
                  <a:pt x="4441530" y="4805619"/>
                  <a:pt x="4440508" y="4807665"/>
                </a:cubicBezTo>
                <a:cubicBezTo>
                  <a:pt x="4434370" y="4813801"/>
                  <a:pt x="4430278" y="4817891"/>
                  <a:pt x="4425164" y="4823005"/>
                </a:cubicBezTo>
                <a:cubicBezTo>
                  <a:pt x="4425164" y="4823005"/>
                  <a:pt x="4424142" y="4823005"/>
                  <a:pt x="4423118" y="4821983"/>
                </a:cubicBezTo>
                <a:cubicBezTo>
                  <a:pt x="4421072" y="4820959"/>
                  <a:pt x="4419026" y="4819937"/>
                  <a:pt x="4414934" y="4817891"/>
                </a:cubicBezTo>
                <a:cubicBezTo>
                  <a:pt x="4411866" y="4815847"/>
                  <a:pt x="4407774" y="4814823"/>
                  <a:pt x="4402660" y="4811755"/>
                </a:cubicBezTo>
                <a:cubicBezTo>
                  <a:pt x="4400614" y="4810733"/>
                  <a:pt x="4397546" y="4808687"/>
                  <a:pt x="4394476" y="4807665"/>
                </a:cubicBezTo>
                <a:cubicBezTo>
                  <a:pt x="4377086" y="4835277"/>
                  <a:pt x="4358674" y="4861867"/>
                  <a:pt x="4349466" y="4866981"/>
                </a:cubicBezTo>
                <a:cubicBezTo>
                  <a:pt x="4349466" y="4866981"/>
                  <a:pt x="4341284" y="4862890"/>
                  <a:pt x="4327986" y="4853686"/>
                </a:cubicBezTo>
                <a:lnTo>
                  <a:pt x="4285022" y="4896639"/>
                </a:lnTo>
                <a:cubicBezTo>
                  <a:pt x="4289114" y="4908911"/>
                  <a:pt x="4290138" y="4922206"/>
                  <a:pt x="4290138" y="4937547"/>
                </a:cubicBezTo>
                <a:cubicBezTo>
                  <a:pt x="4291160" y="4998907"/>
                  <a:pt x="4258426" y="5067428"/>
                  <a:pt x="4230806" y="5115495"/>
                </a:cubicBezTo>
                <a:cubicBezTo>
                  <a:pt x="4200118" y="5169697"/>
                  <a:pt x="4142834" y="5251512"/>
                  <a:pt x="4068160" y="5236172"/>
                </a:cubicBezTo>
                <a:cubicBezTo>
                  <a:pt x="4066114" y="5235149"/>
                  <a:pt x="4064068" y="5233103"/>
                  <a:pt x="4061000" y="5232081"/>
                </a:cubicBezTo>
                <a:cubicBezTo>
                  <a:pt x="4052816" y="5232081"/>
                  <a:pt x="4047702" y="5230035"/>
                  <a:pt x="4047702" y="5230035"/>
                </a:cubicBezTo>
                <a:cubicBezTo>
                  <a:pt x="4047702" y="5230035"/>
                  <a:pt x="4048724" y="5230035"/>
                  <a:pt x="4049748" y="5229013"/>
                </a:cubicBezTo>
                <a:cubicBezTo>
                  <a:pt x="4044632" y="5231059"/>
                  <a:pt x="4039518" y="5232081"/>
                  <a:pt x="4034404" y="5233103"/>
                </a:cubicBezTo>
                <a:cubicBezTo>
                  <a:pt x="4017014" y="5235149"/>
                  <a:pt x="3997578" y="5231059"/>
                  <a:pt x="3983256" y="5220831"/>
                </a:cubicBezTo>
                <a:cubicBezTo>
                  <a:pt x="3982234" y="5219809"/>
                  <a:pt x="3980188" y="5218786"/>
                  <a:pt x="3979164" y="5217763"/>
                </a:cubicBezTo>
                <a:cubicBezTo>
                  <a:pt x="3977118" y="5216741"/>
                  <a:pt x="3975074" y="5214695"/>
                  <a:pt x="3973028" y="5213673"/>
                </a:cubicBezTo>
                <a:cubicBezTo>
                  <a:pt x="3969958" y="5211627"/>
                  <a:pt x="3966890" y="5209582"/>
                  <a:pt x="3963820" y="5208559"/>
                </a:cubicBezTo>
                <a:cubicBezTo>
                  <a:pt x="3963820" y="5208559"/>
                  <a:pt x="3963820" y="5208559"/>
                  <a:pt x="3962798" y="5208559"/>
                </a:cubicBezTo>
                <a:cubicBezTo>
                  <a:pt x="3948476" y="5210605"/>
                  <a:pt x="3935178" y="5207537"/>
                  <a:pt x="3925972" y="5204469"/>
                </a:cubicBezTo>
                <a:cubicBezTo>
                  <a:pt x="3911652" y="5200377"/>
                  <a:pt x="3903468" y="5196287"/>
                  <a:pt x="3903468" y="5196287"/>
                </a:cubicBezTo>
                <a:cubicBezTo>
                  <a:pt x="3903468" y="5196287"/>
                  <a:pt x="3904490" y="5196287"/>
                  <a:pt x="3907560" y="5196287"/>
                </a:cubicBezTo>
                <a:lnTo>
                  <a:pt x="3906536" y="5195264"/>
                </a:lnTo>
                <a:cubicBezTo>
                  <a:pt x="3906536" y="5195264"/>
                  <a:pt x="3905514" y="5194241"/>
                  <a:pt x="3904490" y="5194241"/>
                </a:cubicBezTo>
                <a:cubicBezTo>
                  <a:pt x="3902444" y="5193219"/>
                  <a:pt x="3900398" y="5192196"/>
                  <a:pt x="3898354" y="5191173"/>
                </a:cubicBezTo>
                <a:cubicBezTo>
                  <a:pt x="3873802" y="5176856"/>
                  <a:pt x="3853344" y="5154357"/>
                  <a:pt x="3844138" y="5127767"/>
                </a:cubicBezTo>
                <a:cubicBezTo>
                  <a:pt x="3828794" y="5128789"/>
                  <a:pt x="3814472" y="5124699"/>
                  <a:pt x="3806290" y="5118563"/>
                </a:cubicBezTo>
                <a:cubicBezTo>
                  <a:pt x="3794014" y="5111403"/>
                  <a:pt x="3789922" y="5104245"/>
                  <a:pt x="3789922" y="5104245"/>
                </a:cubicBezTo>
                <a:cubicBezTo>
                  <a:pt x="3789922" y="5104245"/>
                  <a:pt x="3792990" y="5106290"/>
                  <a:pt x="3797082" y="5107313"/>
                </a:cubicBezTo>
                <a:cubicBezTo>
                  <a:pt x="3767418" y="5077655"/>
                  <a:pt x="3780716" y="5000953"/>
                  <a:pt x="3798106" y="4953909"/>
                </a:cubicBezTo>
                <a:cubicBezTo>
                  <a:pt x="3799128" y="4951864"/>
                  <a:pt x="3800152" y="4949819"/>
                  <a:pt x="3801174" y="4947773"/>
                </a:cubicBezTo>
                <a:lnTo>
                  <a:pt x="3801174" y="4946751"/>
                </a:lnTo>
                <a:cubicBezTo>
                  <a:pt x="3802198" y="4944705"/>
                  <a:pt x="3802198" y="4942660"/>
                  <a:pt x="3803220" y="4941637"/>
                </a:cubicBezTo>
                <a:cubicBezTo>
                  <a:pt x="3804244" y="4940615"/>
                  <a:pt x="3804244" y="4939591"/>
                  <a:pt x="3804244" y="4939591"/>
                </a:cubicBezTo>
                <a:cubicBezTo>
                  <a:pt x="3805266" y="4938569"/>
                  <a:pt x="3806290" y="4937547"/>
                  <a:pt x="3806290" y="4935501"/>
                </a:cubicBezTo>
                <a:cubicBezTo>
                  <a:pt x="3806290" y="4935501"/>
                  <a:pt x="3807312" y="4934479"/>
                  <a:pt x="3807312" y="4933455"/>
                </a:cubicBezTo>
                <a:cubicBezTo>
                  <a:pt x="3807312" y="4932433"/>
                  <a:pt x="3808334" y="4931410"/>
                  <a:pt x="3808334" y="4930387"/>
                </a:cubicBezTo>
                <a:cubicBezTo>
                  <a:pt x="3809358" y="4929365"/>
                  <a:pt x="3809358" y="4929365"/>
                  <a:pt x="3809358" y="4929365"/>
                </a:cubicBezTo>
                <a:cubicBezTo>
                  <a:pt x="3807312" y="4928342"/>
                  <a:pt x="3804244" y="4927319"/>
                  <a:pt x="3804244" y="4927319"/>
                </a:cubicBezTo>
                <a:cubicBezTo>
                  <a:pt x="3804244" y="4927319"/>
                  <a:pt x="3805266" y="4927319"/>
                  <a:pt x="3805266" y="4926297"/>
                </a:cubicBezTo>
                <a:cubicBezTo>
                  <a:pt x="3804244" y="4926297"/>
                  <a:pt x="3803220" y="4927319"/>
                  <a:pt x="3802198" y="4927319"/>
                </a:cubicBezTo>
                <a:cubicBezTo>
                  <a:pt x="3801174" y="4927319"/>
                  <a:pt x="3800152" y="4927319"/>
                  <a:pt x="3799128" y="4927319"/>
                </a:cubicBezTo>
                <a:cubicBezTo>
                  <a:pt x="3798106" y="4927319"/>
                  <a:pt x="3797082" y="4927319"/>
                  <a:pt x="3797082" y="4927319"/>
                </a:cubicBezTo>
                <a:cubicBezTo>
                  <a:pt x="3796060" y="4927319"/>
                  <a:pt x="3794014" y="4927319"/>
                  <a:pt x="3792990" y="4927319"/>
                </a:cubicBezTo>
                <a:cubicBezTo>
                  <a:pt x="3792990" y="4927319"/>
                  <a:pt x="3791968" y="4927319"/>
                  <a:pt x="3790946" y="4927319"/>
                </a:cubicBezTo>
                <a:cubicBezTo>
                  <a:pt x="3789922" y="4927319"/>
                  <a:pt x="3787876" y="4927319"/>
                  <a:pt x="3786854" y="4927319"/>
                </a:cubicBezTo>
                <a:cubicBezTo>
                  <a:pt x="3785830" y="4927319"/>
                  <a:pt x="3785830" y="4927319"/>
                  <a:pt x="3785830" y="4927319"/>
                </a:cubicBezTo>
                <a:cubicBezTo>
                  <a:pt x="3760258" y="4925274"/>
                  <a:pt x="3734684" y="4914025"/>
                  <a:pt x="3734684" y="4887435"/>
                </a:cubicBezTo>
                <a:cubicBezTo>
                  <a:pt x="3734684" y="4865958"/>
                  <a:pt x="3760258" y="4853686"/>
                  <a:pt x="3776624" y="4839368"/>
                </a:cubicBezTo>
                <a:cubicBezTo>
                  <a:pt x="3805266" y="4813801"/>
                  <a:pt x="3826748" y="4779029"/>
                  <a:pt x="3852322" y="4751417"/>
                </a:cubicBezTo>
                <a:cubicBezTo>
                  <a:pt x="3936202" y="4662443"/>
                  <a:pt x="4111124" y="4726872"/>
                  <a:pt x="4111124" y="4726872"/>
                </a:cubicBezTo>
                <a:lnTo>
                  <a:pt x="4127490" y="4701305"/>
                </a:lnTo>
                <a:lnTo>
                  <a:pt x="4136696" y="4686987"/>
                </a:lnTo>
                <a:cubicBezTo>
                  <a:pt x="4124422" y="4671647"/>
                  <a:pt x="4113170" y="4654261"/>
                  <a:pt x="4101918" y="4636875"/>
                </a:cubicBezTo>
                <a:lnTo>
                  <a:pt x="4104986" y="4632785"/>
                </a:lnTo>
                <a:lnTo>
                  <a:pt x="4117262" y="4615399"/>
                </a:lnTo>
                <a:cubicBezTo>
                  <a:pt x="4113170" y="4610285"/>
                  <a:pt x="4108054" y="4606195"/>
                  <a:pt x="4104986" y="4601081"/>
                </a:cubicBezTo>
                <a:cubicBezTo>
                  <a:pt x="4104986" y="4601081"/>
                  <a:pt x="4104986" y="4600059"/>
                  <a:pt x="4106008" y="4599036"/>
                </a:cubicBezTo>
                <a:cubicBezTo>
                  <a:pt x="4106008" y="4598013"/>
                  <a:pt x="4107032" y="4596991"/>
                  <a:pt x="4107032" y="4595968"/>
                </a:cubicBezTo>
                <a:cubicBezTo>
                  <a:pt x="4107032" y="4594945"/>
                  <a:pt x="4108054" y="4594945"/>
                  <a:pt x="4108054" y="4593923"/>
                </a:cubicBezTo>
                <a:cubicBezTo>
                  <a:pt x="4114192" y="4581651"/>
                  <a:pt x="4130558" y="4549947"/>
                  <a:pt x="4151018" y="4504949"/>
                </a:cubicBezTo>
                <a:cubicBezTo>
                  <a:pt x="4237966" y="4321887"/>
                  <a:pt x="4422096" y="3917925"/>
                  <a:pt x="4466082" y="3677593"/>
                </a:cubicBezTo>
                <a:cubicBezTo>
                  <a:pt x="4469150" y="3660207"/>
                  <a:pt x="4471196" y="3643844"/>
                  <a:pt x="4473242" y="3628503"/>
                </a:cubicBezTo>
                <a:cubicBezTo>
                  <a:pt x="4473242" y="3625435"/>
                  <a:pt x="4473242" y="3623390"/>
                  <a:pt x="4473242" y="3620322"/>
                </a:cubicBezTo>
                <a:cubicBezTo>
                  <a:pt x="4475288" y="3606004"/>
                  <a:pt x="4475288" y="3591687"/>
                  <a:pt x="4475288" y="3579414"/>
                </a:cubicBezTo>
                <a:cubicBezTo>
                  <a:pt x="4475288" y="3565097"/>
                  <a:pt x="4473242" y="3553847"/>
                  <a:pt x="4471196" y="3543620"/>
                </a:cubicBezTo>
                <a:cubicBezTo>
                  <a:pt x="4471196" y="3541575"/>
                  <a:pt x="4470174" y="3539529"/>
                  <a:pt x="4470174" y="3537484"/>
                </a:cubicBezTo>
                <a:cubicBezTo>
                  <a:pt x="4468128" y="3530325"/>
                  <a:pt x="4466082" y="3523166"/>
                  <a:pt x="4463012" y="3518053"/>
                </a:cubicBezTo>
                <a:cubicBezTo>
                  <a:pt x="4461990" y="3514985"/>
                  <a:pt x="4460966" y="3512939"/>
                  <a:pt x="4459944" y="3511917"/>
                </a:cubicBezTo>
                <a:cubicBezTo>
                  <a:pt x="4439486" y="3479191"/>
                  <a:pt x="4391406" y="3435215"/>
                  <a:pt x="4327986" y="3385103"/>
                </a:cubicBezTo>
                <a:cubicBezTo>
                  <a:pt x="4326962" y="3384081"/>
                  <a:pt x="4325940" y="3382035"/>
                  <a:pt x="4323894" y="3381013"/>
                </a:cubicBezTo>
                <a:cubicBezTo>
                  <a:pt x="4107032" y="3209201"/>
                  <a:pt x="3710134" y="2967846"/>
                  <a:pt x="3572038" y="2885008"/>
                </a:cubicBezTo>
                <a:cubicBezTo>
                  <a:pt x="3563854" y="2934097"/>
                  <a:pt x="3556694" y="2984209"/>
                  <a:pt x="3549532" y="3034321"/>
                </a:cubicBezTo>
                <a:cubicBezTo>
                  <a:pt x="3537258" y="3120227"/>
                  <a:pt x="3526006" y="3205110"/>
                  <a:pt x="3515776" y="3284879"/>
                </a:cubicBezTo>
                <a:cubicBezTo>
                  <a:pt x="3499408" y="3408625"/>
                  <a:pt x="3487134" y="3518053"/>
                  <a:pt x="3480996" y="3589641"/>
                </a:cubicBezTo>
                <a:cubicBezTo>
                  <a:pt x="3478950" y="3609072"/>
                  <a:pt x="3477928" y="3626458"/>
                  <a:pt x="3477928" y="3639753"/>
                </a:cubicBezTo>
                <a:cubicBezTo>
                  <a:pt x="3477928" y="3645889"/>
                  <a:pt x="3477928" y="3653048"/>
                  <a:pt x="3477928" y="3661229"/>
                </a:cubicBezTo>
                <a:cubicBezTo>
                  <a:pt x="3477928" y="3663275"/>
                  <a:pt x="3477928" y="3666343"/>
                  <a:pt x="3477928" y="3668388"/>
                </a:cubicBezTo>
                <a:cubicBezTo>
                  <a:pt x="3477928" y="3674525"/>
                  <a:pt x="3477928" y="3679638"/>
                  <a:pt x="3478950" y="3685774"/>
                </a:cubicBezTo>
                <a:cubicBezTo>
                  <a:pt x="3478950" y="3688842"/>
                  <a:pt x="3478950" y="3692933"/>
                  <a:pt x="3478950" y="3696001"/>
                </a:cubicBezTo>
                <a:cubicBezTo>
                  <a:pt x="3479974" y="3701114"/>
                  <a:pt x="3479974" y="3707251"/>
                  <a:pt x="3480996" y="3713387"/>
                </a:cubicBezTo>
                <a:cubicBezTo>
                  <a:pt x="3480996" y="3717477"/>
                  <a:pt x="3482018" y="3721568"/>
                  <a:pt x="3482018" y="3724636"/>
                </a:cubicBezTo>
                <a:cubicBezTo>
                  <a:pt x="3483042" y="3731795"/>
                  <a:pt x="3483042" y="3737931"/>
                  <a:pt x="3484064" y="3744067"/>
                </a:cubicBezTo>
                <a:cubicBezTo>
                  <a:pt x="3484064" y="3748158"/>
                  <a:pt x="3485088" y="3752249"/>
                  <a:pt x="3486110" y="3756339"/>
                </a:cubicBezTo>
                <a:cubicBezTo>
                  <a:pt x="3486110" y="3763499"/>
                  <a:pt x="3487134" y="3770657"/>
                  <a:pt x="3488156" y="3777816"/>
                </a:cubicBezTo>
                <a:cubicBezTo>
                  <a:pt x="3488156" y="3782929"/>
                  <a:pt x="3489180" y="3787020"/>
                  <a:pt x="3489180" y="3791111"/>
                </a:cubicBezTo>
                <a:cubicBezTo>
                  <a:pt x="3491226" y="3799293"/>
                  <a:pt x="3492248" y="3807474"/>
                  <a:pt x="3493272" y="3815655"/>
                </a:cubicBezTo>
                <a:cubicBezTo>
                  <a:pt x="3493272" y="3817701"/>
                  <a:pt x="3493272" y="3817701"/>
                  <a:pt x="3493272" y="3819746"/>
                </a:cubicBezTo>
                <a:cubicBezTo>
                  <a:pt x="3634436" y="3934288"/>
                  <a:pt x="3763326" y="4042693"/>
                  <a:pt x="3869710" y="4233935"/>
                </a:cubicBezTo>
                <a:cubicBezTo>
                  <a:pt x="3881986" y="4257457"/>
                  <a:pt x="3896308" y="4278934"/>
                  <a:pt x="3910628" y="4302456"/>
                </a:cubicBezTo>
                <a:cubicBezTo>
                  <a:pt x="3913698" y="4307569"/>
                  <a:pt x="3917788" y="4313705"/>
                  <a:pt x="3914720" y="4319841"/>
                </a:cubicBezTo>
                <a:cubicBezTo>
                  <a:pt x="3912674" y="4324955"/>
                  <a:pt x="3906536" y="4327001"/>
                  <a:pt x="3899376" y="4329046"/>
                </a:cubicBezTo>
                <a:cubicBezTo>
                  <a:pt x="3897330" y="4329046"/>
                  <a:pt x="3894262" y="4330069"/>
                  <a:pt x="3891192" y="4330069"/>
                </a:cubicBezTo>
                <a:cubicBezTo>
                  <a:pt x="3891192" y="4333137"/>
                  <a:pt x="3891192" y="4336205"/>
                  <a:pt x="3891192" y="4338250"/>
                </a:cubicBezTo>
                <a:cubicBezTo>
                  <a:pt x="3889146" y="4342341"/>
                  <a:pt x="3880964" y="4345409"/>
                  <a:pt x="3875848" y="4346431"/>
                </a:cubicBezTo>
                <a:cubicBezTo>
                  <a:pt x="3791968" y="4365863"/>
                  <a:pt x="3689674" y="4367908"/>
                  <a:pt x="3591474" y="4351545"/>
                </a:cubicBezTo>
                <a:cubicBezTo>
                  <a:pt x="3624206" y="4511085"/>
                  <a:pt x="3653872" y="4657329"/>
                  <a:pt x="3669216" y="4746303"/>
                </a:cubicBezTo>
                <a:lnTo>
                  <a:pt x="3669216" y="4747326"/>
                </a:lnTo>
                <a:cubicBezTo>
                  <a:pt x="3676376" y="4791301"/>
                  <a:pt x="3680468" y="4821983"/>
                  <a:pt x="3677400" y="4832209"/>
                </a:cubicBezTo>
                <a:cubicBezTo>
                  <a:pt x="3670238" y="4871071"/>
                  <a:pt x="3563854" y="4932433"/>
                  <a:pt x="3461560" y="4972318"/>
                </a:cubicBezTo>
                <a:cubicBezTo>
                  <a:pt x="3472812" y="5049019"/>
                  <a:pt x="3482018" y="5134925"/>
                  <a:pt x="3486110" y="5231059"/>
                </a:cubicBezTo>
                <a:cubicBezTo>
                  <a:pt x="3487134" y="5240263"/>
                  <a:pt x="3487134" y="5249467"/>
                  <a:pt x="3487134" y="5258671"/>
                </a:cubicBezTo>
                <a:cubicBezTo>
                  <a:pt x="3487134" y="5260717"/>
                  <a:pt x="3487134" y="5262761"/>
                  <a:pt x="3487134" y="5263785"/>
                </a:cubicBezTo>
                <a:cubicBezTo>
                  <a:pt x="3487134" y="5274011"/>
                  <a:pt x="3486110" y="5283215"/>
                  <a:pt x="3486110" y="5292419"/>
                </a:cubicBezTo>
                <a:lnTo>
                  <a:pt x="3486110" y="5293443"/>
                </a:lnTo>
                <a:cubicBezTo>
                  <a:pt x="3485088" y="5302647"/>
                  <a:pt x="3484064" y="5311851"/>
                  <a:pt x="3483042" y="5321055"/>
                </a:cubicBezTo>
                <a:cubicBezTo>
                  <a:pt x="3483042" y="5322077"/>
                  <a:pt x="3483042" y="5323101"/>
                  <a:pt x="3483042" y="5324123"/>
                </a:cubicBezTo>
                <a:lnTo>
                  <a:pt x="3473942" y="5380635"/>
                </a:lnTo>
                <a:lnTo>
                  <a:pt x="2393904" y="5380635"/>
                </a:lnTo>
                <a:lnTo>
                  <a:pt x="2379808" y="5293826"/>
                </a:lnTo>
                <a:cubicBezTo>
                  <a:pt x="2368556" y="5208048"/>
                  <a:pt x="2362930" y="5126744"/>
                  <a:pt x="2360884" y="5054133"/>
                </a:cubicBezTo>
                <a:cubicBezTo>
                  <a:pt x="2314852" y="5052087"/>
                  <a:pt x="2269842" y="5042883"/>
                  <a:pt x="2238132" y="5024475"/>
                </a:cubicBezTo>
                <a:cubicBezTo>
                  <a:pt x="2210512" y="5014248"/>
                  <a:pt x="2186984" y="5000953"/>
                  <a:pt x="2173686" y="4980499"/>
                </a:cubicBezTo>
                <a:cubicBezTo>
                  <a:pt x="2138906" y="4929365"/>
                  <a:pt x="2162434" y="4811755"/>
                  <a:pt x="2159366" y="4752439"/>
                </a:cubicBezTo>
                <a:cubicBezTo>
                  <a:pt x="2158342" y="4711532"/>
                  <a:pt x="2156296" y="4670625"/>
                  <a:pt x="2154250" y="4629717"/>
                </a:cubicBezTo>
                <a:cubicBezTo>
                  <a:pt x="2154250" y="4629717"/>
                  <a:pt x="2154250" y="4629717"/>
                  <a:pt x="2154250" y="4628694"/>
                </a:cubicBezTo>
                <a:cubicBezTo>
                  <a:pt x="2152204" y="4587787"/>
                  <a:pt x="2150158" y="4546879"/>
                  <a:pt x="2148114" y="4506994"/>
                </a:cubicBezTo>
                <a:cubicBezTo>
                  <a:pt x="2147090" y="4491653"/>
                  <a:pt x="2146068" y="4476313"/>
                  <a:pt x="2145044" y="4460973"/>
                </a:cubicBezTo>
                <a:cubicBezTo>
                  <a:pt x="2144022" y="4457905"/>
                  <a:pt x="2144022" y="4455859"/>
                  <a:pt x="2144022" y="4453814"/>
                </a:cubicBezTo>
                <a:cubicBezTo>
                  <a:pt x="2139930" y="4405747"/>
                  <a:pt x="2135838" y="4356659"/>
                  <a:pt x="2129700" y="4305524"/>
                </a:cubicBezTo>
                <a:cubicBezTo>
                  <a:pt x="2129700" y="4306547"/>
                  <a:pt x="2129700" y="4306547"/>
                  <a:pt x="2129700" y="4306547"/>
                </a:cubicBezTo>
                <a:cubicBezTo>
                  <a:pt x="2112310" y="4166438"/>
                  <a:pt x="2089806" y="4021216"/>
                  <a:pt x="2069348" y="3892357"/>
                </a:cubicBezTo>
                <a:cubicBezTo>
                  <a:pt x="2063210" y="3853495"/>
                  <a:pt x="2057072" y="3816678"/>
                  <a:pt x="2050934" y="3779861"/>
                </a:cubicBezTo>
                <a:cubicBezTo>
                  <a:pt x="2045820" y="3751226"/>
                  <a:pt x="2026384" y="3657139"/>
                  <a:pt x="2005926" y="3554870"/>
                </a:cubicBezTo>
                <a:cubicBezTo>
                  <a:pt x="1954778" y="3827928"/>
                  <a:pt x="1884196" y="4050874"/>
                  <a:pt x="1813614" y="4100986"/>
                </a:cubicBezTo>
                <a:cubicBezTo>
                  <a:pt x="1798270" y="4129621"/>
                  <a:pt x="1775766" y="4139848"/>
                  <a:pt x="1743032" y="4145985"/>
                </a:cubicBezTo>
                <a:cubicBezTo>
                  <a:pt x="1724618" y="4151098"/>
                  <a:pt x="1702114" y="4154166"/>
                  <a:pt x="1675518" y="4159279"/>
                </a:cubicBezTo>
                <a:cubicBezTo>
                  <a:pt x="1404440" y="4213482"/>
                  <a:pt x="1098582" y="4090759"/>
                  <a:pt x="868422" y="3954741"/>
                </a:cubicBezTo>
                <a:cubicBezTo>
                  <a:pt x="714982" y="3863722"/>
                  <a:pt x="563588" y="3762476"/>
                  <a:pt x="424470" y="3646912"/>
                </a:cubicBezTo>
                <a:cubicBezTo>
                  <a:pt x="424470" y="3646912"/>
                  <a:pt x="431630" y="3583505"/>
                  <a:pt x="464364" y="3502713"/>
                </a:cubicBezTo>
                <a:cubicBezTo>
                  <a:pt x="431630" y="3484304"/>
                  <a:pt x="371276" y="3450555"/>
                  <a:pt x="364116" y="3438283"/>
                </a:cubicBezTo>
                <a:cubicBezTo>
                  <a:pt x="364116" y="3438283"/>
                  <a:pt x="364116" y="3437260"/>
                  <a:pt x="365140" y="3436238"/>
                </a:cubicBezTo>
                <a:cubicBezTo>
                  <a:pt x="326268" y="3443397"/>
                  <a:pt x="281258" y="3439306"/>
                  <a:pt x="240342" y="3431124"/>
                </a:cubicBezTo>
                <a:cubicBezTo>
                  <a:pt x="213744" y="3426011"/>
                  <a:pt x="189194" y="3418852"/>
                  <a:pt x="167712" y="3411693"/>
                </a:cubicBezTo>
                <a:cubicBezTo>
                  <a:pt x="108382" y="3392262"/>
                  <a:pt x="18364" y="3353400"/>
                  <a:pt x="9158" y="3280789"/>
                </a:cubicBezTo>
                <a:cubicBezTo>
                  <a:pt x="9158" y="3276698"/>
                  <a:pt x="9158" y="3273630"/>
                  <a:pt x="9158" y="3269539"/>
                </a:cubicBezTo>
                <a:cubicBezTo>
                  <a:pt x="9158" y="3265449"/>
                  <a:pt x="13250" y="3257267"/>
                  <a:pt x="13250" y="3252153"/>
                </a:cubicBezTo>
                <a:cubicBezTo>
                  <a:pt x="13250" y="3251131"/>
                  <a:pt x="12226" y="3251131"/>
                  <a:pt x="12226" y="3250108"/>
                </a:cubicBezTo>
                <a:cubicBezTo>
                  <a:pt x="-1072" y="3229654"/>
                  <a:pt x="-4140" y="3202042"/>
                  <a:pt x="6090" y="3179543"/>
                </a:cubicBezTo>
                <a:cubicBezTo>
                  <a:pt x="9158" y="3171361"/>
                  <a:pt x="13250" y="3164202"/>
                  <a:pt x="14272" y="3156021"/>
                </a:cubicBezTo>
                <a:cubicBezTo>
                  <a:pt x="15296" y="3149885"/>
                  <a:pt x="14272" y="3143749"/>
                  <a:pt x="13250" y="3137612"/>
                </a:cubicBezTo>
                <a:cubicBezTo>
                  <a:pt x="13250" y="3136589"/>
                  <a:pt x="13250" y="3136589"/>
                  <a:pt x="13250" y="3136589"/>
                </a:cubicBezTo>
                <a:cubicBezTo>
                  <a:pt x="12226" y="3132499"/>
                  <a:pt x="12226" y="3128408"/>
                  <a:pt x="12226" y="3125340"/>
                </a:cubicBezTo>
                <a:cubicBezTo>
                  <a:pt x="12226" y="3123295"/>
                  <a:pt x="12226" y="3122272"/>
                  <a:pt x="12226" y="3121249"/>
                </a:cubicBezTo>
                <a:cubicBezTo>
                  <a:pt x="12226" y="3118181"/>
                  <a:pt x="12226" y="3115113"/>
                  <a:pt x="12226" y="3112045"/>
                </a:cubicBezTo>
                <a:cubicBezTo>
                  <a:pt x="13250" y="3111022"/>
                  <a:pt x="13250" y="3110000"/>
                  <a:pt x="13250" y="3110000"/>
                </a:cubicBezTo>
                <a:cubicBezTo>
                  <a:pt x="17342" y="3069092"/>
                  <a:pt x="41892" y="3030230"/>
                  <a:pt x="78718" y="3011821"/>
                </a:cubicBezTo>
                <a:cubicBezTo>
                  <a:pt x="74626" y="2999549"/>
                  <a:pt x="73602" y="2989322"/>
                  <a:pt x="73602" y="2982163"/>
                </a:cubicBezTo>
                <a:cubicBezTo>
                  <a:pt x="72580" y="2969891"/>
                  <a:pt x="74626" y="2963755"/>
                  <a:pt x="74626" y="2963755"/>
                </a:cubicBezTo>
                <a:cubicBezTo>
                  <a:pt x="74626" y="2963755"/>
                  <a:pt x="74626" y="2969891"/>
                  <a:pt x="76672" y="2981141"/>
                </a:cubicBezTo>
                <a:lnTo>
                  <a:pt x="76672" y="2982163"/>
                </a:lnTo>
                <a:cubicBezTo>
                  <a:pt x="79740" y="2923870"/>
                  <a:pt x="189194" y="2919779"/>
                  <a:pt x="248524" y="2931029"/>
                </a:cubicBezTo>
                <a:cubicBezTo>
                  <a:pt x="248524" y="2931029"/>
                  <a:pt x="250570" y="2931029"/>
                  <a:pt x="251594" y="2932051"/>
                </a:cubicBezTo>
                <a:cubicBezTo>
                  <a:pt x="252616" y="2932051"/>
                  <a:pt x="253640" y="2932051"/>
                  <a:pt x="254662" y="2932051"/>
                </a:cubicBezTo>
                <a:cubicBezTo>
                  <a:pt x="255686" y="2932051"/>
                  <a:pt x="256708" y="2933074"/>
                  <a:pt x="257732" y="2933074"/>
                </a:cubicBezTo>
                <a:cubicBezTo>
                  <a:pt x="258754" y="2933074"/>
                  <a:pt x="259776" y="2934097"/>
                  <a:pt x="260800" y="2934097"/>
                </a:cubicBezTo>
                <a:cubicBezTo>
                  <a:pt x="260800" y="2934097"/>
                  <a:pt x="262846" y="2934097"/>
                  <a:pt x="263868" y="2934097"/>
                </a:cubicBezTo>
                <a:cubicBezTo>
                  <a:pt x="259776" y="2914666"/>
                  <a:pt x="260800" y="2900348"/>
                  <a:pt x="260800" y="2898303"/>
                </a:cubicBezTo>
                <a:cubicBezTo>
                  <a:pt x="261822" y="2899325"/>
                  <a:pt x="263868" y="2903416"/>
                  <a:pt x="266938" y="2909553"/>
                </a:cubicBezTo>
                <a:cubicBezTo>
                  <a:pt x="263868" y="2883985"/>
                  <a:pt x="270006" y="2855350"/>
                  <a:pt x="297626" y="2850237"/>
                </a:cubicBezTo>
                <a:cubicBezTo>
                  <a:pt x="320130" y="2845123"/>
                  <a:pt x="337520" y="2868645"/>
                  <a:pt x="355932" y="2882963"/>
                </a:cubicBezTo>
                <a:cubicBezTo>
                  <a:pt x="388666" y="2906484"/>
                  <a:pt x="429584" y="2921825"/>
                  <a:pt x="463340" y="2942279"/>
                </a:cubicBezTo>
                <a:cubicBezTo>
                  <a:pt x="572794" y="3009776"/>
                  <a:pt x="544152" y="3204087"/>
                  <a:pt x="544152" y="3204087"/>
                </a:cubicBezTo>
                <a:lnTo>
                  <a:pt x="550290" y="3206133"/>
                </a:lnTo>
                <a:cubicBezTo>
                  <a:pt x="560520" y="3197951"/>
                  <a:pt x="572794" y="3189769"/>
                  <a:pt x="584046" y="3181588"/>
                </a:cubicBezTo>
                <a:lnTo>
                  <a:pt x="589162" y="3184656"/>
                </a:lnTo>
                <a:lnTo>
                  <a:pt x="651560" y="3226586"/>
                </a:lnTo>
                <a:lnTo>
                  <a:pt x="659744" y="3231700"/>
                </a:lnTo>
                <a:lnTo>
                  <a:pt x="653606" y="3240904"/>
                </a:lnTo>
                <a:lnTo>
                  <a:pt x="642354" y="3259312"/>
                </a:lnTo>
                <a:cubicBezTo>
                  <a:pt x="642354" y="3261358"/>
                  <a:pt x="643378" y="3264426"/>
                  <a:pt x="643378" y="3266471"/>
                </a:cubicBezTo>
                <a:cubicBezTo>
                  <a:pt x="643378" y="3269539"/>
                  <a:pt x="643378" y="3271585"/>
                  <a:pt x="642354" y="3273630"/>
                </a:cubicBezTo>
                <a:cubicBezTo>
                  <a:pt x="656676" y="3264426"/>
                  <a:pt x="673042" y="3255221"/>
                  <a:pt x="689410" y="3247040"/>
                </a:cubicBezTo>
                <a:cubicBezTo>
                  <a:pt x="698616" y="3241927"/>
                  <a:pt x="770222" y="3340105"/>
                  <a:pt x="778404" y="3348286"/>
                </a:cubicBezTo>
                <a:cubicBezTo>
                  <a:pt x="871492" y="3446465"/>
                  <a:pt x="1001404" y="3501690"/>
                  <a:pt x="1118018" y="3566119"/>
                </a:cubicBezTo>
                <a:cubicBezTo>
                  <a:pt x="1200876" y="3612140"/>
                  <a:pt x="1296010" y="3634639"/>
                  <a:pt x="1386028" y="3662252"/>
                </a:cubicBezTo>
                <a:cubicBezTo>
                  <a:pt x="1447404" y="3679638"/>
                  <a:pt x="1503664" y="3670434"/>
                  <a:pt x="1559926" y="3670434"/>
                </a:cubicBezTo>
                <a:cubicBezTo>
                  <a:pt x="1559926" y="3667365"/>
                  <a:pt x="1560950" y="3663275"/>
                  <a:pt x="1560950" y="3658161"/>
                </a:cubicBezTo>
                <a:cubicBezTo>
                  <a:pt x="1584476" y="3533393"/>
                  <a:pt x="1655058" y="3139658"/>
                  <a:pt x="1717458" y="2842055"/>
                </a:cubicBezTo>
                <a:lnTo>
                  <a:pt x="1718480" y="2842055"/>
                </a:lnTo>
                <a:cubicBezTo>
                  <a:pt x="1719504" y="2834896"/>
                  <a:pt x="1720526" y="2827737"/>
                  <a:pt x="1722572" y="2821601"/>
                </a:cubicBezTo>
                <a:cubicBezTo>
                  <a:pt x="1722572" y="2820579"/>
                  <a:pt x="1722572" y="2819556"/>
                  <a:pt x="1722572" y="2818533"/>
                </a:cubicBezTo>
                <a:cubicBezTo>
                  <a:pt x="1724618" y="2812397"/>
                  <a:pt x="1725642" y="2806261"/>
                  <a:pt x="1726664" y="2800125"/>
                </a:cubicBezTo>
                <a:cubicBezTo>
                  <a:pt x="1726664" y="2799102"/>
                  <a:pt x="1726664" y="2798079"/>
                  <a:pt x="1726664" y="2798079"/>
                </a:cubicBezTo>
                <a:cubicBezTo>
                  <a:pt x="1727688" y="2791943"/>
                  <a:pt x="1729734" y="2785807"/>
                  <a:pt x="1730756" y="2779671"/>
                </a:cubicBezTo>
                <a:cubicBezTo>
                  <a:pt x="1730756" y="2777625"/>
                  <a:pt x="1730756" y="2777625"/>
                  <a:pt x="1731778" y="2776603"/>
                </a:cubicBezTo>
                <a:cubicBezTo>
                  <a:pt x="1732802" y="2771489"/>
                  <a:pt x="1734848" y="2765353"/>
                  <a:pt x="1735870" y="2759217"/>
                </a:cubicBezTo>
                <a:cubicBezTo>
                  <a:pt x="1735870" y="2758194"/>
                  <a:pt x="1735870" y="2757172"/>
                  <a:pt x="1735870" y="2756149"/>
                </a:cubicBezTo>
                <a:cubicBezTo>
                  <a:pt x="1736894" y="2751035"/>
                  <a:pt x="1737916" y="2744899"/>
                  <a:pt x="1739962" y="2739786"/>
                </a:cubicBezTo>
                <a:lnTo>
                  <a:pt x="1740986" y="2735695"/>
                </a:lnTo>
                <a:cubicBezTo>
                  <a:pt x="1742008" y="2730582"/>
                  <a:pt x="1743032" y="2725468"/>
                  <a:pt x="1744054" y="2720355"/>
                </a:cubicBezTo>
                <a:cubicBezTo>
                  <a:pt x="1745078" y="2718309"/>
                  <a:pt x="1745078" y="2717287"/>
                  <a:pt x="1745078" y="2716264"/>
                </a:cubicBezTo>
                <a:cubicBezTo>
                  <a:pt x="1746100" y="2711151"/>
                  <a:pt x="1747122" y="2706037"/>
                  <a:pt x="1748146" y="2700924"/>
                </a:cubicBezTo>
                <a:cubicBezTo>
                  <a:pt x="1748146" y="2699901"/>
                  <a:pt x="1749168" y="2697856"/>
                  <a:pt x="1749168" y="2696833"/>
                </a:cubicBezTo>
                <a:cubicBezTo>
                  <a:pt x="1750192" y="2692742"/>
                  <a:pt x="1751214" y="2688651"/>
                  <a:pt x="1752238" y="2683538"/>
                </a:cubicBezTo>
                <a:cubicBezTo>
                  <a:pt x="1753260" y="2682515"/>
                  <a:pt x="1753260" y="2680470"/>
                  <a:pt x="1753260" y="2678425"/>
                </a:cubicBezTo>
                <a:cubicBezTo>
                  <a:pt x="1754284" y="2674334"/>
                  <a:pt x="1756330" y="2670243"/>
                  <a:pt x="1756330" y="2666152"/>
                </a:cubicBezTo>
                <a:cubicBezTo>
                  <a:pt x="1757352" y="2664107"/>
                  <a:pt x="1757352" y="2662061"/>
                  <a:pt x="1757352" y="2661039"/>
                </a:cubicBezTo>
                <a:cubicBezTo>
                  <a:pt x="1758376" y="2656948"/>
                  <a:pt x="1759398" y="2652857"/>
                  <a:pt x="1760422" y="2648767"/>
                </a:cubicBezTo>
                <a:cubicBezTo>
                  <a:pt x="1761444" y="2647744"/>
                  <a:pt x="1761444" y="2645699"/>
                  <a:pt x="1761444" y="2643653"/>
                </a:cubicBezTo>
                <a:cubicBezTo>
                  <a:pt x="1763490" y="2640585"/>
                  <a:pt x="1763490" y="2636494"/>
                  <a:pt x="1764512" y="2632403"/>
                </a:cubicBezTo>
                <a:cubicBezTo>
                  <a:pt x="1764512" y="2631381"/>
                  <a:pt x="1765536" y="2629335"/>
                  <a:pt x="1766558" y="2627290"/>
                </a:cubicBezTo>
                <a:cubicBezTo>
                  <a:pt x="1766558" y="2624222"/>
                  <a:pt x="1767582" y="2620131"/>
                  <a:pt x="1768604" y="2617063"/>
                </a:cubicBezTo>
                <a:cubicBezTo>
                  <a:pt x="1768604" y="2615018"/>
                  <a:pt x="1769628" y="2613995"/>
                  <a:pt x="1769628" y="2611950"/>
                </a:cubicBezTo>
                <a:cubicBezTo>
                  <a:pt x="1770650" y="2607859"/>
                  <a:pt x="1771674" y="2604791"/>
                  <a:pt x="1771674" y="2601723"/>
                </a:cubicBezTo>
                <a:cubicBezTo>
                  <a:pt x="1772696" y="2600700"/>
                  <a:pt x="1773720" y="2598655"/>
                  <a:pt x="1773720" y="2596609"/>
                </a:cubicBezTo>
                <a:cubicBezTo>
                  <a:pt x="1774742" y="2593541"/>
                  <a:pt x="1774742" y="2590473"/>
                  <a:pt x="1776788" y="2587405"/>
                </a:cubicBezTo>
                <a:cubicBezTo>
                  <a:pt x="1776788" y="2586383"/>
                  <a:pt x="1776788" y="2584337"/>
                  <a:pt x="1777810" y="2583314"/>
                </a:cubicBezTo>
                <a:cubicBezTo>
                  <a:pt x="1777810" y="2580246"/>
                  <a:pt x="1778834" y="2577178"/>
                  <a:pt x="1779856" y="2575133"/>
                </a:cubicBezTo>
                <a:cubicBezTo>
                  <a:pt x="1779856" y="2573087"/>
                  <a:pt x="1780880" y="2571042"/>
                  <a:pt x="1780880" y="2568997"/>
                </a:cubicBezTo>
                <a:cubicBezTo>
                  <a:pt x="1781902" y="2566951"/>
                  <a:pt x="1781902" y="2564906"/>
                  <a:pt x="1782926" y="2561838"/>
                </a:cubicBezTo>
                <a:cubicBezTo>
                  <a:pt x="1783948" y="2559793"/>
                  <a:pt x="1783948" y="2558770"/>
                  <a:pt x="1784972" y="2556725"/>
                </a:cubicBezTo>
                <a:cubicBezTo>
                  <a:pt x="1784972" y="2554679"/>
                  <a:pt x="1785994" y="2552634"/>
                  <a:pt x="1787018" y="2549565"/>
                </a:cubicBezTo>
                <a:cubicBezTo>
                  <a:pt x="1787018" y="2548543"/>
                  <a:pt x="1788040" y="2546497"/>
                  <a:pt x="1788040" y="2545475"/>
                </a:cubicBezTo>
                <a:cubicBezTo>
                  <a:pt x="1788040" y="2543429"/>
                  <a:pt x="1789064" y="2540361"/>
                  <a:pt x="1789064" y="2539339"/>
                </a:cubicBezTo>
                <a:cubicBezTo>
                  <a:pt x="1790086" y="2537293"/>
                  <a:pt x="1791110" y="2536271"/>
                  <a:pt x="1791110" y="2535248"/>
                </a:cubicBezTo>
                <a:cubicBezTo>
                  <a:pt x="1792132" y="2532180"/>
                  <a:pt x="1792132" y="2531157"/>
                  <a:pt x="1793154" y="2529112"/>
                </a:cubicBezTo>
                <a:cubicBezTo>
                  <a:pt x="1794178" y="2528089"/>
                  <a:pt x="1794178" y="2527067"/>
                  <a:pt x="1794178" y="2525021"/>
                </a:cubicBezTo>
                <a:cubicBezTo>
                  <a:pt x="1795200" y="2522976"/>
                  <a:pt x="1795200" y="2521953"/>
                  <a:pt x="1796224" y="2519907"/>
                </a:cubicBezTo>
                <a:cubicBezTo>
                  <a:pt x="1797246" y="2518885"/>
                  <a:pt x="1797246" y="2517862"/>
                  <a:pt x="1797246" y="2516839"/>
                </a:cubicBezTo>
                <a:cubicBezTo>
                  <a:pt x="1798270" y="2514794"/>
                  <a:pt x="1798270" y="2512749"/>
                  <a:pt x="1799292" y="2511726"/>
                </a:cubicBezTo>
                <a:cubicBezTo>
                  <a:pt x="1799292" y="2510703"/>
                  <a:pt x="1799292" y="2508658"/>
                  <a:pt x="1800316" y="2508658"/>
                </a:cubicBezTo>
                <a:cubicBezTo>
                  <a:pt x="1801338" y="2506613"/>
                  <a:pt x="1802362" y="2503545"/>
                  <a:pt x="1802362" y="2501499"/>
                </a:cubicBezTo>
                <a:cubicBezTo>
                  <a:pt x="1805430" y="2496386"/>
                  <a:pt x="1808498" y="2490249"/>
                  <a:pt x="1811568" y="2484113"/>
                </a:cubicBezTo>
                <a:lnTo>
                  <a:pt x="1811568" y="2483091"/>
                </a:lnTo>
                <a:cubicBezTo>
                  <a:pt x="1811568" y="2447297"/>
                  <a:pt x="1817706" y="2413548"/>
                  <a:pt x="1835096" y="2386958"/>
                </a:cubicBezTo>
                <a:cubicBezTo>
                  <a:pt x="1895448" y="2297984"/>
                  <a:pt x="2172664" y="2263213"/>
                  <a:pt x="2324058" y="2250940"/>
                </a:cubicBezTo>
                <a:cubicBezTo>
                  <a:pt x="2413054" y="2167079"/>
                  <a:pt x="2501026" y="2164011"/>
                  <a:pt x="2512278" y="2153785"/>
                </a:cubicBezTo>
                <a:cubicBezTo>
                  <a:pt x="2507162" y="2159921"/>
                  <a:pt x="2490796" y="2185488"/>
                  <a:pt x="2466246" y="2229464"/>
                </a:cubicBezTo>
                <a:cubicBezTo>
                  <a:pt x="2485682" y="2198783"/>
                  <a:pt x="2507162" y="2170148"/>
                  <a:pt x="2528644" y="2143558"/>
                </a:cubicBezTo>
                <a:cubicBezTo>
                  <a:pt x="2527622" y="2162989"/>
                  <a:pt x="2527622" y="2181397"/>
                  <a:pt x="2528644" y="2198783"/>
                </a:cubicBezTo>
                <a:lnTo>
                  <a:pt x="2530690" y="2119013"/>
                </a:lnTo>
                <a:cubicBezTo>
                  <a:pt x="2517392" y="2119013"/>
                  <a:pt x="2505118" y="2117991"/>
                  <a:pt x="2492842" y="2116968"/>
                </a:cubicBezTo>
                <a:cubicBezTo>
                  <a:pt x="2479544" y="2115945"/>
                  <a:pt x="2466246" y="2114923"/>
                  <a:pt x="2452948" y="2113900"/>
                </a:cubicBezTo>
                <a:cubicBezTo>
                  <a:pt x="2450902" y="2113900"/>
                  <a:pt x="2448856" y="2112877"/>
                  <a:pt x="2445786" y="2112877"/>
                </a:cubicBezTo>
                <a:cubicBezTo>
                  <a:pt x="2433512" y="2111854"/>
                  <a:pt x="2421236" y="2110832"/>
                  <a:pt x="2409984" y="2108786"/>
                </a:cubicBezTo>
                <a:cubicBezTo>
                  <a:pt x="2406916" y="2108786"/>
                  <a:pt x="2404870" y="2107763"/>
                  <a:pt x="2402824" y="2107763"/>
                </a:cubicBezTo>
                <a:cubicBezTo>
                  <a:pt x="2390548" y="2105718"/>
                  <a:pt x="2379296" y="2103673"/>
                  <a:pt x="2367022" y="2101627"/>
                </a:cubicBezTo>
                <a:cubicBezTo>
                  <a:pt x="2365998" y="2101627"/>
                  <a:pt x="2365998" y="2101627"/>
                  <a:pt x="2365998" y="2101627"/>
                </a:cubicBezTo>
                <a:cubicBezTo>
                  <a:pt x="2354746" y="2098559"/>
                  <a:pt x="2343494" y="2096514"/>
                  <a:pt x="2332242" y="2094469"/>
                </a:cubicBezTo>
                <a:cubicBezTo>
                  <a:pt x="2330196" y="2093446"/>
                  <a:pt x="2328150" y="2093446"/>
                  <a:pt x="2326104" y="2092423"/>
                </a:cubicBezTo>
                <a:cubicBezTo>
                  <a:pt x="2315874" y="2090378"/>
                  <a:pt x="2304622" y="2087310"/>
                  <a:pt x="2295416" y="2084242"/>
                </a:cubicBezTo>
                <a:cubicBezTo>
                  <a:pt x="2293370" y="2084242"/>
                  <a:pt x="2290302" y="2083219"/>
                  <a:pt x="2288254" y="2082196"/>
                </a:cubicBezTo>
                <a:cubicBezTo>
                  <a:pt x="2278026" y="2080151"/>
                  <a:pt x="2267796" y="2077083"/>
                  <a:pt x="2258590" y="2072992"/>
                </a:cubicBezTo>
                <a:cubicBezTo>
                  <a:pt x="2257566" y="2072992"/>
                  <a:pt x="2256544" y="2071969"/>
                  <a:pt x="2255522" y="2071969"/>
                </a:cubicBezTo>
                <a:cubicBezTo>
                  <a:pt x="2246314" y="2069924"/>
                  <a:pt x="2237108" y="2065833"/>
                  <a:pt x="2228924" y="2061743"/>
                </a:cubicBezTo>
                <a:cubicBezTo>
                  <a:pt x="2226878" y="2061743"/>
                  <a:pt x="2225856" y="2060720"/>
                  <a:pt x="2223810" y="2060720"/>
                </a:cubicBezTo>
                <a:cubicBezTo>
                  <a:pt x="2214604" y="2056629"/>
                  <a:pt x="2205398" y="2053561"/>
                  <a:pt x="2197214" y="2049470"/>
                </a:cubicBezTo>
                <a:cubicBezTo>
                  <a:pt x="2195168" y="2048447"/>
                  <a:pt x="2194146" y="2047425"/>
                  <a:pt x="2191076" y="2046402"/>
                </a:cubicBezTo>
                <a:cubicBezTo>
                  <a:pt x="2182892" y="2042311"/>
                  <a:pt x="2174710" y="2039243"/>
                  <a:pt x="2166526" y="2034130"/>
                </a:cubicBezTo>
                <a:cubicBezTo>
                  <a:pt x="2165502" y="2034130"/>
                  <a:pt x="2164480" y="2033107"/>
                  <a:pt x="2163458" y="2033107"/>
                </a:cubicBezTo>
                <a:cubicBezTo>
                  <a:pt x="2156296" y="2029017"/>
                  <a:pt x="2149136" y="2024926"/>
                  <a:pt x="2141976" y="2020835"/>
                </a:cubicBezTo>
                <a:cubicBezTo>
                  <a:pt x="2139930" y="2019812"/>
                  <a:pt x="2138906" y="2018790"/>
                  <a:pt x="2137884" y="2017767"/>
                </a:cubicBezTo>
                <a:cubicBezTo>
                  <a:pt x="2129700" y="2013676"/>
                  <a:pt x="2122540" y="2009585"/>
                  <a:pt x="2115380" y="2004472"/>
                </a:cubicBezTo>
                <a:cubicBezTo>
                  <a:pt x="2114356" y="2003449"/>
                  <a:pt x="2112310" y="2002427"/>
                  <a:pt x="2110264" y="2000381"/>
                </a:cubicBezTo>
                <a:cubicBezTo>
                  <a:pt x="2104126" y="1996290"/>
                  <a:pt x="2096966" y="1991177"/>
                  <a:pt x="2090828" y="1987086"/>
                </a:cubicBezTo>
                <a:cubicBezTo>
                  <a:pt x="2089806" y="1986063"/>
                  <a:pt x="2087760" y="1985041"/>
                  <a:pt x="2086738" y="1984018"/>
                </a:cubicBezTo>
                <a:cubicBezTo>
                  <a:pt x="2080600" y="1978905"/>
                  <a:pt x="2075484" y="1974814"/>
                  <a:pt x="2070370" y="1970723"/>
                </a:cubicBezTo>
                <a:cubicBezTo>
                  <a:pt x="2069348" y="1969701"/>
                  <a:pt x="2067302" y="1968678"/>
                  <a:pt x="2065256" y="1967655"/>
                </a:cubicBezTo>
                <a:cubicBezTo>
                  <a:pt x="2060140" y="1962542"/>
                  <a:pt x="2055026" y="1957428"/>
                  <a:pt x="2048888" y="1952315"/>
                </a:cubicBezTo>
                <a:cubicBezTo>
                  <a:pt x="2046842" y="1950269"/>
                  <a:pt x="2045820" y="1949247"/>
                  <a:pt x="2043774" y="1947201"/>
                </a:cubicBezTo>
                <a:cubicBezTo>
                  <a:pt x="2038660" y="1942088"/>
                  <a:pt x="2032522" y="1936974"/>
                  <a:pt x="2028430" y="1932884"/>
                </a:cubicBezTo>
                <a:cubicBezTo>
                  <a:pt x="2026384" y="1930838"/>
                  <a:pt x="2025362" y="1929816"/>
                  <a:pt x="2024338" y="1927770"/>
                </a:cubicBezTo>
                <a:cubicBezTo>
                  <a:pt x="2019224" y="1923679"/>
                  <a:pt x="2016154" y="1919589"/>
                  <a:pt x="2012062" y="1914475"/>
                </a:cubicBezTo>
                <a:cubicBezTo>
                  <a:pt x="2010018" y="1913453"/>
                  <a:pt x="2008994" y="1911407"/>
                  <a:pt x="2007972" y="1909362"/>
                </a:cubicBezTo>
                <a:cubicBezTo>
                  <a:pt x="2003880" y="1905271"/>
                  <a:pt x="1998764" y="1899135"/>
                  <a:pt x="1994674" y="1894021"/>
                </a:cubicBezTo>
                <a:cubicBezTo>
                  <a:pt x="1993650" y="1891976"/>
                  <a:pt x="1991604" y="1890953"/>
                  <a:pt x="1990582" y="1887885"/>
                </a:cubicBezTo>
                <a:cubicBezTo>
                  <a:pt x="1986490" y="1883795"/>
                  <a:pt x="1981374" y="1877658"/>
                  <a:pt x="1978306" y="1872545"/>
                </a:cubicBezTo>
                <a:cubicBezTo>
                  <a:pt x="1977284" y="1870499"/>
                  <a:pt x="1976260" y="1868454"/>
                  <a:pt x="1974214" y="1866409"/>
                </a:cubicBezTo>
                <a:cubicBezTo>
                  <a:pt x="1971146" y="1862318"/>
                  <a:pt x="1968076" y="1858227"/>
                  <a:pt x="1966030" y="1854137"/>
                </a:cubicBezTo>
                <a:cubicBezTo>
                  <a:pt x="1905678" y="1761072"/>
                  <a:pt x="1881128" y="1658803"/>
                  <a:pt x="1874990" y="1573919"/>
                </a:cubicBezTo>
                <a:cubicBezTo>
                  <a:pt x="1870898" y="1574942"/>
                  <a:pt x="1867830" y="1573919"/>
                  <a:pt x="1863738" y="1573919"/>
                </a:cubicBezTo>
                <a:cubicBezTo>
                  <a:pt x="1862714" y="1573919"/>
                  <a:pt x="1861692" y="1573919"/>
                  <a:pt x="1861692" y="1573919"/>
                </a:cubicBezTo>
                <a:cubicBezTo>
                  <a:pt x="1857600" y="1572897"/>
                  <a:pt x="1854530" y="1572897"/>
                  <a:pt x="1850440" y="1571874"/>
                </a:cubicBezTo>
                <a:lnTo>
                  <a:pt x="1849416" y="1571874"/>
                </a:lnTo>
                <a:cubicBezTo>
                  <a:pt x="1845324" y="1570851"/>
                  <a:pt x="1842256" y="1568806"/>
                  <a:pt x="1838164" y="1567783"/>
                </a:cubicBezTo>
                <a:cubicBezTo>
                  <a:pt x="1838164" y="1566761"/>
                  <a:pt x="1838164" y="1566761"/>
                  <a:pt x="1837142" y="1566761"/>
                </a:cubicBezTo>
                <a:cubicBezTo>
                  <a:pt x="1834072" y="1565738"/>
                  <a:pt x="1831004" y="1564715"/>
                  <a:pt x="1827934" y="1562670"/>
                </a:cubicBezTo>
                <a:cubicBezTo>
                  <a:pt x="1827934" y="1561647"/>
                  <a:pt x="1826912" y="1561647"/>
                  <a:pt x="1825888" y="1561647"/>
                </a:cubicBezTo>
                <a:cubicBezTo>
                  <a:pt x="1822820" y="1559602"/>
                  <a:pt x="1819752" y="1557557"/>
                  <a:pt x="1816682" y="1555511"/>
                </a:cubicBezTo>
                <a:cubicBezTo>
                  <a:pt x="1815660" y="1554488"/>
                  <a:pt x="1815660" y="1554488"/>
                  <a:pt x="1814636" y="1553466"/>
                </a:cubicBezTo>
                <a:cubicBezTo>
                  <a:pt x="1811568" y="1551420"/>
                  <a:pt x="1808498" y="1548352"/>
                  <a:pt x="1805430" y="1545284"/>
                </a:cubicBezTo>
                <a:cubicBezTo>
                  <a:pt x="1805430" y="1545284"/>
                  <a:pt x="1804408" y="1544261"/>
                  <a:pt x="1803384" y="1544261"/>
                </a:cubicBezTo>
                <a:cubicBezTo>
                  <a:pt x="1801338" y="1541193"/>
                  <a:pt x="1798270" y="1538125"/>
                  <a:pt x="1796224" y="1535057"/>
                </a:cubicBezTo>
                <a:cubicBezTo>
                  <a:pt x="1795200" y="1535057"/>
                  <a:pt x="1795200" y="1535057"/>
                  <a:pt x="1795200" y="1535057"/>
                </a:cubicBezTo>
                <a:cubicBezTo>
                  <a:pt x="1792132" y="1530967"/>
                  <a:pt x="1789064" y="1527899"/>
                  <a:pt x="1787018" y="1524830"/>
                </a:cubicBezTo>
                <a:cubicBezTo>
                  <a:pt x="1787018" y="1523808"/>
                  <a:pt x="1785994" y="1522785"/>
                  <a:pt x="1784972" y="1521762"/>
                </a:cubicBezTo>
                <a:cubicBezTo>
                  <a:pt x="1782926" y="1518694"/>
                  <a:pt x="1780880" y="1514603"/>
                  <a:pt x="1777810" y="1511535"/>
                </a:cubicBezTo>
                <a:cubicBezTo>
                  <a:pt x="1777810" y="1510513"/>
                  <a:pt x="1776788" y="1509490"/>
                  <a:pt x="1775766" y="1508467"/>
                </a:cubicBezTo>
                <a:cubicBezTo>
                  <a:pt x="1773720" y="1504377"/>
                  <a:pt x="1771674" y="1501309"/>
                  <a:pt x="1769628" y="1497218"/>
                </a:cubicBezTo>
                <a:cubicBezTo>
                  <a:pt x="1768604" y="1496195"/>
                  <a:pt x="1768604" y="1495172"/>
                  <a:pt x="1767582" y="1493127"/>
                </a:cubicBezTo>
                <a:cubicBezTo>
                  <a:pt x="1766558" y="1490059"/>
                  <a:pt x="1764512" y="1486991"/>
                  <a:pt x="1763490" y="1483923"/>
                </a:cubicBezTo>
                <a:cubicBezTo>
                  <a:pt x="1762466" y="1482900"/>
                  <a:pt x="1761444" y="1480855"/>
                  <a:pt x="1760422" y="1479832"/>
                </a:cubicBezTo>
                <a:cubicBezTo>
                  <a:pt x="1758376" y="1475741"/>
                  <a:pt x="1757352" y="1472673"/>
                  <a:pt x="1756330" y="1468583"/>
                </a:cubicBezTo>
                <a:cubicBezTo>
                  <a:pt x="1755306" y="1466537"/>
                  <a:pt x="1754284" y="1464492"/>
                  <a:pt x="1753260" y="1462446"/>
                </a:cubicBezTo>
                <a:cubicBezTo>
                  <a:pt x="1752238" y="1459378"/>
                  <a:pt x="1750192" y="1455287"/>
                  <a:pt x="1749168" y="1452219"/>
                </a:cubicBezTo>
                <a:cubicBezTo>
                  <a:pt x="1748146" y="1449151"/>
                  <a:pt x="1747122" y="1447106"/>
                  <a:pt x="1747122" y="1445061"/>
                </a:cubicBezTo>
                <a:cubicBezTo>
                  <a:pt x="1746100" y="1441993"/>
                  <a:pt x="1745078" y="1439947"/>
                  <a:pt x="1745078" y="1437902"/>
                </a:cubicBezTo>
                <a:cubicBezTo>
                  <a:pt x="1743032" y="1432788"/>
                  <a:pt x="1742008" y="1429720"/>
                  <a:pt x="1740986" y="1426652"/>
                </a:cubicBezTo>
                <a:cubicBezTo>
                  <a:pt x="1739962" y="1423584"/>
                  <a:pt x="1739962" y="1421539"/>
                  <a:pt x="1738940" y="1419493"/>
                </a:cubicBezTo>
                <a:cubicBezTo>
                  <a:pt x="1737916" y="1416425"/>
                  <a:pt x="1736894" y="1413357"/>
                  <a:pt x="1736894" y="1411312"/>
                </a:cubicBezTo>
                <a:cubicBezTo>
                  <a:pt x="1735870" y="1409267"/>
                  <a:pt x="1735870" y="1407221"/>
                  <a:pt x="1735870" y="1406198"/>
                </a:cubicBezTo>
                <a:cubicBezTo>
                  <a:pt x="1734848" y="1401085"/>
                  <a:pt x="1732802" y="1395971"/>
                  <a:pt x="1732802" y="1390858"/>
                </a:cubicBezTo>
                <a:cubicBezTo>
                  <a:pt x="1731778" y="1389835"/>
                  <a:pt x="1731778" y="1387790"/>
                  <a:pt x="1730756" y="1386767"/>
                </a:cubicBezTo>
                <a:cubicBezTo>
                  <a:pt x="1730756" y="1381654"/>
                  <a:pt x="1729734" y="1376540"/>
                  <a:pt x="1728710" y="1370404"/>
                </a:cubicBezTo>
                <a:cubicBezTo>
                  <a:pt x="1727688" y="1369381"/>
                  <a:pt x="1727688" y="1368359"/>
                  <a:pt x="1727688" y="1366313"/>
                </a:cubicBezTo>
                <a:cubicBezTo>
                  <a:pt x="1726664" y="1360177"/>
                  <a:pt x="1725642" y="1354041"/>
                  <a:pt x="1725642" y="1346882"/>
                </a:cubicBezTo>
                <a:cubicBezTo>
                  <a:pt x="1716434" y="1266090"/>
                  <a:pt x="1729734" y="1189388"/>
                  <a:pt x="1771674" y="1158707"/>
                </a:cubicBezTo>
                <a:cubicBezTo>
                  <a:pt x="1818728" y="1125981"/>
                  <a:pt x="1859646" y="1137231"/>
                  <a:pt x="1886242" y="1153594"/>
                </a:cubicBezTo>
                <a:cubicBezTo>
                  <a:pt x="1889310" y="1133140"/>
                  <a:pt x="1891356" y="1117800"/>
                  <a:pt x="1892380" y="1113709"/>
                </a:cubicBezTo>
                <a:cubicBezTo>
                  <a:pt x="1894426" y="1106550"/>
                  <a:pt x="1896472" y="1099391"/>
                  <a:pt x="1897494" y="1092233"/>
                </a:cubicBezTo>
                <a:cubicBezTo>
                  <a:pt x="1897494" y="1090187"/>
                  <a:pt x="1898518" y="1088142"/>
                  <a:pt x="1898518" y="1087119"/>
                </a:cubicBezTo>
                <a:cubicBezTo>
                  <a:pt x="1898518" y="1083028"/>
                  <a:pt x="1898518" y="1077915"/>
                  <a:pt x="1898518" y="1074847"/>
                </a:cubicBezTo>
                <a:cubicBezTo>
                  <a:pt x="1896472" y="1063597"/>
                  <a:pt x="1892380" y="1054393"/>
                  <a:pt x="1888288" y="1045189"/>
                </a:cubicBezTo>
                <a:cubicBezTo>
                  <a:pt x="1837142" y="919398"/>
                  <a:pt x="1861692" y="767017"/>
                  <a:pt x="1944550" y="659635"/>
                </a:cubicBezTo>
                <a:cubicBezTo>
                  <a:pt x="1949664" y="652476"/>
                  <a:pt x="1955802" y="645317"/>
                  <a:pt x="1960916" y="639181"/>
                </a:cubicBezTo>
                <a:cubicBezTo>
                  <a:pt x="1960916" y="639181"/>
                  <a:pt x="1961940" y="639181"/>
                  <a:pt x="1962962" y="639181"/>
                </a:cubicBezTo>
                <a:cubicBezTo>
                  <a:pt x="1968076" y="632022"/>
                  <a:pt x="1974214" y="625886"/>
                  <a:pt x="1980352" y="619750"/>
                </a:cubicBezTo>
                <a:cubicBezTo>
                  <a:pt x="1987512" y="613614"/>
                  <a:pt x="1993650" y="606455"/>
                  <a:pt x="2000810" y="601341"/>
                </a:cubicBezTo>
                <a:cubicBezTo>
                  <a:pt x="1981374" y="579865"/>
                  <a:pt x="1962962" y="556343"/>
                  <a:pt x="1945572" y="529753"/>
                </a:cubicBezTo>
                <a:cubicBezTo>
                  <a:pt x="1826912" y="350782"/>
                  <a:pt x="1981374" y="161585"/>
                  <a:pt x="1981374" y="161585"/>
                </a:cubicBezTo>
                <a:cubicBezTo>
                  <a:pt x="1981374" y="161585"/>
                  <a:pt x="1984444" y="239309"/>
                  <a:pt x="2035590" y="286353"/>
                </a:cubicBezTo>
                <a:cubicBezTo>
                  <a:pt x="2035590" y="286353"/>
                  <a:pt x="2062186" y="46021"/>
                  <a:pt x="2166526" y="0"/>
                </a:cubicBezTo>
                <a:close/>
              </a:path>
            </a:pathLst>
          </a:custGeom>
          <a:solidFill>
            <a:schemeClr val="accent4">
              <a:lumMod val="75000"/>
            </a:schemeClr>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B3B3B3"/>
              </a:solidFill>
              <a:effectLst/>
              <a:uLnTx/>
              <a:uFillTx/>
              <a:latin typeface="Roboto Light" panose="02000000000000000000" pitchFamily="2" charset="0"/>
              <a:ea typeface="+mn-ea"/>
              <a:cs typeface="+mn-cs"/>
            </a:endParaRPr>
          </a:p>
        </p:txBody>
      </p:sp>
      <p:sp>
        <p:nvSpPr>
          <p:cNvPr id="26" name="TextBox 25">
            <a:extLst>
              <a:ext uri="{FF2B5EF4-FFF2-40B4-BE49-F238E27FC236}">
                <a16:creationId xmlns:a16="http://schemas.microsoft.com/office/drawing/2014/main" id="{9DC4BDA9-EEBE-2145-8E75-E7E09B5C3B93}"/>
              </a:ext>
            </a:extLst>
          </p:cNvPr>
          <p:cNvSpPr txBox="1"/>
          <p:nvPr/>
        </p:nvSpPr>
        <p:spPr>
          <a:xfrm>
            <a:off x="2844152" y="296380"/>
            <a:ext cx="6503703" cy="769441"/>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FFFFFF"/>
                </a:solidFill>
                <a:effectLst/>
                <a:uLnTx/>
                <a:uFillTx/>
                <a:latin typeface="Oswald" panose="02000503000000000000" pitchFamily="2" charset="77"/>
                <a:ea typeface="+mn-ea"/>
                <a:cs typeface="+mn-cs"/>
              </a:rPr>
              <a:t>SWOT – Make it Personal! </a:t>
            </a:r>
          </a:p>
        </p:txBody>
      </p:sp>
      <p:sp>
        <p:nvSpPr>
          <p:cNvPr id="27" name="Rectangle 26">
            <a:extLst>
              <a:ext uri="{FF2B5EF4-FFF2-40B4-BE49-F238E27FC236}">
                <a16:creationId xmlns:a16="http://schemas.microsoft.com/office/drawing/2014/main" id="{9A23191A-690B-7A4A-8682-9E3F235CBD07}"/>
              </a:ext>
            </a:extLst>
          </p:cNvPr>
          <p:cNvSpPr/>
          <p:nvPr/>
        </p:nvSpPr>
        <p:spPr>
          <a:xfrm>
            <a:off x="5524501" y="935240"/>
            <a:ext cx="1143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Light" panose="02000000000000000000" pitchFamily="2" charset="0"/>
              <a:ea typeface="+mn-ea"/>
              <a:cs typeface="+mn-cs"/>
            </a:endParaRPr>
          </a:p>
        </p:txBody>
      </p:sp>
      <p:sp>
        <p:nvSpPr>
          <p:cNvPr id="28" name="TextBox 27">
            <a:extLst>
              <a:ext uri="{FF2B5EF4-FFF2-40B4-BE49-F238E27FC236}">
                <a16:creationId xmlns:a16="http://schemas.microsoft.com/office/drawing/2014/main" id="{C23F03C9-EC64-6840-8AF8-ED7365E6E23C}"/>
              </a:ext>
            </a:extLst>
          </p:cNvPr>
          <p:cNvSpPr txBox="1"/>
          <p:nvPr/>
        </p:nvSpPr>
        <p:spPr>
          <a:xfrm>
            <a:off x="988578" y="1665404"/>
            <a:ext cx="1164101" cy="3539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Oswald" panose="02000503000000000000" pitchFamily="2" charset="77"/>
                <a:ea typeface="League Spartan" charset="0"/>
                <a:cs typeface="Poppins" pitchFamily="2" charset="77"/>
              </a:rPr>
              <a:t>STRENGTH</a:t>
            </a:r>
          </a:p>
        </p:txBody>
      </p:sp>
      <p:sp>
        <p:nvSpPr>
          <p:cNvPr id="29" name="Subtitle 2">
            <a:extLst>
              <a:ext uri="{FF2B5EF4-FFF2-40B4-BE49-F238E27FC236}">
                <a16:creationId xmlns:a16="http://schemas.microsoft.com/office/drawing/2014/main" id="{0A151689-3680-CE40-9736-AABA80E19B38}"/>
              </a:ext>
            </a:extLst>
          </p:cNvPr>
          <p:cNvSpPr txBox="1">
            <a:spLocks/>
          </p:cNvSpPr>
          <p:nvPr/>
        </p:nvSpPr>
        <p:spPr>
          <a:xfrm>
            <a:off x="425516" y="2074034"/>
            <a:ext cx="2290225" cy="157174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850"/>
              </a:lnSpc>
              <a:spcBef>
                <a:spcPct val="20000"/>
              </a:spcBef>
              <a:spcAft>
                <a:spcPts val="0"/>
              </a:spcAft>
              <a:buClrTx/>
              <a:buSzTx/>
              <a:buFont typeface="Arial"/>
              <a:buNone/>
              <a:tabLst/>
              <a:defRPr/>
            </a:pPr>
            <a:r>
              <a:rPr kumimoji="0" lang="en-GB" sz="1800" b="0" i="0" u="none" strike="noStrike" kern="1200" cap="none" spc="0" normalizeH="0" baseline="0" noProof="0" dirty="0">
                <a:ln>
                  <a:noFill/>
                </a:ln>
                <a:solidFill>
                  <a:srgbClr val="FFFFFF"/>
                </a:solidFill>
                <a:effectLst/>
                <a:uLnTx/>
                <a:uFillTx/>
                <a:latin typeface="Roboto Light" panose="02000000000000000000" pitchFamily="2" charset="0"/>
                <a:ea typeface="Open Sans Light" panose="020B0306030504020204" pitchFamily="34" charset="0"/>
                <a:cs typeface="Open Sans Light" panose="020B0306030504020204" pitchFamily="34" charset="0"/>
              </a:rPr>
              <a:t>What advantages do you have that others don’t,  for example, knowledge, skills, behaviours?</a:t>
            </a:r>
          </a:p>
        </p:txBody>
      </p:sp>
      <p:sp>
        <p:nvSpPr>
          <p:cNvPr id="30" name="TextBox 29">
            <a:extLst>
              <a:ext uri="{FF2B5EF4-FFF2-40B4-BE49-F238E27FC236}">
                <a16:creationId xmlns:a16="http://schemas.microsoft.com/office/drawing/2014/main" id="{C8C80C2F-3007-D845-A704-FD0692930489}"/>
              </a:ext>
            </a:extLst>
          </p:cNvPr>
          <p:cNvSpPr txBox="1"/>
          <p:nvPr/>
        </p:nvSpPr>
        <p:spPr>
          <a:xfrm>
            <a:off x="3983535" y="1665404"/>
            <a:ext cx="1212191" cy="3539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Oswald" panose="02000503000000000000" pitchFamily="2" charset="77"/>
                <a:ea typeface="League Spartan" charset="0"/>
                <a:cs typeface="Poppins" pitchFamily="2" charset="77"/>
              </a:rPr>
              <a:t>WEAKNESS</a:t>
            </a:r>
          </a:p>
        </p:txBody>
      </p:sp>
      <p:sp>
        <p:nvSpPr>
          <p:cNvPr id="31" name="Subtitle 2">
            <a:extLst>
              <a:ext uri="{FF2B5EF4-FFF2-40B4-BE49-F238E27FC236}">
                <a16:creationId xmlns:a16="http://schemas.microsoft.com/office/drawing/2014/main" id="{9A0DDB53-C193-8146-8D66-9F1291EE6F0D}"/>
              </a:ext>
            </a:extLst>
          </p:cNvPr>
          <p:cNvSpPr txBox="1">
            <a:spLocks/>
          </p:cNvSpPr>
          <p:nvPr/>
        </p:nvSpPr>
        <p:spPr>
          <a:xfrm>
            <a:off x="3444517" y="2074034"/>
            <a:ext cx="2290225" cy="168254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850"/>
              </a:lnSpc>
              <a:spcBef>
                <a:spcPct val="20000"/>
              </a:spcBef>
              <a:spcAft>
                <a:spcPts val="0"/>
              </a:spcAft>
              <a:buClrTx/>
              <a:buSzTx/>
              <a:buFont typeface="Arial"/>
              <a:buNone/>
              <a:tabLst/>
              <a:defRPr/>
            </a:pPr>
            <a:r>
              <a:rPr kumimoji="0" lang="en-GB" sz="1800" b="0" i="0" u="none" strike="noStrike" kern="1200" cap="none" spc="0" normalizeH="0" baseline="0" noProof="0" dirty="0">
                <a:ln>
                  <a:noFill/>
                </a:ln>
                <a:solidFill>
                  <a:srgbClr val="FFFFFF"/>
                </a:solidFill>
                <a:effectLst/>
                <a:uLnTx/>
                <a:uFillTx/>
                <a:latin typeface="Roboto Light" panose="02000000000000000000" pitchFamily="2" charset="0"/>
                <a:ea typeface="Open Sans Light" panose="020B0306030504020204" pitchFamily="34" charset="0"/>
                <a:cs typeface="Open Sans Light" panose="020B0306030504020204" pitchFamily="34" charset="0"/>
              </a:rPr>
              <a:t>Is there anything holding you  back in your field?</a:t>
            </a:r>
          </a:p>
          <a:p>
            <a:pPr marL="0" marR="0" lvl="0" indent="0" algn="ctr" defTabSz="1087636" rtl="0" eaLnBrk="1" fontAlgn="auto" latinLnBrk="0" hangingPunct="1">
              <a:lnSpc>
                <a:spcPts val="1850"/>
              </a:lnSpc>
              <a:spcBef>
                <a:spcPct val="20000"/>
              </a:spcBef>
              <a:spcAft>
                <a:spcPts val="0"/>
              </a:spcAft>
              <a:buClrTx/>
              <a:buSzTx/>
              <a:buFont typeface="Arial"/>
              <a:buNone/>
              <a:tabLst/>
              <a:defRPr/>
            </a:pPr>
            <a:endParaRPr kumimoji="0" lang="en-GB" sz="1800" b="0" i="0" u="none" strike="noStrike" kern="1200" cap="none" spc="0" normalizeH="0" baseline="0" noProof="0" dirty="0">
              <a:ln>
                <a:noFill/>
              </a:ln>
              <a:solidFill>
                <a:srgbClr val="FFFFFF"/>
              </a:solidFill>
              <a:effectLst/>
              <a:uLnTx/>
              <a:uFillTx/>
              <a:latin typeface="Roboto Light" panose="02000000000000000000" pitchFamily="2" charset="0"/>
              <a:ea typeface="Open Sans Light" panose="020B0306030504020204" pitchFamily="34" charset="0"/>
              <a:cs typeface="Open Sans Light" panose="020B0306030504020204" pitchFamily="34" charset="0"/>
            </a:endParaRPr>
          </a:p>
          <a:p>
            <a:pPr marL="0" marR="0" lvl="0" indent="0" algn="ctr" defTabSz="1087636" rtl="0" eaLnBrk="1" fontAlgn="auto" latinLnBrk="0" hangingPunct="1">
              <a:lnSpc>
                <a:spcPts val="1850"/>
              </a:lnSpc>
              <a:spcBef>
                <a:spcPct val="20000"/>
              </a:spcBef>
              <a:spcAft>
                <a:spcPts val="0"/>
              </a:spcAft>
              <a:buClrTx/>
              <a:buSzTx/>
              <a:buFont typeface="Arial"/>
              <a:buNone/>
              <a:tabLst/>
              <a:defRPr/>
            </a:pPr>
            <a:r>
              <a:rPr kumimoji="0" lang="en-GB" sz="1800" b="0" i="0" u="none" strike="noStrike" kern="1200" cap="none" spc="0" normalizeH="0" baseline="0" noProof="0" dirty="0">
                <a:ln>
                  <a:noFill/>
                </a:ln>
                <a:solidFill>
                  <a:srgbClr val="FFFFFF"/>
                </a:solidFill>
                <a:effectLst/>
                <a:uLnTx/>
                <a:uFillTx/>
                <a:latin typeface="Roboto Light" panose="02000000000000000000" pitchFamily="2" charset="0"/>
                <a:ea typeface="Open Sans Light" panose="020B0306030504020204" pitchFamily="34" charset="0"/>
                <a:cs typeface="Open Sans Light" panose="020B0306030504020204" pitchFamily="34" charset="0"/>
              </a:rPr>
              <a:t>What are your areas of development?</a:t>
            </a: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Open Sans Light" panose="020B0306030504020204" pitchFamily="34" charset="0"/>
              <a:cs typeface="Open Sans Light" panose="020B0306030504020204" pitchFamily="34" charset="0"/>
            </a:endParaRPr>
          </a:p>
        </p:txBody>
      </p:sp>
      <p:sp>
        <p:nvSpPr>
          <p:cNvPr id="32" name="TextBox 31">
            <a:extLst>
              <a:ext uri="{FF2B5EF4-FFF2-40B4-BE49-F238E27FC236}">
                <a16:creationId xmlns:a16="http://schemas.microsoft.com/office/drawing/2014/main" id="{5840974D-AFA0-B048-9644-C0ECF1E9267C}"/>
              </a:ext>
            </a:extLst>
          </p:cNvPr>
          <p:cNvSpPr txBox="1"/>
          <p:nvPr/>
        </p:nvSpPr>
        <p:spPr>
          <a:xfrm>
            <a:off x="6900898" y="1665404"/>
            <a:ext cx="1471878" cy="3539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Oswald" panose="02000503000000000000" pitchFamily="2" charset="77"/>
                <a:ea typeface="League Spartan" charset="0"/>
                <a:cs typeface="Poppins" pitchFamily="2" charset="77"/>
              </a:rPr>
              <a:t>OPPORTUNITY</a:t>
            </a:r>
          </a:p>
        </p:txBody>
      </p:sp>
      <p:sp>
        <p:nvSpPr>
          <p:cNvPr id="33" name="Subtitle 2">
            <a:extLst>
              <a:ext uri="{FF2B5EF4-FFF2-40B4-BE49-F238E27FC236}">
                <a16:creationId xmlns:a16="http://schemas.microsoft.com/office/drawing/2014/main" id="{155B9B3A-6EC3-3D45-BE37-1CB04CC03AA8}"/>
              </a:ext>
            </a:extLst>
          </p:cNvPr>
          <p:cNvSpPr txBox="1">
            <a:spLocks/>
          </p:cNvSpPr>
          <p:nvPr/>
        </p:nvSpPr>
        <p:spPr>
          <a:xfrm>
            <a:off x="6491723" y="2074034"/>
            <a:ext cx="2290225" cy="132809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85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Open Sans Light" panose="020B0306030504020204" pitchFamily="34" charset="0"/>
                <a:cs typeface="Open Sans Light" panose="020B0306030504020204" pitchFamily="34" charset="0"/>
              </a:rPr>
              <a:t>What opportunities are presenting themselves to you to grow and develop.</a:t>
            </a:r>
          </a:p>
        </p:txBody>
      </p:sp>
      <p:sp>
        <p:nvSpPr>
          <p:cNvPr id="34" name="TextBox 33">
            <a:extLst>
              <a:ext uri="{FF2B5EF4-FFF2-40B4-BE49-F238E27FC236}">
                <a16:creationId xmlns:a16="http://schemas.microsoft.com/office/drawing/2014/main" id="{6F654A99-E042-A94A-A759-F0B4AB09166A}"/>
              </a:ext>
            </a:extLst>
          </p:cNvPr>
          <p:cNvSpPr txBox="1"/>
          <p:nvPr/>
        </p:nvSpPr>
        <p:spPr>
          <a:xfrm>
            <a:off x="10174905" y="1665404"/>
            <a:ext cx="892937" cy="3539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Oswald" panose="02000503000000000000" pitchFamily="2" charset="77"/>
                <a:ea typeface="League Spartan" charset="0"/>
                <a:cs typeface="Poppins" pitchFamily="2" charset="77"/>
              </a:rPr>
              <a:t>THREAT</a:t>
            </a:r>
          </a:p>
        </p:txBody>
      </p:sp>
      <p:sp>
        <p:nvSpPr>
          <p:cNvPr id="35" name="Subtitle 2">
            <a:extLst>
              <a:ext uri="{FF2B5EF4-FFF2-40B4-BE49-F238E27FC236}">
                <a16:creationId xmlns:a16="http://schemas.microsoft.com/office/drawing/2014/main" id="{10C791C5-2ECB-7E48-8BC2-54FCC586D5E4}"/>
              </a:ext>
            </a:extLst>
          </p:cNvPr>
          <p:cNvSpPr txBox="1">
            <a:spLocks/>
          </p:cNvSpPr>
          <p:nvPr/>
        </p:nvSpPr>
        <p:spPr>
          <a:xfrm>
            <a:off x="9476260" y="2074034"/>
            <a:ext cx="2290225" cy="108443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85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Open Sans Light" panose="020B0306030504020204" pitchFamily="34" charset="0"/>
                <a:cs typeface="Open Sans Light" panose="020B0306030504020204" pitchFamily="34" charset="0"/>
              </a:rPr>
              <a:t>Is there anything holding you back which is out of your control.</a:t>
            </a:r>
          </a:p>
        </p:txBody>
      </p:sp>
    </p:spTree>
    <p:extLst>
      <p:ext uri="{BB962C8B-B14F-4D97-AF65-F5344CB8AC3E}">
        <p14:creationId xmlns:p14="http://schemas.microsoft.com/office/powerpoint/2010/main" val="2384066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5400" b="0" i="0" kern="1200" dirty="0">
                <a:solidFill>
                  <a:schemeClr val="bg2"/>
                </a:solidFill>
                <a:latin typeface="+mj-lt"/>
                <a:ea typeface="+mj-ea"/>
                <a:cs typeface="+mj-cs"/>
              </a:rPr>
              <a:t>Your Idea &amp; Your Business</a:t>
            </a:r>
          </a:p>
        </p:txBody>
      </p:sp>
      <p:grpSp>
        <p:nvGrpSpPr>
          <p:cNvPr id="22" name="Group 21">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3" name="Rectangle 22">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Content Placeholder 5"/>
          <p:cNvPicPr>
            <a:picLocks noGrp="1" noChangeAspect="1"/>
          </p:cNvPicPr>
          <p:nvPr>
            <p:ph idx="1"/>
          </p:nvPr>
        </p:nvPicPr>
        <p:blipFill>
          <a:blip r:embed="rId3"/>
          <a:stretch>
            <a:fillRect/>
          </a:stretch>
        </p:blipFill>
        <p:spPr>
          <a:xfrm>
            <a:off x="1109763" y="1117509"/>
            <a:ext cx="6443180" cy="4622982"/>
          </a:xfrm>
          <a:prstGeom prst="rect">
            <a:avLst/>
          </a:prstGeom>
        </p:spPr>
      </p:pic>
    </p:spTree>
    <p:extLst>
      <p:ext uri="{BB962C8B-B14F-4D97-AF65-F5344CB8AC3E}">
        <p14:creationId xmlns:p14="http://schemas.microsoft.com/office/powerpoint/2010/main" val="2307890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a:extLst>
              <a:ext uri="{FF2B5EF4-FFF2-40B4-BE49-F238E27FC236}">
                <a16:creationId xmlns:a16="http://schemas.microsoft.com/office/drawing/2014/main" id="{8D097765-1A8C-47E3-9B3D-070CDEF80F60}"/>
              </a:ext>
            </a:extLst>
          </p:cNvPr>
          <p:cNvSpPr>
            <a:spLocks noGrp="1"/>
          </p:cNvSpPr>
          <p:nvPr>
            <p:ph type="title"/>
          </p:nvPr>
        </p:nvSpPr>
        <p:spPr>
          <a:xfrm>
            <a:off x="634277" y="284176"/>
            <a:ext cx="3670874" cy="1508760"/>
          </a:xfrm>
        </p:spPr>
        <p:txBody>
          <a:bodyPr>
            <a:normAutofit/>
          </a:bodyPr>
          <a:lstStyle/>
          <a:p>
            <a:pPr eaLnBrk="1" hangingPunct="1"/>
            <a:r>
              <a:rPr lang="en-GB" altLang="en-US" dirty="0">
                <a:solidFill>
                  <a:schemeClr val="bg1"/>
                </a:solidFill>
              </a:rPr>
              <a:t>Workshop Etiquette</a:t>
            </a:r>
            <a:endParaRPr lang="en-US" altLang="en-US" dirty="0">
              <a:solidFill>
                <a:schemeClr val="bg1"/>
              </a:solidFill>
            </a:endParaRPr>
          </a:p>
        </p:txBody>
      </p:sp>
      <p:sp>
        <p:nvSpPr>
          <p:cNvPr id="24581" name="Rectangle 3">
            <a:extLst>
              <a:ext uri="{FF2B5EF4-FFF2-40B4-BE49-F238E27FC236}">
                <a16:creationId xmlns:a16="http://schemas.microsoft.com/office/drawing/2014/main" id="{D0A692CB-C18A-4DA8-950A-1D1CACF5381F}"/>
              </a:ext>
            </a:extLst>
          </p:cNvPr>
          <p:cNvSpPr>
            <a:spLocks noGrp="1"/>
          </p:cNvSpPr>
          <p:nvPr>
            <p:ph type="body" idx="1"/>
          </p:nvPr>
        </p:nvSpPr>
        <p:spPr>
          <a:xfrm>
            <a:off x="758967" y="2718262"/>
            <a:ext cx="3676678" cy="4206240"/>
          </a:xfrm>
        </p:spPr>
        <p:txBody>
          <a:bodyPr>
            <a:normAutofit/>
          </a:bodyPr>
          <a:lstStyle/>
          <a:p>
            <a:pPr eaLnBrk="1" hangingPunct="1"/>
            <a:r>
              <a:rPr lang="en-GB" altLang="en-US" dirty="0">
                <a:solidFill>
                  <a:schemeClr val="tx1"/>
                </a:solidFill>
              </a:rPr>
              <a:t>One conversation at any one time</a:t>
            </a:r>
          </a:p>
          <a:p>
            <a:pPr eaLnBrk="1" hangingPunct="1"/>
            <a:r>
              <a:rPr lang="en-GB" altLang="en-US" dirty="0">
                <a:solidFill>
                  <a:schemeClr val="tx1"/>
                </a:solidFill>
              </a:rPr>
              <a:t>100% support for each other</a:t>
            </a:r>
          </a:p>
          <a:p>
            <a:pPr eaLnBrk="1" hangingPunct="1"/>
            <a:r>
              <a:rPr lang="en-GB" altLang="en-US" dirty="0">
                <a:solidFill>
                  <a:schemeClr val="tx1"/>
                </a:solidFill>
              </a:rPr>
              <a:t>Mobile phones on silent </a:t>
            </a:r>
          </a:p>
          <a:p>
            <a:pPr eaLnBrk="1" hangingPunct="1"/>
            <a:r>
              <a:rPr lang="en-GB" altLang="en-US" dirty="0">
                <a:solidFill>
                  <a:schemeClr val="tx1"/>
                </a:solidFill>
              </a:rPr>
              <a:t>Comfort breaks</a:t>
            </a:r>
          </a:p>
          <a:p>
            <a:pPr eaLnBrk="1" hangingPunct="1"/>
            <a:endParaRPr lang="en-US" altLang="en-US" dirty="0">
              <a:solidFill>
                <a:schemeClr val="bg1"/>
              </a:solidFill>
            </a:endParaRPr>
          </a:p>
        </p:txBody>
      </p:sp>
      <p:pic>
        <p:nvPicPr>
          <p:cNvPr id="2052" name="Picture 4" descr="Zoom Menu of Actionable Icons">
            <a:extLst>
              <a:ext uri="{FF2B5EF4-FFF2-40B4-BE49-F238E27FC236}">
                <a16:creationId xmlns:a16="http://schemas.microsoft.com/office/drawing/2014/main" id="{6C9ECF36-ED1B-43A1-AD46-E1BAB73DE9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62368" y="2497155"/>
            <a:ext cx="6283602" cy="182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667400"/>
      </p:ext>
    </p:extLst>
  </p:cSld>
  <p:clrMapOvr>
    <a:masterClrMapping/>
  </p:clrMapOvr>
  <p:transition spd="slow"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normAutofit/>
          </a:bodyPr>
          <a:lstStyle/>
          <a:p>
            <a:r>
              <a:rPr lang="en-US" altLang="en-US">
                <a:solidFill>
                  <a:srgbClr val="FFFFFF"/>
                </a:solidFill>
              </a:rPr>
              <a:t>Business Idea</a:t>
            </a:r>
          </a:p>
        </p:txBody>
      </p:sp>
      <p:graphicFrame>
        <p:nvGraphicFramePr>
          <p:cNvPr id="153605" name="Rectangle 3"/>
          <p:cNvGraphicFramePr>
            <a:graphicFrameLocks noGrp="1"/>
          </p:cNvGraphicFramePr>
          <p:nvPr>
            <p:ph idx="1"/>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7845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E1B54737-271A-4BA4-A1BE-D52ACDEC6F79}"/>
              </a:ext>
            </a:extLst>
          </p:cNvPr>
          <p:cNvSpPr>
            <a:spLocks noGrp="1"/>
          </p:cNvSpPr>
          <p:nvPr>
            <p:ph type="title"/>
          </p:nvPr>
        </p:nvSpPr>
        <p:spPr>
          <a:xfrm>
            <a:off x="2389189" y="927101"/>
            <a:ext cx="6345237" cy="709613"/>
          </a:xfrm>
        </p:spPr>
        <p:txBody>
          <a:bodyPr/>
          <a:lstStyle/>
          <a:p>
            <a:r>
              <a:rPr lang="en-GB" altLang="en-US" dirty="0"/>
              <a:t>Keep it simple</a:t>
            </a:r>
          </a:p>
        </p:txBody>
      </p:sp>
      <p:pic>
        <p:nvPicPr>
          <p:cNvPr id="61443" name="Content Placeholder 3">
            <a:extLst>
              <a:ext uri="{FF2B5EF4-FFF2-40B4-BE49-F238E27FC236}">
                <a16:creationId xmlns:a16="http://schemas.microsoft.com/office/drawing/2014/main" id="{4D21EE0E-0829-4116-A7EE-FFAF9CAF79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82888" y="2400300"/>
            <a:ext cx="3530600" cy="3530600"/>
          </a:xfrm>
        </p:spPr>
      </p:pic>
      <p:pic>
        <p:nvPicPr>
          <p:cNvPr id="61444" name="Picture 4">
            <a:extLst>
              <a:ext uri="{FF2B5EF4-FFF2-40B4-BE49-F238E27FC236}">
                <a16:creationId xmlns:a16="http://schemas.microsoft.com/office/drawing/2014/main" id="{08C32A20-8275-487F-81BF-6DBFD67C8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6" y="2205039"/>
            <a:ext cx="316547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251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73" name="Rectangle 72">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Oval 73">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Oval 74">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6" name="Oval 75">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Oval 77">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1" name="Rectangle 80">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6850" name="Rectangle 2"/>
          <p:cNvSpPr>
            <a:spLocks noGrp="1" noChangeArrowheads="1"/>
          </p:cNvSpPr>
          <p:nvPr>
            <p:ph type="title"/>
          </p:nvPr>
        </p:nvSpPr>
        <p:spPr>
          <a:xfrm>
            <a:off x="8160773" y="1113062"/>
            <a:ext cx="3382297" cy="3281957"/>
          </a:xfrm>
        </p:spPr>
        <p:txBody>
          <a:bodyPr vert="horz" lIns="91440" tIns="45720" rIns="91440" bIns="45720" rtlCol="0" anchor="b">
            <a:normAutofit/>
          </a:bodyPr>
          <a:lstStyle/>
          <a:p>
            <a:r>
              <a:rPr lang="en-US" altLang="en-US" sz="5400" b="0" i="0" kern="1200" dirty="0">
                <a:solidFill>
                  <a:schemeClr val="bg2"/>
                </a:solidFill>
                <a:latin typeface="+mj-lt"/>
                <a:ea typeface="+mj-ea"/>
                <a:cs typeface="+mj-cs"/>
              </a:rPr>
              <a:t>Your Business Model</a:t>
            </a:r>
          </a:p>
        </p:txBody>
      </p:sp>
      <p:sp>
        <p:nvSpPr>
          <p:cNvPr id="206851" name="Rectangle 3"/>
          <p:cNvSpPr>
            <a:spLocks noGrp="1" noChangeArrowheads="1"/>
          </p:cNvSpPr>
          <p:nvPr>
            <p:ph idx="1"/>
          </p:nvPr>
        </p:nvSpPr>
        <p:spPr>
          <a:xfrm>
            <a:off x="8160773" y="4591665"/>
            <a:ext cx="3382298" cy="1150156"/>
          </a:xfrm>
        </p:spPr>
        <p:txBody>
          <a:bodyPr vert="horz" lIns="91440" tIns="45720" rIns="91440" bIns="45720" rtlCol="0" anchor="t">
            <a:normAutofit/>
          </a:bodyPr>
          <a:lstStyle/>
          <a:p>
            <a:pPr marL="0" indent="0">
              <a:buNone/>
            </a:pPr>
            <a:r>
              <a:rPr lang="en-US" altLang="en-US" b="0" i="0" kern="1200" cap="all" dirty="0">
                <a:solidFill>
                  <a:schemeClr val="accent1"/>
                </a:solidFill>
                <a:latin typeface="+mn-lt"/>
                <a:ea typeface="+mn-ea"/>
                <a:cs typeface="+mn-cs"/>
              </a:rPr>
              <a:t>Show me the money!</a:t>
            </a:r>
          </a:p>
        </p:txBody>
      </p:sp>
      <p:pic>
        <p:nvPicPr>
          <p:cNvPr id="2" name="Picture 1" descr="A close up of a map&#10;&#10;Description generated with high confidence">
            <a:extLst>
              <a:ext uri="{FF2B5EF4-FFF2-40B4-BE49-F238E27FC236}">
                <a16:creationId xmlns:a16="http://schemas.microsoft.com/office/drawing/2014/main" id="{F5E353C5-DED9-4D9E-A23B-D13F583B64E8}"/>
              </a:ext>
            </a:extLst>
          </p:cNvPr>
          <p:cNvPicPr>
            <a:picLocks noChangeAspect="1"/>
          </p:cNvPicPr>
          <p:nvPr/>
        </p:nvPicPr>
        <p:blipFill>
          <a:blip r:embed="rId4"/>
          <a:stretch>
            <a:fillRect/>
          </a:stretch>
        </p:blipFill>
        <p:spPr>
          <a:xfrm>
            <a:off x="1109763" y="1753095"/>
            <a:ext cx="6470907" cy="334869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722604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p:cNvSpPr>
            <a:spLocks noGrp="1"/>
          </p:cNvSpPr>
          <p:nvPr>
            <p:ph type="title"/>
          </p:nvPr>
        </p:nvSpPr>
        <p:spPr>
          <a:xfrm>
            <a:off x="836247" y="1085549"/>
            <a:ext cx="3430947" cy="4686903"/>
          </a:xfrm>
        </p:spPr>
        <p:txBody>
          <a:bodyPr anchor="ctr">
            <a:normAutofit/>
          </a:bodyPr>
          <a:lstStyle/>
          <a:p>
            <a:pPr algn="r"/>
            <a:r>
              <a:rPr lang="en-GB" dirty="0">
                <a:solidFill>
                  <a:schemeClr val="tx1"/>
                </a:solidFill>
              </a:rPr>
              <a:t>Products and Services</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041399" y="1085549"/>
            <a:ext cx="5579707" cy="4686903"/>
          </a:xfrm>
        </p:spPr>
        <p:txBody>
          <a:bodyPr anchor="ctr">
            <a:normAutofit/>
          </a:bodyPr>
          <a:lstStyle/>
          <a:p>
            <a:r>
              <a:rPr lang="en-GB">
                <a:solidFill>
                  <a:schemeClr val="tx1"/>
                </a:solidFill>
              </a:rPr>
              <a:t>How will the products and services differ from those offered by competitors? </a:t>
            </a:r>
          </a:p>
          <a:p>
            <a:r>
              <a:rPr lang="en-GB">
                <a:solidFill>
                  <a:schemeClr val="tx1"/>
                </a:solidFill>
              </a:rPr>
              <a:t>Why should customers want to use them? </a:t>
            </a:r>
          </a:p>
          <a:p>
            <a:r>
              <a:rPr lang="en-GB">
                <a:solidFill>
                  <a:schemeClr val="tx1"/>
                </a:solidFill>
              </a:rPr>
              <a:t>How will the business be differentiated to make it successful?</a:t>
            </a:r>
          </a:p>
          <a:p>
            <a:r>
              <a:rPr lang="en-GB">
                <a:solidFill>
                  <a:schemeClr val="tx1"/>
                </a:solidFill>
              </a:rPr>
              <a:t>It should give a clear summary of the purpose of the business, and should be easily understood by owners, staff, customers and potential investors</a:t>
            </a:r>
          </a:p>
        </p:txBody>
      </p:sp>
      <p:sp>
        <p:nvSpPr>
          <p:cNvPr id="16"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8"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397654979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2752354" cy="2709275"/>
          </a:xfrm>
          <a:prstGeom prst="ellipse">
            <a:avLst/>
          </a:prstGeom>
          <a:solidFill>
            <a:schemeClr val="bg1"/>
          </a:solidFill>
          <a:ln w="174625" cmpd="thinThick">
            <a:solidFill>
              <a:schemeClr val="bg1"/>
            </a:solidFill>
          </a:ln>
        </p:spPr>
        <p:txBody>
          <a:bodyPr vert="horz" lIns="91440" tIns="45720" rIns="91440" bIns="45720" rtlCol="0" anchor="ctr">
            <a:normAutofit/>
          </a:bodyPr>
          <a:lstStyle/>
          <a:p>
            <a:pPr algn="ctr"/>
            <a:r>
              <a:rPr lang="en-US" sz="2800" dirty="0">
                <a:solidFill>
                  <a:schemeClr val="tx1">
                    <a:lumMod val="85000"/>
                    <a:lumOff val="15000"/>
                  </a:schemeClr>
                </a:solidFill>
              </a:rPr>
              <a:t>Your Ideal Customer</a:t>
            </a:r>
            <a:br>
              <a:rPr lang="en-US" sz="2800" dirty="0">
                <a:solidFill>
                  <a:schemeClr val="tx1">
                    <a:lumMod val="85000"/>
                    <a:lumOff val="15000"/>
                  </a:schemeClr>
                </a:solidFill>
              </a:rPr>
            </a:br>
            <a:endParaRPr lang="en-US" sz="2800" dirty="0">
              <a:solidFill>
                <a:schemeClr val="tx1">
                  <a:lumMod val="85000"/>
                  <a:lumOff val="15000"/>
                </a:schemeClr>
              </a:solidFill>
            </a:endParaRPr>
          </a:p>
        </p:txBody>
      </p:sp>
      <p:pic>
        <p:nvPicPr>
          <p:cNvPr id="3" name="Content Placeholder 2" descr="A close up of text on a white background&#10;&#10;Description generated with high confidence">
            <a:extLst>
              <a:ext uri="{FF2B5EF4-FFF2-40B4-BE49-F238E27FC236}">
                <a16:creationId xmlns:a16="http://schemas.microsoft.com/office/drawing/2014/main" id="{EBBE3F8B-81F4-4C6E-B07B-3CBECBF1EEDF}"/>
              </a:ext>
            </a:extLst>
          </p:cNvPr>
          <p:cNvPicPr>
            <a:picLocks noGrp="1" noChangeAspect="1"/>
          </p:cNvPicPr>
          <p:nvPr>
            <p:ph idx="1"/>
          </p:nvPr>
        </p:nvPicPr>
        <p:blipFill rotWithShape="1">
          <a:blip r:embed="rId2"/>
          <a:srcRect t="5" b="15408"/>
          <a:stretch/>
        </p:blipFill>
        <p:spPr>
          <a:xfrm>
            <a:off x="20" y="10"/>
            <a:ext cx="12191980" cy="6857990"/>
          </a:xfrm>
          <a:prstGeom prst="rect">
            <a:avLst/>
          </a:prstGeom>
        </p:spPr>
      </p:pic>
    </p:spTree>
    <p:extLst>
      <p:ext uri="{BB962C8B-B14F-4D97-AF65-F5344CB8AC3E}">
        <p14:creationId xmlns:p14="http://schemas.microsoft.com/office/powerpoint/2010/main" val="1332213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353BC003-D6B7-4BF0-937D-4A015F6DEB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73" name="Rectangle 72">
              <a:extLst>
                <a:ext uri="{FF2B5EF4-FFF2-40B4-BE49-F238E27FC236}">
                  <a16:creationId xmlns:a16="http://schemas.microsoft.com/office/drawing/2014/main" id="{4903268C-2C5A-4507-9244-86102327B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Oval 73">
              <a:extLst>
                <a:ext uri="{FF2B5EF4-FFF2-40B4-BE49-F238E27FC236}">
                  <a16:creationId xmlns:a16="http://schemas.microsoft.com/office/drawing/2014/main" id="{539F7113-C588-46FB-ADDE-55CEC5981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Oval 74">
              <a:extLst>
                <a:ext uri="{FF2B5EF4-FFF2-40B4-BE49-F238E27FC236}">
                  <a16:creationId xmlns:a16="http://schemas.microsoft.com/office/drawing/2014/main" id="{B6481A55-E6DE-4B8B-9847-0230D12F7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6" name="Oval 75">
              <a:extLst>
                <a:ext uri="{FF2B5EF4-FFF2-40B4-BE49-F238E27FC236}">
                  <a16:creationId xmlns:a16="http://schemas.microsoft.com/office/drawing/2014/main" id="{052FD8DB-2F6F-462A-9BF4-1E26C9332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id="{BE52543D-8290-40DE-990A-27CC1992A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Oval 77">
              <a:extLst>
                <a:ext uri="{FF2B5EF4-FFF2-40B4-BE49-F238E27FC236}">
                  <a16:creationId xmlns:a16="http://schemas.microsoft.com/office/drawing/2014/main" id="{8ECC693B-FBF3-45DD-849C-AC1B1B290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56515BC8-A1CA-4EB4-81D8-6A891458F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5">
              <a:extLst>
                <a:ext uri="{FF2B5EF4-FFF2-40B4-BE49-F238E27FC236}">
                  <a16:creationId xmlns:a16="http://schemas.microsoft.com/office/drawing/2014/main" id="{ED9E2ADE-2C74-4E7D-8701-6AE23ABD4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1" name="Freeform 5">
              <a:extLst>
                <a:ext uri="{FF2B5EF4-FFF2-40B4-BE49-F238E27FC236}">
                  <a16:creationId xmlns:a16="http://schemas.microsoft.com/office/drawing/2014/main" id="{B7EBD6DC-7188-4268-9886-6535F41A6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2" name="Freeform 5">
              <a:extLst>
                <a:ext uri="{FF2B5EF4-FFF2-40B4-BE49-F238E27FC236}">
                  <a16:creationId xmlns:a16="http://schemas.microsoft.com/office/drawing/2014/main" id="{493CCA32-0C37-4525-8FFC-D62C5EEFBE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6610" name="Rectangle 2"/>
          <p:cNvSpPr>
            <a:spLocks noGrp="1" noChangeArrowheads="1"/>
          </p:cNvSpPr>
          <p:nvPr>
            <p:ph type="title"/>
          </p:nvPr>
        </p:nvSpPr>
        <p:spPr>
          <a:xfrm>
            <a:off x="1154955" y="973668"/>
            <a:ext cx="3133726" cy="1020232"/>
          </a:xfrm>
        </p:spPr>
        <p:txBody>
          <a:bodyPr>
            <a:normAutofit/>
          </a:bodyPr>
          <a:lstStyle/>
          <a:p>
            <a:pPr>
              <a:lnSpc>
                <a:spcPct val="90000"/>
              </a:lnSpc>
            </a:pPr>
            <a:r>
              <a:rPr lang="en-GB" altLang="en-US" sz="2300"/>
              <a:t>YOUR CUSTOMERS?</a:t>
            </a:r>
            <a:br>
              <a:rPr lang="en-GB" altLang="en-US" sz="2300"/>
            </a:br>
            <a:endParaRPr lang="en-GB" altLang="en-US" sz="2300"/>
          </a:p>
        </p:txBody>
      </p:sp>
      <p:sp>
        <p:nvSpPr>
          <p:cNvPr id="196611" name="Rectangle 3"/>
          <p:cNvSpPr>
            <a:spLocks noGrp="1" noChangeArrowheads="1"/>
          </p:cNvSpPr>
          <p:nvPr>
            <p:ph idx="1"/>
          </p:nvPr>
        </p:nvSpPr>
        <p:spPr>
          <a:xfrm>
            <a:off x="1154955" y="2120900"/>
            <a:ext cx="3133726" cy="3898900"/>
          </a:xfrm>
        </p:spPr>
        <p:txBody>
          <a:bodyPr>
            <a:normAutofit/>
          </a:bodyPr>
          <a:lstStyle/>
          <a:p>
            <a:r>
              <a:rPr lang="en-GB" altLang="en-US">
                <a:solidFill>
                  <a:schemeClr val="bg1"/>
                </a:solidFill>
              </a:rPr>
              <a:t>Who are you targeting</a:t>
            </a:r>
          </a:p>
          <a:p>
            <a:r>
              <a:rPr lang="en-GB" altLang="en-US">
                <a:solidFill>
                  <a:schemeClr val="bg1"/>
                </a:solidFill>
              </a:rPr>
              <a:t>What needs/wants are you meeting?</a:t>
            </a:r>
          </a:p>
          <a:p>
            <a:r>
              <a:rPr lang="en-GB" altLang="en-US">
                <a:solidFill>
                  <a:schemeClr val="bg1"/>
                </a:solidFill>
              </a:rPr>
              <a:t>Who are they?</a:t>
            </a:r>
          </a:p>
          <a:p>
            <a:r>
              <a:rPr lang="en-GB" altLang="en-US">
                <a:solidFill>
                  <a:schemeClr val="bg1"/>
                </a:solidFill>
              </a:rPr>
              <a:t>What do they want?</a:t>
            </a:r>
          </a:p>
          <a:p>
            <a:r>
              <a:rPr lang="en-GB" altLang="en-US">
                <a:solidFill>
                  <a:schemeClr val="bg1"/>
                </a:solidFill>
              </a:rPr>
              <a:t>When do they want it?</a:t>
            </a:r>
          </a:p>
          <a:p>
            <a:r>
              <a:rPr lang="en-GB" altLang="en-US">
                <a:solidFill>
                  <a:schemeClr val="bg1"/>
                </a:solidFill>
              </a:rPr>
              <a:t>Where do they want it?</a:t>
            </a:r>
          </a:p>
          <a:p>
            <a:r>
              <a:rPr lang="en-GB" altLang="en-US">
                <a:solidFill>
                  <a:schemeClr val="bg1"/>
                </a:solidFill>
              </a:rPr>
              <a:t>How do they order, pay and receive it?</a:t>
            </a:r>
          </a:p>
        </p:txBody>
      </p:sp>
      <p:pic>
        <p:nvPicPr>
          <p:cNvPr id="3" name="Picture 2" descr="A group of people around each other&#10;&#10;Description generated with very high confidence">
            <a:extLst>
              <a:ext uri="{FF2B5EF4-FFF2-40B4-BE49-F238E27FC236}">
                <a16:creationId xmlns:a16="http://schemas.microsoft.com/office/drawing/2014/main" id="{CE4A177C-8A98-4709-A34B-92906F48F62E}"/>
              </a:ext>
            </a:extLst>
          </p:cNvPr>
          <p:cNvPicPr>
            <a:picLocks noChangeAspect="1"/>
          </p:cNvPicPr>
          <p:nvPr/>
        </p:nvPicPr>
        <p:blipFill>
          <a:blip r:embed="rId4"/>
          <a:stretch>
            <a:fillRect/>
          </a:stretch>
        </p:blipFill>
        <p:spPr>
          <a:xfrm>
            <a:off x="5194607" y="1839106"/>
            <a:ext cx="6391533" cy="3179787"/>
          </a:xfrm>
          <a:prstGeom prst="rect">
            <a:avLst/>
          </a:prstGeom>
        </p:spPr>
      </p:pic>
      <p:sp>
        <p:nvSpPr>
          <p:cNvPr id="84" name="Rectangle 83">
            <a:extLst>
              <a:ext uri="{FF2B5EF4-FFF2-40B4-BE49-F238E27FC236}">
                <a16:creationId xmlns:a16="http://schemas.microsoft.com/office/drawing/2014/main" id="{5014FF2D-4863-43AA-82A7-958E9F743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0040741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4" name="Rectangle 23">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2" name="Rectangle 31">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82055" y="1241266"/>
            <a:ext cx="3161016" cy="3153753"/>
          </a:xfrm>
        </p:spPr>
        <p:txBody>
          <a:bodyPr vert="horz" lIns="91440" tIns="45720" rIns="91440" bIns="45720" rtlCol="0" anchor="b">
            <a:normAutofit/>
          </a:bodyPr>
          <a:lstStyle/>
          <a:p>
            <a:r>
              <a:rPr lang="en-US" sz="4600" b="0" i="0" kern="1200" dirty="0">
                <a:solidFill>
                  <a:schemeClr val="bg2"/>
                </a:solidFill>
                <a:latin typeface="+mj-lt"/>
                <a:ea typeface="+mj-ea"/>
                <a:cs typeface="+mj-cs"/>
              </a:rPr>
              <a:t>Customer Persona</a:t>
            </a:r>
          </a:p>
        </p:txBody>
      </p:sp>
      <p:grpSp>
        <p:nvGrpSpPr>
          <p:cNvPr id="34" name="Group 33">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35" name="Rectangle 34">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7"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Content Placeholder 2" descr="A close up of text on a white background&#10;&#10;Description generated with high confidence"/>
          <p:cNvPicPr>
            <a:picLocks noGrp="1" noChangeAspect="1"/>
          </p:cNvPicPr>
          <p:nvPr>
            <p:ph idx="1"/>
          </p:nvPr>
        </p:nvPicPr>
        <p:blipFill>
          <a:blip r:embed="rId3"/>
          <a:stretch>
            <a:fillRect/>
          </a:stretch>
        </p:blipFill>
        <p:spPr>
          <a:xfrm>
            <a:off x="1109763" y="1262481"/>
            <a:ext cx="6443180" cy="4333038"/>
          </a:xfrm>
          <a:prstGeom prst="rect">
            <a:avLst/>
          </a:prstGeom>
        </p:spPr>
      </p:pic>
    </p:spTree>
    <p:extLst>
      <p:ext uri="{BB962C8B-B14F-4D97-AF65-F5344CB8AC3E}">
        <p14:creationId xmlns:p14="http://schemas.microsoft.com/office/powerpoint/2010/main" val="2428672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3" name="Rectangle 92">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Oval 93">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5" name="Oval 94">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6" name="Oval 95">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7" name="Oval 96">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8" name="Oval 97">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9"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1" name="Rectangle 100">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82055" y="1241266"/>
            <a:ext cx="3161016" cy="3153753"/>
          </a:xfrm>
          <a:prstGeom prst="rect">
            <a:avLst/>
          </a:prstGeom>
        </p:spPr>
        <p:txBody>
          <a:bodyPr vert="horz" lIns="91440" tIns="45720" rIns="91440" bIns="45720" rtlCol="0" anchor="b">
            <a:normAutofit/>
          </a:bodyPr>
          <a:lstStyle/>
          <a:p>
            <a:pPr>
              <a:lnSpc>
                <a:spcPct val="90000"/>
              </a:lnSpc>
            </a:pPr>
            <a:r>
              <a:rPr lang="en-US" sz="4600" b="0" i="0" kern="1200" dirty="0">
                <a:solidFill>
                  <a:schemeClr val="bg2"/>
                </a:solidFill>
                <a:latin typeface="+mj-lt"/>
                <a:ea typeface="+mj-ea"/>
                <a:cs typeface="+mj-cs"/>
              </a:rPr>
              <a:t>Step into Your Customer Shoes</a:t>
            </a:r>
          </a:p>
        </p:txBody>
      </p:sp>
      <p:grpSp>
        <p:nvGrpSpPr>
          <p:cNvPr id="103" name="Group 102">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04" name="Rectangle 103">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5"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6"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1045" name="Picture 2" descr="Image result for different shoes"/>
          <p:cNvPicPr>
            <a:picLocks noGrp="1" noChangeAspect="1"/>
          </p:cNvPicPr>
          <p:nvPr>
            <p:ph idx="1"/>
          </p:nvPr>
        </p:nvPicPr>
        <p:blipFill rotWithShape="1">
          <a:blip r:embed="rId3">
            <a:extLst>
              <a:ext uri="{28A0092B-C50C-407E-A947-70E740481C1C}">
                <a14:useLocalDpi xmlns:a14="http://schemas.microsoft.com/office/drawing/2010/main" val="0"/>
              </a:ext>
            </a:extLst>
          </a:blip>
          <a:srcRect l="5830" r="11570"/>
          <a:stretch/>
        </p:blipFill>
        <p:spPr>
          <a:xfrm>
            <a:off x="1782450" y="1114621"/>
            <a:ext cx="5097805" cy="4628758"/>
          </a:xfrm>
          <a:prstGeom prst="rect">
            <a:avLst/>
          </a:prstGeom>
        </p:spPr>
      </p:pic>
    </p:spTree>
    <p:extLst>
      <p:ext uri="{BB962C8B-B14F-4D97-AF65-F5344CB8AC3E}">
        <p14:creationId xmlns:p14="http://schemas.microsoft.com/office/powerpoint/2010/main" val="991010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1AF038E-8C8B-448B-8613-B80CD58A4F27}"/>
              </a:ext>
            </a:extLst>
          </p:cNvPr>
          <p:cNvPicPr>
            <a:picLocks noGrp="1" noChangeAspect="1"/>
          </p:cNvPicPr>
          <p:nvPr>
            <p:ph idx="1"/>
          </p:nvPr>
        </p:nvPicPr>
        <p:blipFill rotWithShape="1">
          <a:blip r:embed="rId2"/>
          <a:srcRect t="23801" b="9035"/>
          <a:stretch/>
        </p:blipFill>
        <p:spPr>
          <a:xfrm>
            <a:off x="20" y="10"/>
            <a:ext cx="12191980" cy="6857990"/>
          </a:xfrm>
          <a:prstGeom prst="rect">
            <a:avLst/>
          </a:prstGeom>
        </p:spPr>
      </p:pic>
    </p:spTree>
    <p:extLst>
      <p:ext uri="{BB962C8B-B14F-4D97-AF65-F5344CB8AC3E}">
        <p14:creationId xmlns:p14="http://schemas.microsoft.com/office/powerpoint/2010/main" val="1060474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703389" y="188913"/>
            <a:ext cx="4535487" cy="1384300"/>
          </a:xfrm>
        </p:spPr>
        <p:txBody>
          <a:bodyPr/>
          <a:lstStyle/>
          <a:p>
            <a:pPr algn="l"/>
            <a:r>
              <a:rPr lang="en-GB" altLang="en-US" dirty="0"/>
              <a:t>Customer Needs</a:t>
            </a:r>
          </a:p>
        </p:txBody>
      </p:sp>
      <p:sp>
        <p:nvSpPr>
          <p:cNvPr id="48131" name="Text Box 3"/>
          <p:cNvSpPr txBox="1">
            <a:spLocks noChangeArrowheads="1"/>
          </p:cNvSpPr>
          <p:nvPr/>
        </p:nvSpPr>
        <p:spPr bwMode="auto">
          <a:xfrm>
            <a:off x="2890838" y="2187556"/>
            <a:ext cx="66960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GB" altLang="en-US" sz="2800" dirty="0">
                <a:latin typeface="Tahoma" panose="020B0604030504040204" pitchFamily="34" charset="0"/>
              </a:rPr>
              <a:t>Write down five needs / reasons why your people will buy from you…</a:t>
            </a:r>
          </a:p>
        </p:txBody>
      </p:sp>
      <p:pic>
        <p:nvPicPr>
          <p:cNvPr id="48132" name="Picture 4" descr="big-benef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141663"/>
            <a:ext cx="2286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5"/>
          <p:cNvSpPr txBox="1">
            <a:spLocks noChangeArrowheads="1"/>
          </p:cNvSpPr>
          <p:nvPr/>
        </p:nvSpPr>
        <p:spPr bwMode="auto">
          <a:xfrm>
            <a:off x="8040688" y="5373688"/>
            <a:ext cx="1727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GB" altLang="en-US">
                <a:latin typeface="Tahoma" panose="020B0604030504040204" pitchFamily="34" charset="0"/>
              </a:rPr>
              <a:t>Class Exercise</a:t>
            </a:r>
          </a:p>
        </p:txBody>
      </p:sp>
    </p:spTree>
    <p:extLst>
      <p:ext uri="{BB962C8B-B14F-4D97-AF65-F5344CB8AC3E}">
        <p14:creationId xmlns:p14="http://schemas.microsoft.com/office/powerpoint/2010/main" val="424011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DD029FC-684F-483A-A8BD-1F092BFFB7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EF3C96DD-C9B2-4B53-AEC5-8CB276D3C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662F19CA-71D7-45F5-9123-CA712C528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886C2A0-05BA-4243-B351-00C64563A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C87CEB4-8F81-455D-A076-159940550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BC9FC7F0-1AE4-4459-B8F2-219D7598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DD48B9DA-44B2-4334-96CF-D089EFEC9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79089964-B99F-487E-840E-FD3D7E88C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EC4611E9-9EAD-44EF-967C-9F3F3066D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5916A076-E219-44E3-8EB5-1C04EFCD17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D764F0A0-D07C-4159-9427-D25058257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4" name="Group 23">
            <a:extLst>
              <a:ext uri="{FF2B5EF4-FFF2-40B4-BE49-F238E27FC236}">
                <a16:creationId xmlns:a16="http://schemas.microsoft.com/office/drawing/2014/main" id="{353BC003-D6B7-4BF0-937D-4A015F6DEB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25" name="Rectangle 24">
              <a:extLst>
                <a:ext uri="{FF2B5EF4-FFF2-40B4-BE49-F238E27FC236}">
                  <a16:creationId xmlns:a16="http://schemas.microsoft.com/office/drawing/2014/main" id="{4903268C-2C5A-4507-9244-86102327B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25">
              <a:extLst>
                <a:ext uri="{FF2B5EF4-FFF2-40B4-BE49-F238E27FC236}">
                  <a16:creationId xmlns:a16="http://schemas.microsoft.com/office/drawing/2014/main" id="{539F7113-C588-46FB-ADDE-55CEC5981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B6481A55-E6DE-4B8B-9847-0230D12F7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052FD8DB-2F6F-462A-9BF4-1E26C9332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BE52543D-8290-40DE-990A-27CC1992A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8ECC693B-FBF3-45DD-849C-AC1B1B290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56515BC8-A1CA-4EB4-81D8-6A891458F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ED9E2ADE-2C74-4E7D-8701-6AE23ABD4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B7EBD6DC-7188-4268-9886-6535F41A6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493CCA32-0C37-4525-8FFC-D62C5EEFBE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Rectangle 2">
            <a:extLst>
              <a:ext uri="{FF2B5EF4-FFF2-40B4-BE49-F238E27FC236}">
                <a16:creationId xmlns:a16="http://schemas.microsoft.com/office/drawing/2014/main" id="{A3FB9409-8236-4AF1-82C6-75D0DC56DF74}"/>
              </a:ext>
            </a:extLst>
          </p:cNvPr>
          <p:cNvSpPr/>
          <p:nvPr/>
        </p:nvSpPr>
        <p:spPr>
          <a:xfrm>
            <a:off x="1154955" y="973668"/>
            <a:ext cx="3133726" cy="10202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a:lnSpc>
                <a:spcPct val="90000"/>
              </a:lnSpc>
              <a:spcBef>
                <a:spcPct val="0"/>
              </a:spcBef>
              <a:spcAft>
                <a:spcPts val="600"/>
              </a:spcAft>
            </a:pPr>
            <a:r>
              <a:rPr lang="en-US" sz="3300">
                <a:solidFill>
                  <a:schemeClr val="bg2"/>
                </a:solidFill>
                <a:effectLst>
                  <a:outerShdw blurRad="38100" dist="38100" dir="2700000" algn="tl">
                    <a:srgbClr val="000000">
                      <a:alpha val="43137"/>
                    </a:srgbClr>
                  </a:outerShdw>
                </a:effectLst>
                <a:latin typeface="+mj-lt"/>
                <a:ea typeface="+mj-ea"/>
                <a:cs typeface="+mj-cs"/>
              </a:rPr>
              <a:t>Expected Outcomes</a:t>
            </a:r>
          </a:p>
        </p:txBody>
      </p:sp>
      <p:sp>
        <p:nvSpPr>
          <p:cNvPr id="2" name="Rectangle 1">
            <a:extLst>
              <a:ext uri="{FF2B5EF4-FFF2-40B4-BE49-F238E27FC236}">
                <a16:creationId xmlns:a16="http://schemas.microsoft.com/office/drawing/2014/main" id="{19D5469B-6616-4DA6-812F-17926C93AE5E}"/>
              </a:ext>
            </a:extLst>
          </p:cNvPr>
          <p:cNvSpPr/>
          <p:nvPr/>
        </p:nvSpPr>
        <p:spPr>
          <a:xfrm>
            <a:off x="1154955" y="2120900"/>
            <a:ext cx="3133726" cy="3898900"/>
          </a:xfrm>
          <a:prstGeom prst="rect">
            <a:avLst/>
          </a:prstGeom>
        </p:spPr>
        <p:txBody>
          <a:bodyPr vert="horz" lIns="91440" tIns="45720" rIns="91440" bIns="45720" rtlCol="0">
            <a:normAutofit/>
          </a:bodyPr>
          <a:lstStyle/>
          <a:p>
            <a:pPr marL="457200" indent="-457200">
              <a:lnSpc>
                <a:spcPct val="90000"/>
              </a:lnSpc>
              <a:spcBef>
                <a:spcPts val="1000"/>
              </a:spcBef>
              <a:buClr>
                <a:schemeClr val="accent1"/>
              </a:buClr>
              <a:buSzPct val="80000"/>
              <a:buFont typeface="Wingdings 3" charset="2"/>
              <a:buChar char=""/>
              <a:tabLst>
                <a:tab pos="457200" algn="l"/>
              </a:tabLst>
            </a:pPr>
            <a:r>
              <a:rPr lang="en-US" sz="1400">
                <a:solidFill>
                  <a:schemeClr val="bg1"/>
                </a:solidFill>
              </a:rPr>
              <a:t>How to start and grow your business</a:t>
            </a:r>
          </a:p>
          <a:p>
            <a:pPr marL="457200" indent="-457200">
              <a:lnSpc>
                <a:spcPct val="90000"/>
              </a:lnSpc>
              <a:spcBef>
                <a:spcPts val="1000"/>
              </a:spcBef>
              <a:buClr>
                <a:schemeClr val="accent1"/>
              </a:buClr>
              <a:buSzPct val="80000"/>
              <a:buFont typeface="Wingdings 3" charset="2"/>
              <a:buChar char=""/>
              <a:tabLst>
                <a:tab pos="457200" algn="l"/>
              </a:tabLst>
            </a:pPr>
            <a:r>
              <a:rPr lang="en-US" sz="1400">
                <a:solidFill>
                  <a:schemeClr val="bg1"/>
                </a:solidFill>
              </a:rPr>
              <a:t>How to generate revenue</a:t>
            </a:r>
          </a:p>
          <a:p>
            <a:pPr marL="457200" indent="-457200">
              <a:lnSpc>
                <a:spcPct val="90000"/>
              </a:lnSpc>
              <a:spcBef>
                <a:spcPts val="1000"/>
              </a:spcBef>
              <a:buClr>
                <a:schemeClr val="accent1"/>
              </a:buClr>
              <a:buSzPct val="80000"/>
              <a:buFont typeface="Wingdings 3" charset="2"/>
              <a:buChar char=""/>
              <a:tabLst>
                <a:tab pos="457200" algn="l"/>
              </a:tabLst>
            </a:pPr>
            <a:r>
              <a:rPr lang="en-US" sz="1400">
                <a:solidFill>
                  <a:schemeClr val="bg1"/>
                </a:solidFill>
              </a:rPr>
              <a:t>Clear goals </a:t>
            </a:r>
          </a:p>
          <a:p>
            <a:pPr marL="457200" indent="-457200">
              <a:lnSpc>
                <a:spcPct val="90000"/>
              </a:lnSpc>
              <a:spcBef>
                <a:spcPts val="1000"/>
              </a:spcBef>
              <a:buClr>
                <a:schemeClr val="accent1"/>
              </a:buClr>
              <a:buSzPct val="80000"/>
              <a:buFont typeface="Wingdings 3" charset="2"/>
              <a:buChar char=""/>
              <a:tabLst>
                <a:tab pos="457200" algn="l"/>
              </a:tabLst>
            </a:pPr>
            <a:r>
              <a:rPr lang="en-US" sz="1400">
                <a:solidFill>
                  <a:schemeClr val="bg1"/>
                </a:solidFill>
              </a:rPr>
              <a:t>Why do you want to start a business?</a:t>
            </a:r>
          </a:p>
          <a:p>
            <a:pPr marL="457200" indent="-457200">
              <a:lnSpc>
                <a:spcPct val="90000"/>
              </a:lnSpc>
              <a:spcBef>
                <a:spcPts val="1000"/>
              </a:spcBef>
              <a:buClr>
                <a:schemeClr val="accent1"/>
              </a:buClr>
              <a:buSzPct val="80000"/>
              <a:buFont typeface="Wingdings 3" charset="2"/>
              <a:buChar char=""/>
              <a:tabLst>
                <a:tab pos="457200" algn="l"/>
              </a:tabLst>
            </a:pPr>
            <a:r>
              <a:rPr lang="en-US" sz="1400">
                <a:solidFill>
                  <a:schemeClr val="bg1"/>
                </a:solidFill>
              </a:rPr>
              <a:t>A list of what you need to do now</a:t>
            </a:r>
          </a:p>
          <a:p>
            <a:pPr marL="457200" indent="-457200">
              <a:lnSpc>
                <a:spcPct val="90000"/>
              </a:lnSpc>
              <a:spcBef>
                <a:spcPts val="1000"/>
              </a:spcBef>
              <a:buClr>
                <a:schemeClr val="accent1"/>
              </a:buClr>
              <a:buSzPct val="80000"/>
              <a:buFont typeface="Wingdings 3" charset="2"/>
              <a:buChar char=""/>
              <a:tabLst>
                <a:tab pos="457200" algn="l"/>
              </a:tabLst>
            </a:pPr>
            <a:r>
              <a:rPr lang="en-US" sz="1400">
                <a:solidFill>
                  <a:schemeClr val="bg1"/>
                </a:solidFill>
              </a:rPr>
              <a:t>What makes a successful business</a:t>
            </a:r>
          </a:p>
          <a:p>
            <a:pPr marL="457200" indent="-457200">
              <a:lnSpc>
                <a:spcPct val="90000"/>
              </a:lnSpc>
              <a:spcBef>
                <a:spcPts val="1000"/>
              </a:spcBef>
              <a:buClr>
                <a:schemeClr val="accent1"/>
              </a:buClr>
              <a:buSzPct val="80000"/>
              <a:buFont typeface="Wingdings 3" charset="2"/>
              <a:buChar char=""/>
              <a:tabLst>
                <a:tab pos="457200" algn="l"/>
              </a:tabLst>
            </a:pPr>
            <a:r>
              <a:rPr lang="en-US" sz="1400">
                <a:solidFill>
                  <a:schemeClr val="bg1"/>
                </a:solidFill>
              </a:rPr>
              <a:t>Defining your business values</a:t>
            </a:r>
          </a:p>
          <a:p>
            <a:pPr marL="457200" indent="-457200">
              <a:lnSpc>
                <a:spcPct val="90000"/>
              </a:lnSpc>
              <a:spcBef>
                <a:spcPts val="1000"/>
              </a:spcBef>
              <a:buClr>
                <a:schemeClr val="accent1"/>
              </a:buClr>
              <a:buSzPct val="80000"/>
              <a:buFont typeface="Wingdings 3" charset="2"/>
              <a:buChar char=""/>
              <a:tabLst>
                <a:tab pos="457200" algn="l"/>
              </a:tabLst>
            </a:pPr>
            <a:r>
              <a:rPr lang="en-US" sz="1400">
                <a:solidFill>
                  <a:schemeClr val="bg1"/>
                </a:solidFill>
              </a:rPr>
              <a:t>Your business vision</a:t>
            </a:r>
          </a:p>
          <a:p>
            <a:pPr marL="457200" indent="-457200">
              <a:lnSpc>
                <a:spcPct val="90000"/>
              </a:lnSpc>
              <a:spcBef>
                <a:spcPts val="1000"/>
              </a:spcBef>
              <a:buClr>
                <a:schemeClr val="accent1"/>
              </a:buClr>
              <a:buSzPct val="80000"/>
              <a:buFont typeface="Wingdings 3" charset="2"/>
              <a:buChar char=""/>
              <a:tabLst>
                <a:tab pos="457200" algn="l"/>
              </a:tabLst>
            </a:pPr>
            <a:r>
              <a:rPr lang="en-US" sz="1400">
                <a:solidFill>
                  <a:schemeClr val="bg1"/>
                </a:solidFill>
              </a:rPr>
              <a:t>The business skills you need</a:t>
            </a:r>
          </a:p>
          <a:p>
            <a:pPr marL="457200" indent="-457200">
              <a:lnSpc>
                <a:spcPct val="90000"/>
              </a:lnSpc>
              <a:spcBef>
                <a:spcPts val="1000"/>
              </a:spcBef>
              <a:buClr>
                <a:schemeClr val="accent1"/>
              </a:buClr>
              <a:buSzPct val="80000"/>
              <a:buFont typeface="Wingdings 3" charset="2"/>
              <a:buChar char=""/>
              <a:tabLst>
                <a:tab pos="457200" algn="l"/>
              </a:tabLst>
            </a:pPr>
            <a:endParaRPr lang="en-US" sz="1400">
              <a:solidFill>
                <a:schemeClr val="bg1"/>
              </a:solidFill>
            </a:endParaRPr>
          </a:p>
        </p:txBody>
      </p:sp>
      <p:pic>
        <p:nvPicPr>
          <p:cNvPr id="6" name="Picture 5" descr="A picture containing device, clock&#10;&#10;Description automatically generated">
            <a:extLst>
              <a:ext uri="{FF2B5EF4-FFF2-40B4-BE49-F238E27FC236}">
                <a16:creationId xmlns:a16="http://schemas.microsoft.com/office/drawing/2014/main" id="{0FB1219F-A368-4C02-A6BE-EB903D06E6E2}"/>
              </a:ext>
            </a:extLst>
          </p:cNvPr>
          <p:cNvPicPr>
            <a:picLocks noChangeAspect="1"/>
          </p:cNvPicPr>
          <p:nvPr/>
        </p:nvPicPr>
        <p:blipFill rotWithShape="1">
          <a:blip r:embed="rId3">
            <a:extLst>
              <a:ext uri="{28A0092B-C50C-407E-A947-70E740481C1C}">
                <a14:useLocalDpi xmlns:a14="http://schemas.microsoft.com/office/drawing/2010/main" val="0"/>
              </a:ext>
            </a:extLst>
          </a:blip>
          <a:srcRect l="25929"/>
          <a:stretch/>
        </p:blipFill>
        <p:spPr>
          <a:xfrm>
            <a:off x="5477192" y="803751"/>
            <a:ext cx="5826363" cy="5250498"/>
          </a:xfrm>
          <a:prstGeom prst="rect">
            <a:avLst/>
          </a:prstGeom>
        </p:spPr>
      </p:pic>
      <p:sp>
        <p:nvSpPr>
          <p:cNvPr id="36" name="Rectangle 35">
            <a:extLst>
              <a:ext uri="{FF2B5EF4-FFF2-40B4-BE49-F238E27FC236}">
                <a16:creationId xmlns:a16="http://schemas.microsoft.com/office/drawing/2014/main" id="{5014FF2D-4863-43AA-82A7-958E9F743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092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5">
            <a:extLst>
              <a:ext uri="{FF2B5EF4-FFF2-40B4-BE49-F238E27FC236}">
                <a16:creationId xmlns:a16="http://schemas.microsoft.com/office/drawing/2014/main" id="{B2F7123F-BDDB-4B3D-A49C-0DB5CA44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1028" name="Picture 4" descr="Related image"/>
          <p:cNvPicPr>
            <a:picLocks noChangeAspect="1" noChangeArrowheads="1"/>
          </p:cNvPicPr>
          <p:nvPr/>
        </p:nvPicPr>
        <p:blipFill rotWithShape="1">
          <a:blip r:embed="rId3" cstate="print">
            <a:duotone>
              <a:prstClr val="black"/>
              <a:schemeClr val="tx2">
                <a:tint val="45000"/>
                <a:satMod val="400000"/>
              </a:schemeClr>
            </a:duotone>
            <a:alphaModFix amt="25000"/>
            <a:extLst>
              <a:ext uri="{28A0092B-C50C-407E-A947-70E740481C1C}">
                <a14:useLocalDpi xmlns:a14="http://schemas.microsoft.com/office/drawing/2010/main" val="0"/>
              </a:ext>
            </a:extLst>
          </a:blip>
          <a:srcRect t="26080" r="9090" b="15292"/>
          <a:stretch/>
        </p:blipFill>
        <p:spPr bwMode="auto">
          <a:xfrm>
            <a:off x="474133" y="475488"/>
            <a:ext cx="11243734" cy="590973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1154954" y="2099733"/>
            <a:ext cx="8827245" cy="2677648"/>
          </a:xfrm>
          <a:prstGeom prst="rect">
            <a:avLst/>
          </a:prstGeom>
        </p:spPr>
        <p:txBody>
          <a:bodyPr vert="horz" lIns="91440" tIns="45720" rIns="91440" bIns="45720" rtlCol="0">
            <a:normAutofit/>
          </a:bodyPr>
          <a:lstStyle/>
          <a:p>
            <a:r>
              <a:rPr lang="en-US"/>
              <a:t>Essential Preparation</a:t>
            </a:r>
          </a:p>
        </p:txBody>
      </p:sp>
      <p:sp>
        <p:nvSpPr>
          <p:cNvPr id="75" name="Rectangle 74">
            <a:extLst>
              <a:ext uri="{FF2B5EF4-FFF2-40B4-BE49-F238E27FC236}">
                <a16:creationId xmlns:a16="http://schemas.microsoft.com/office/drawing/2014/main" id="{DD592B83-3798-4537-9299-ECA40D759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7" name="Footer Placeholder 4">
            <a:extLst>
              <a:ext uri="{FF2B5EF4-FFF2-40B4-BE49-F238E27FC236}">
                <a16:creationId xmlns:a16="http://schemas.microsoft.com/office/drawing/2014/main" id="{CDA82A80-E6FF-4DFB-979C-210DD5539AA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358" y="6391838"/>
            <a:ext cx="3859795" cy="304801"/>
          </a:xfrm>
          <a:prstGeom prst="rect">
            <a:avLst/>
          </a:prstGeom>
        </p:spPr>
        <p:txBody>
          <a:bodyPr vert="horz" lIns="91440" tIns="45720" rIns="91440" bIns="45720" rtlCol="0" anchor="b"/>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
        <p:nvSpPr>
          <p:cNvPr id="79" name="Date Placeholder 3">
            <a:extLst>
              <a:ext uri="{FF2B5EF4-FFF2-40B4-BE49-F238E27FC236}">
                <a16:creationId xmlns:a16="http://schemas.microsoft.com/office/drawing/2014/main" id="{E6706D8A-B9DC-4D79-81FD-B9719261D38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50938" y="6394061"/>
            <a:ext cx="990599" cy="304799"/>
          </a:xfrm>
          <a:prstGeom prst="rect">
            <a:avLst/>
          </a:prstGeom>
        </p:spPr>
        <p:txBody>
          <a:bodyPr vert="horz" lIns="91440" tIns="45720" rIns="91440" bIns="45720" rtlCol="0" anchor="t"/>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Tree>
    <p:extLst>
      <p:ext uri="{BB962C8B-B14F-4D97-AF65-F5344CB8AC3E}">
        <p14:creationId xmlns:p14="http://schemas.microsoft.com/office/powerpoint/2010/main" val="343276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028"/>
                                        </p:tgtEl>
                                        <p:attrNameLst>
                                          <p:attrName>style.visibility</p:attrName>
                                        </p:attrNameLst>
                                      </p:cBhvr>
                                      <p:to>
                                        <p:strVal val="visible"/>
                                      </p:to>
                                    </p:set>
                                    <p:animEffect transition="in" filter="fade">
                                      <p:cBhvr>
                                        <p:cTn id="10" dur="7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73" name="Rectangle 72">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Oval 73">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Oval 74">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6" name="Oval 75">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Oval 77">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1" name="Rectangle 80">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6850" name="Rectangle 2"/>
          <p:cNvSpPr>
            <a:spLocks noGrp="1" noChangeArrowheads="1"/>
          </p:cNvSpPr>
          <p:nvPr>
            <p:ph type="title"/>
          </p:nvPr>
        </p:nvSpPr>
        <p:spPr>
          <a:xfrm>
            <a:off x="8382055" y="1241266"/>
            <a:ext cx="3161016" cy="3153753"/>
          </a:xfrm>
        </p:spPr>
        <p:txBody>
          <a:bodyPr vert="horz" lIns="91440" tIns="45720" rIns="91440" bIns="45720" rtlCol="0" anchor="b">
            <a:normAutofit/>
          </a:bodyPr>
          <a:lstStyle/>
          <a:p>
            <a:r>
              <a:rPr lang="en-US" altLang="en-US" sz="5400" b="0" i="0" kern="1200" dirty="0">
                <a:solidFill>
                  <a:schemeClr val="bg2"/>
                </a:solidFill>
                <a:latin typeface="+mj-lt"/>
                <a:ea typeface="+mj-ea"/>
                <a:cs typeface="+mj-cs"/>
              </a:rPr>
              <a:t>Business Canvas</a:t>
            </a:r>
          </a:p>
        </p:txBody>
      </p:sp>
      <p:grpSp>
        <p:nvGrpSpPr>
          <p:cNvPr id="83" name="Group 82">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84" name="Rectangle 83">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5"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6"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2" name="Content Placeholder 1" descr="A close up of a map&#10;&#10;Description generated with high confidence">
            <a:extLst>
              <a:ext uri="{FF2B5EF4-FFF2-40B4-BE49-F238E27FC236}">
                <a16:creationId xmlns:a16="http://schemas.microsoft.com/office/drawing/2014/main" id="{F5E353C5-DED9-4D9E-A23B-D13F583B64E8}"/>
              </a:ext>
            </a:extLst>
          </p:cNvPr>
          <p:cNvPicPr>
            <a:picLocks noGrp="1" noChangeAspect="1"/>
          </p:cNvPicPr>
          <p:nvPr>
            <p:ph idx="1"/>
          </p:nvPr>
        </p:nvPicPr>
        <p:blipFill rotWithShape="1">
          <a:blip r:embed="rId4"/>
          <a:srcRect r="7999" b="-1"/>
          <a:stretch/>
        </p:blipFill>
        <p:spPr>
          <a:xfrm>
            <a:off x="1109763" y="1616858"/>
            <a:ext cx="6443180" cy="3624284"/>
          </a:xfrm>
          <a:prstGeom prst="rect">
            <a:avLst/>
          </a:prstGeom>
        </p:spPr>
      </p:pic>
    </p:spTree>
    <p:extLst>
      <p:ext uri="{BB962C8B-B14F-4D97-AF65-F5344CB8AC3E}">
        <p14:creationId xmlns:p14="http://schemas.microsoft.com/office/powerpoint/2010/main" val="689951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98B78F7-6841-4168-8538-3E2607086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764D568C-39BB-4394-A483-C7C185002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CB70B903-F367-48EC-B214-D1D26FC70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45E5B732-80F6-496B-AC33-E0FD9395D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C709F18-F3FB-4D14-B50D-6159067EB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16E4A747-3382-4841-BCBE-78D416DEEC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049AC68C-6F74-4DEB-9CD1-3E1C4EB2C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3FB17BE8-AC72-4544-AFE9-F8C1C3EB65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639098" y="629265"/>
            <a:ext cx="5132438" cy="1622322"/>
          </a:xfrm>
        </p:spPr>
        <p:txBody>
          <a:bodyPr>
            <a:normAutofit/>
          </a:bodyPr>
          <a:lstStyle/>
          <a:p>
            <a:r>
              <a:rPr lang="en-GB"/>
              <a:t>Schedule Your Time</a:t>
            </a:r>
          </a:p>
        </p:txBody>
      </p:sp>
      <p:sp>
        <p:nvSpPr>
          <p:cNvPr id="3" name="Content Placeholder 2"/>
          <p:cNvSpPr>
            <a:spLocks noGrp="1"/>
          </p:cNvSpPr>
          <p:nvPr>
            <p:ph idx="1"/>
          </p:nvPr>
        </p:nvSpPr>
        <p:spPr>
          <a:xfrm>
            <a:off x="639098" y="2418735"/>
            <a:ext cx="5132439" cy="3811742"/>
          </a:xfrm>
        </p:spPr>
        <p:txBody>
          <a:bodyPr anchor="ctr">
            <a:normAutofit/>
          </a:bodyPr>
          <a:lstStyle/>
          <a:p>
            <a:pPr marL="0" lvl="0" indent="0" fontAlgn="base">
              <a:buNone/>
            </a:pPr>
            <a:endParaRPr lang="en-GB">
              <a:solidFill>
                <a:schemeClr val="bg1"/>
              </a:solidFill>
            </a:endParaRPr>
          </a:p>
          <a:p>
            <a:endParaRPr lang="en-GB">
              <a:solidFill>
                <a:schemeClr val="bg1"/>
              </a:solidFill>
            </a:endParaRPr>
          </a:p>
        </p:txBody>
      </p:sp>
      <p:pic>
        <p:nvPicPr>
          <p:cNvPr id="4" name="Picture 3"/>
          <p:cNvPicPr>
            <a:picLocks noChangeAspect="1"/>
          </p:cNvPicPr>
          <p:nvPr/>
        </p:nvPicPr>
        <p:blipFill rotWithShape="1">
          <a:blip r:embed="rId3"/>
          <a:srcRect t="2205" r="1" b="1"/>
          <a:stretch/>
        </p:blipFill>
        <p:spPr>
          <a:xfrm>
            <a:off x="6700827" y="1448698"/>
            <a:ext cx="4842716" cy="3978184"/>
          </a:xfrm>
          <a:prstGeom prst="rect">
            <a:avLst/>
          </a:prstGeom>
        </p:spPr>
      </p:pic>
      <p:sp>
        <p:nvSpPr>
          <p:cNvPr id="18" name="Rectangle 17">
            <a:extLst>
              <a:ext uri="{FF2B5EF4-FFF2-40B4-BE49-F238E27FC236}">
                <a16:creationId xmlns:a16="http://schemas.microsoft.com/office/drawing/2014/main" id="{B5BA6DB3-F246-4306-AA4A-B2E8EF6D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87131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651241" y="1143000"/>
            <a:ext cx="4529666" cy="3134032"/>
          </a:xfrm>
        </p:spPr>
        <p:txBody>
          <a:bodyPr vert="horz" lIns="91440" tIns="45720" rIns="91440" bIns="45720" rtlCol="0" anchor="b">
            <a:normAutofit/>
          </a:bodyPr>
          <a:lstStyle/>
          <a:p>
            <a:r>
              <a:rPr lang="en-US" altLang="en-US" sz="6600" dirty="0">
                <a:solidFill>
                  <a:schemeClr val="tx1"/>
                </a:solidFill>
              </a:rPr>
              <a:t>Develop Your USP</a:t>
            </a:r>
          </a:p>
        </p:txBody>
      </p:sp>
      <p:pic>
        <p:nvPicPr>
          <p:cNvPr id="3" name="Picture 2">
            <a:extLst>
              <a:ext uri="{FF2B5EF4-FFF2-40B4-BE49-F238E27FC236}">
                <a16:creationId xmlns:a16="http://schemas.microsoft.com/office/drawing/2014/main" id="{53A5B1C8-0D1D-4951-9317-433B8821A7C3}"/>
              </a:ext>
            </a:extLst>
          </p:cNvPr>
          <p:cNvPicPr>
            <a:picLocks noChangeAspect="1"/>
          </p:cNvPicPr>
          <p:nvPr/>
        </p:nvPicPr>
        <p:blipFill rotWithShape="1">
          <a:blip r:embed="rId3"/>
          <a:srcRect t="21727" r="3" b="6253"/>
          <a:stretch/>
        </p:blipFill>
        <p:spPr>
          <a:xfrm>
            <a:off x="1109764" y="1116180"/>
            <a:ext cx="4986235" cy="2693409"/>
          </a:xfrm>
          <a:prstGeom prst="roundRect">
            <a:avLst>
              <a:gd name="adj" fmla="val 1858"/>
            </a:avLst>
          </a:prstGeom>
          <a:effectLst>
            <a:outerShdw blurRad="50800" dist="50800" dir="5400000" algn="tl" rotWithShape="0">
              <a:srgbClr val="000000">
                <a:alpha val="43000"/>
              </a:srgbClr>
            </a:outerShdw>
          </a:effectLst>
        </p:spPr>
      </p:pic>
      <p:pic>
        <p:nvPicPr>
          <p:cNvPr id="50179" name="Picture 3" descr="98660XDFC_w"/>
          <p:cNvPicPr>
            <a:picLocks noChangeAspect="1" noChangeArrowheads="1"/>
          </p:cNvPicPr>
          <p:nvPr/>
        </p:nvPicPr>
        <p:blipFill rotWithShape="1">
          <a:blip r:embed="rId4">
            <a:extLst>
              <a:ext uri="{28A0092B-C50C-407E-A947-70E740481C1C}">
                <a14:useLocalDpi xmlns:a14="http://schemas.microsoft.com/office/drawing/2010/main" val="0"/>
              </a:ext>
            </a:extLst>
          </a:blip>
          <a:srcRect l="3974" r="11947" b="4"/>
          <a:stretch/>
        </p:blipFill>
        <p:spPr bwMode="auto">
          <a:xfrm>
            <a:off x="1109764" y="3972391"/>
            <a:ext cx="2409362" cy="1769429"/>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13" r="8775" b="-5"/>
          <a:stretch/>
        </p:blipFill>
        <p:spPr>
          <a:xfrm>
            <a:off x="3685052" y="3972391"/>
            <a:ext cx="2409359" cy="1769429"/>
          </a:xfrm>
          <a:prstGeom prst="roundRect">
            <a:avLst>
              <a:gd name="adj" fmla="val 1858"/>
            </a:avLst>
          </a:prstGeom>
          <a:effectLst>
            <a:outerShdw blurRad="50800" dist="50800" dir="5400000" algn="tl" rotWithShape="0">
              <a:srgbClr val="000000">
                <a:alpha val="43000"/>
              </a:srgbClr>
            </a:outerShdw>
          </a:effectLst>
        </p:spPr>
      </p:pic>
      <p:sp>
        <p:nvSpPr>
          <p:cNvPr id="994308" name="Text Box 4"/>
          <p:cNvSpPr txBox="1">
            <a:spLocks noChangeArrowheads="1"/>
          </p:cNvSpPr>
          <p:nvPr/>
        </p:nvSpPr>
        <p:spPr bwMode="auto">
          <a:xfrm>
            <a:off x="1109764" y="5564878"/>
            <a:ext cx="2409362" cy="176942"/>
          </a:xfrm>
          <a:prstGeom prst="rect">
            <a:avLst/>
          </a:prstGeom>
          <a:solidFill>
            <a:srgbClr val="000000">
              <a:alpha val="5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GB" altLang="en-US" sz="1300" b="1">
                <a:solidFill>
                  <a:srgbClr val="FFFFFF"/>
                </a:solidFill>
                <a:effectLst>
                  <a:outerShdw blurRad="38100" dist="38100" dir="2700000" algn="tl">
                    <a:srgbClr val="C0C0C0"/>
                  </a:outerShdw>
                </a:effectLst>
                <a:latin typeface="+mn-lt"/>
              </a:rPr>
              <a:t>Be </a:t>
            </a:r>
            <a:r>
              <a:rPr lang="en-GB" altLang="en-US" sz="1300" b="1" u="sng">
                <a:solidFill>
                  <a:srgbClr val="FFFFFF"/>
                </a:solidFill>
                <a:effectLst>
                  <a:outerShdw blurRad="38100" dist="38100" dir="2700000" algn="tl">
                    <a:srgbClr val="C0C0C0"/>
                  </a:outerShdw>
                </a:effectLst>
                <a:latin typeface="+mn-lt"/>
              </a:rPr>
              <a:t>different...</a:t>
            </a:r>
            <a:r>
              <a:rPr lang="en-GB" altLang="en-US" sz="1300" b="1">
                <a:solidFill>
                  <a:srgbClr val="FFFFFF"/>
                </a:solidFill>
                <a:effectLst>
                  <a:outerShdw blurRad="38100" dist="38100" dir="2700000" algn="tl">
                    <a:srgbClr val="C0C0C0"/>
                  </a:outerShdw>
                </a:effectLst>
                <a:latin typeface="+mn-lt"/>
              </a:rPr>
              <a:t>!</a:t>
            </a:r>
            <a:endParaRPr lang="en-US" altLang="en-US" sz="1300" b="1">
              <a:solidFill>
                <a:srgbClr val="FFFFFF"/>
              </a:solidFill>
              <a:effectLst>
                <a:outerShdw blurRad="38100" dist="38100" dir="2700000" algn="tl">
                  <a:srgbClr val="C0C0C0"/>
                </a:outerShdw>
              </a:effectLst>
              <a:latin typeface="+mn-lt"/>
            </a:endParaRPr>
          </a:p>
        </p:txBody>
      </p:sp>
    </p:spTree>
    <p:extLst>
      <p:ext uri="{BB962C8B-B14F-4D97-AF65-F5344CB8AC3E}">
        <p14:creationId xmlns:p14="http://schemas.microsoft.com/office/powerpoint/2010/main" val="4130571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9">
            <a:extLst>
              <a:ext uri="{FF2B5EF4-FFF2-40B4-BE49-F238E27FC236}">
                <a16:creationId xmlns:a16="http://schemas.microsoft.com/office/drawing/2014/main" id="{CD950F15-6D99-47E2-B154-2C00E88EA1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1A14C901-D8C8-4CD1-AAA5-1A817CF01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97C4951-D8F5-46FB-8B71-688125345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86A28D8-A49D-4FCF-A23D-E67EB998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E5457A18-54B4-4D19-8822-970FB0CF6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2FD1E74F-5193-4410-8D57-F2F44EDBC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A60DA7D-DF3C-42E6-B8E7-CA05113A2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49DD32C2-73A0-44F9-A340-1E4DBD5213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18">
            <a:extLst>
              <a:ext uri="{FF2B5EF4-FFF2-40B4-BE49-F238E27FC236}">
                <a16:creationId xmlns:a16="http://schemas.microsoft.com/office/drawing/2014/main" id="{4FE4FEFB-1CF6-42E6-A494-7745875401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9C0F919-F7EB-4F46-84BD-967CBF7A3D83}"/>
              </a:ext>
            </a:extLst>
          </p:cNvPr>
          <p:cNvSpPr>
            <a:spLocks noGrp="1"/>
          </p:cNvSpPr>
          <p:nvPr>
            <p:ph type="title"/>
          </p:nvPr>
        </p:nvSpPr>
        <p:spPr>
          <a:xfrm>
            <a:off x="1109764" y="4834467"/>
            <a:ext cx="8870849" cy="586380"/>
          </a:xfrm>
        </p:spPr>
        <p:txBody>
          <a:bodyPr vert="horz" lIns="91440" tIns="45720" rIns="91440" bIns="45720" rtlCol="0" anchor="b">
            <a:normAutofit/>
          </a:bodyPr>
          <a:lstStyle/>
          <a:p>
            <a:pPr>
              <a:lnSpc>
                <a:spcPct val="90000"/>
              </a:lnSpc>
            </a:pPr>
            <a:r>
              <a:rPr lang="en-US"/>
              <a:t>Humble &amp; Shameless</a:t>
            </a:r>
          </a:p>
        </p:txBody>
      </p:sp>
      <p:sp>
        <p:nvSpPr>
          <p:cNvPr id="28" name="Rectangle 20">
            <a:extLst>
              <a:ext uri="{FF2B5EF4-FFF2-40B4-BE49-F238E27FC236}">
                <a16:creationId xmlns:a16="http://schemas.microsoft.com/office/drawing/2014/main" id="{2C744477-C370-44BB-955F-47E26629E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64" y="1143000"/>
            <a:ext cx="8870848" cy="3429006"/>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108CBB-0E85-4149-8CCD-D00C3EE6ABE0}"/>
              </a:ext>
            </a:extLst>
          </p:cNvPr>
          <p:cNvPicPr>
            <a:picLocks noChangeAspect="1"/>
          </p:cNvPicPr>
          <p:nvPr/>
        </p:nvPicPr>
        <p:blipFill>
          <a:blip r:embed="rId3"/>
          <a:stretch>
            <a:fillRect/>
          </a:stretch>
        </p:blipFill>
        <p:spPr>
          <a:xfrm>
            <a:off x="2127243" y="1307592"/>
            <a:ext cx="2482327" cy="3099822"/>
          </a:xfrm>
          <a:prstGeom prst="rect">
            <a:avLst/>
          </a:prstGeom>
          <a:ln w="15875">
            <a:noFill/>
          </a:ln>
          <a:effectLst/>
        </p:spPr>
      </p:pic>
      <p:pic>
        <p:nvPicPr>
          <p:cNvPr id="4" name="Content Placeholder 3">
            <a:extLst>
              <a:ext uri="{FF2B5EF4-FFF2-40B4-BE49-F238E27FC236}">
                <a16:creationId xmlns:a16="http://schemas.microsoft.com/office/drawing/2014/main" id="{946979B1-8887-46BF-A0E5-A7DD3DA510EA}"/>
              </a:ext>
            </a:extLst>
          </p:cNvPr>
          <p:cNvPicPr>
            <a:picLocks noGrp="1" noChangeAspect="1"/>
          </p:cNvPicPr>
          <p:nvPr>
            <p:ph idx="1"/>
          </p:nvPr>
        </p:nvPicPr>
        <p:blipFill>
          <a:blip r:embed="rId4"/>
          <a:stretch>
            <a:fillRect/>
          </a:stretch>
        </p:blipFill>
        <p:spPr>
          <a:xfrm>
            <a:off x="5627050" y="1988112"/>
            <a:ext cx="4189835" cy="1738781"/>
          </a:xfrm>
          <a:prstGeom prst="rect">
            <a:avLst/>
          </a:prstGeom>
          <a:ln w="15875">
            <a:noFill/>
          </a:ln>
          <a:effectLst/>
        </p:spPr>
      </p:pic>
    </p:spTree>
    <p:extLst>
      <p:ext uri="{BB962C8B-B14F-4D97-AF65-F5344CB8AC3E}">
        <p14:creationId xmlns:p14="http://schemas.microsoft.com/office/powerpoint/2010/main" val="2133672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Market Research</a:t>
            </a: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1758665" y="2011680"/>
            <a:ext cx="9734639" cy="3861675"/>
          </a:xfrm>
          <a:prstGeom prst="rect">
            <a:avLst/>
          </a:prstGeom>
        </p:spPr>
      </p:pic>
    </p:spTree>
    <p:extLst>
      <p:ext uri="{BB962C8B-B14F-4D97-AF65-F5344CB8AC3E}">
        <p14:creationId xmlns:p14="http://schemas.microsoft.com/office/powerpoint/2010/main" val="1147287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GB" altLang="en-US" sz="4000">
                <a:cs typeface="Times New Roman" panose="02020603050405020304" pitchFamily="18" charset="0"/>
              </a:rPr>
              <a:t>Questions, Questions, Questions</a:t>
            </a:r>
            <a:br>
              <a:rPr lang="en-GB" altLang="en-US" sz="4000">
                <a:cs typeface="Times New Roman" panose="02020603050405020304" pitchFamily="18" charset="0"/>
              </a:rPr>
            </a:br>
            <a:endParaRPr lang="en-GB" altLang="en-US" sz="4000">
              <a:cs typeface="Times New Roman" panose="02020603050405020304" pitchFamily="18" charset="0"/>
            </a:endParaRPr>
          </a:p>
        </p:txBody>
      </p:sp>
      <p:sp>
        <p:nvSpPr>
          <p:cNvPr id="155651" name="Rectangle 3"/>
          <p:cNvSpPr>
            <a:spLocks noGrp="1" noChangeArrowheads="1"/>
          </p:cNvSpPr>
          <p:nvPr>
            <p:ph idx="1"/>
          </p:nvPr>
        </p:nvSpPr>
        <p:spPr/>
        <p:txBody>
          <a:bodyPr>
            <a:normAutofit fontScale="92500" lnSpcReduction="10000"/>
          </a:bodyPr>
          <a:lstStyle/>
          <a:p>
            <a:pPr marL="0" indent="0">
              <a:buNone/>
            </a:pPr>
            <a:r>
              <a:rPr lang="en-GB" altLang="en-US" dirty="0">
                <a:cs typeface="Times New Roman" panose="02020603050405020304" pitchFamily="18" charset="0"/>
              </a:rPr>
              <a:t>The key is to learn to ask questions</a:t>
            </a:r>
          </a:p>
          <a:p>
            <a:pPr marL="228600" lvl="1" indent="0">
              <a:buNone/>
            </a:pPr>
            <a:endParaRPr lang="en-GB" altLang="en-US" dirty="0">
              <a:cs typeface="Times New Roman" panose="02020603050405020304" pitchFamily="18" charset="0"/>
            </a:endParaRPr>
          </a:p>
          <a:p>
            <a:r>
              <a:rPr lang="en-GB" altLang="en-US" dirty="0">
                <a:cs typeface="Times New Roman" panose="02020603050405020304" pitchFamily="18" charset="0"/>
              </a:rPr>
              <a:t>This will help to shape and bring life to your vision  </a:t>
            </a:r>
          </a:p>
          <a:p>
            <a:endParaRPr lang="en-GB" altLang="en-US" dirty="0">
              <a:cs typeface="Times New Roman" panose="02020603050405020304" pitchFamily="18" charset="0"/>
            </a:endParaRPr>
          </a:p>
          <a:p>
            <a:r>
              <a:rPr lang="en-GB" altLang="en-US" dirty="0">
                <a:cs typeface="Times New Roman" panose="02020603050405020304" pitchFamily="18" charset="0"/>
              </a:rPr>
              <a:t>At this stage of your journey you will discover which types of customers you want</a:t>
            </a:r>
          </a:p>
          <a:p>
            <a:endParaRPr lang="en-GB" altLang="en-US" dirty="0">
              <a:cs typeface="Times New Roman" panose="02020603050405020304" pitchFamily="18" charset="0"/>
            </a:endParaRPr>
          </a:p>
          <a:p>
            <a:r>
              <a:rPr lang="en-GB" altLang="en-US" dirty="0">
                <a:cs typeface="Times New Roman" panose="02020603050405020304" pitchFamily="18" charset="0"/>
              </a:rPr>
              <a:t>Who you will be competing against for their money - Competition</a:t>
            </a:r>
          </a:p>
          <a:p>
            <a:endParaRPr lang="en-GB" altLang="en-US" dirty="0">
              <a:cs typeface="Times New Roman" panose="02020603050405020304" pitchFamily="18" charset="0"/>
            </a:endParaRPr>
          </a:p>
          <a:p>
            <a:r>
              <a:rPr lang="en-GB" altLang="en-US" dirty="0">
                <a:cs typeface="Times New Roman" panose="02020603050405020304" pitchFamily="18" charset="0"/>
              </a:rPr>
              <a:t>What are their wants and needs – Information about your customers</a:t>
            </a:r>
          </a:p>
          <a:p>
            <a:pPr>
              <a:lnSpc>
                <a:spcPct val="90000"/>
              </a:lnSpc>
            </a:pPr>
            <a:endParaRPr lang="en-GB" altLang="en-US" dirty="0">
              <a:cs typeface="Times New Roman" panose="02020603050405020304" pitchFamily="18" charset="0"/>
            </a:endParaRPr>
          </a:p>
        </p:txBody>
      </p:sp>
    </p:spTree>
    <p:extLst>
      <p:ext uri="{BB962C8B-B14F-4D97-AF65-F5344CB8AC3E}">
        <p14:creationId xmlns:p14="http://schemas.microsoft.com/office/powerpoint/2010/main" val="645842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GB" altLang="en-US">
                <a:cs typeface="Times New Roman" panose="02020603050405020304" pitchFamily="18" charset="0"/>
              </a:rPr>
              <a:t>Quality Questions</a:t>
            </a:r>
          </a:p>
        </p:txBody>
      </p:sp>
      <p:sp>
        <p:nvSpPr>
          <p:cNvPr id="157699" name="Rectangle 3"/>
          <p:cNvSpPr>
            <a:spLocks noGrp="1" noChangeArrowheads="1"/>
          </p:cNvSpPr>
          <p:nvPr>
            <p:ph idx="1"/>
          </p:nvPr>
        </p:nvSpPr>
        <p:spPr/>
        <p:txBody>
          <a:bodyPr/>
          <a:lstStyle/>
          <a:p>
            <a:r>
              <a:rPr lang="en-GB" altLang="en-US">
                <a:cs typeface="Times New Roman" panose="02020603050405020304" pitchFamily="18" charset="0"/>
              </a:rPr>
              <a:t>Asking the right questions and researching your market properly will underpin the success of your business</a:t>
            </a:r>
          </a:p>
          <a:p>
            <a:endParaRPr lang="en-GB" altLang="en-US">
              <a:cs typeface="Times New Roman" panose="02020603050405020304" pitchFamily="18" charset="0"/>
            </a:endParaRPr>
          </a:p>
          <a:p>
            <a:r>
              <a:rPr lang="en-GB" altLang="en-US">
                <a:cs typeface="Times New Roman" panose="02020603050405020304" pitchFamily="18" charset="0"/>
              </a:rPr>
              <a:t>You will be able to find out if you are targeting the right customers, if you are selling the right services and products to customers at the right time and at the right price</a:t>
            </a:r>
          </a:p>
          <a:p>
            <a:endParaRPr lang="en-GB" altLang="en-US"/>
          </a:p>
          <a:p>
            <a:endParaRPr lang="en-GB" altLang="en-US"/>
          </a:p>
        </p:txBody>
      </p:sp>
    </p:spTree>
    <p:extLst>
      <p:ext uri="{BB962C8B-B14F-4D97-AF65-F5344CB8AC3E}">
        <p14:creationId xmlns:p14="http://schemas.microsoft.com/office/powerpoint/2010/main" val="4133829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1FDC256-412F-4C99-B10F-42C634AA2E6D}"/>
              </a:ext>
            </a:extLst>
          </p:cNvPr>
          <p:cNvSpPr>
            <a:spLocks noGrp="1" noChangeArrowheads="1"/>
          </p:cNvSpPr>
          <p:nvPr>
            <p:ph type="title"/>
          </p:nvPr>
        </p:nvSpPr>
        <p:spPr>
          <a:xfrm>
            <a:off x="1981201" y="274638"/>
            <a:ext cx="7686675" cy="1143000"/>
          </a:xfrm>
        </p:spPr>
        <p:txBody>
          <a:bodyPr/>
          <a:lstStyle/>
          <a:p>
            <a:r>
              <a:rPr lang="en-GB" altLang="en-US" sz="4000"/>
              <a:t>Your research should include</a:t>
            </a:r>
          </a:p>
        </p:txBody>
      </p:sp>
      <p:sp>
        <p:nvSpPr>
          <p:cNvPr id="918531" name="Rectangle 3">
            <a:extLst>
              <a:ext uri="{FF2B5EF4-FFF2-40B4-BE49-F238E27FC236}">
                <a16:creationId xmlns:a16="http://schemas.microsoft.com/office/drawing/2014/main" id="{1E2B9610-C1B3-41B1-8AD8-CA2FC4B51F35}"/>
              </a:ext>
            </a:extLst>
          </p:cNvPr>
          <p:cNvSpPr>
            <a:spLocks noGrp="1" noChangeArrowheads="1"/>
          </p:cNvSpPr>
          <p:nvPr>
            <p:ph idx="1"/>
          </p:nvPr>
        </p:nvSpPr>
        <p:spPr>
          <a:xfrm>
            <a:off x="1881188" y="2099604"/>
            <a:ext cx="8229600" cy="5000625"/>
          </a:xfrm>
        </p:spPr>
        <p:txBody>
          <a:bodyPr/>
          <a:lstStyle/>
          <a:p>
            <a:pPr>
              <a:buFontTx/>
              <a:buNone/>
            </a:pPr>
            <a:endParaRPr lang="en-GB" altLang="en-US" dirty="0"/>
          </a:p>
          <a:p>
            <a:r>
              <a:rPr lang="en-GB" altLang="en-US" dirty="0"/>
              <a:t>Your Industry</a:t>
            </a:r>
          </a:p>
          <a:p>
            <a:r>
              <a:rPr lang="en-GB" altLang="en-US" dirty="0"/>
              <a:t>Customers	</a:t>
            </a:r>
          </a:p>
          <a:p>
            <a:r>
              <a:rPr lang="en-GB" altLang="en-US" dirty="0"/>
              <a:t>Competition	</a:t>
            </a:r>
          </a:p>
          <a:p>
            <a:r>
              <a:rPr lang="en-GB" altLang="en-US" dirty="0"/>
              <a:t>Suppliers</a:t>
            </a:r>
          </a:p>
          <a:p>
            <a:r>
              <a:rPr lang="en-GB" altLang="en-US" dirty="0"/>
              <a:t>Pricing</a:t>
            </a:r>
          </a:p>
          <a:p>
            <a:r>
              <a:rPr lang="en-GB" altLang="en-US" dirty="0"/>
              <a:t>Location</a:t>
            </a:r>
          </a:p>
          <a:p>
            <a:r>
              <a:rPr lang="en-GB" altLang="en-US" dirty="0"/>
              <a:t>Marketing and Communications</a:t>
            </a:r>
          </a:p>
        </p:txBody>
      </p:sp>
      <p:sp>
        <p:nvSpPr>
          <p:cNvPr id="29700" name="Footer Placeholder 4">
            <a:extLst>
              <a:ext uri="{FF2B5EF4-FFF2-40B4-BE49-F238E27FC236}">
                <a16:creationId xmlns:a16="http://schemas.microsoft.com/office/drawing/2014/main" id="{AC604C8D-20ED-4D5D-878D-FAEF8E0D7F2A}"/>
              </a:ext>
            </a:extLst>
          </p:cNvPr>
          <p:cNvSpPr>
            <a:spLocks noGrp="1"/>
          </p:cNvSpPr>
          <p:nvPr>
            <p:ph type="ftr" sz="quarter" idx="11"/>
          </p:nvPr>
        </p:nvSpPr>
        <p:spPr bwMode="auto">
          <a:xfrm>
            <a:off x="3238500" y="6245225"/>
            <a:ext cx="4929188"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457200">
              <a:defRPr sz="3200">
                <a:solidFill>
                  <a:schemeClr val="tx1"/>
                </a:solidFill>
                <a:latin typeface="Arial" panose="020B0604020202020204" pitchFamily="34" charset="0"/>
              </a:defRPr>
            </a:lvl1pPr>
            <a:lvl2pPr marL="742950" indent="-285750" defTabSz="457200">
              <a:defRPr sz="3200">
                <a:solidFill>
                  <a:schemeClr val="tx1"/>
                </a:solidFill>
                <a:latin typeface="Arial" panose="020B0604020202020204" pitchFamily="34" charset="0"/>
              </a:defRPr>
            </a:lvl2pPr>
            <a:lvl3pPr marL="1143000" indent="-228600" defTabSz="457200">
              <a:defRPr sz="3200">
                <a:solidFill>
                  <a:schemeClr val="tx1"/>
                </a:solidFill>
                <a:latin typeface="Arial" panose="020B0604020202020204" pitchFamily="34" charset="0"/>
              </a:defRPr>
            </a:lvl3pPr>
            <a:lvl4pPr marL="1600200" indent="-228600" defTabSz="457200">
              <a:defRPr sz="3200">
                <a:solidFill>
                  <a:schemeClr val="tx1"/>
                </a:solidFill>
                <a:latin typeface="Arial" panose="020B0604020202020204" pitchFamily="34" charset="0"/>
              </a:defRPr>
            </a:lvl4pPr>
            <a:lvl5pPr marL="2057400" indent="-228600" defTabSz="457200">
              <a:defRPr sz="32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GB" altLang="en-US" sz="1400">
              <a:solidFill>
                <a:srgbClr val="000000"/>
              </a:solidFill>
              <a:latin typeface="Segoe UI Semibold" panose="020B0702040204020203" pitchFamily="34" charset="0"/>
            </a:endParaRPr>
          </a:p>
        </p:txBody>
      </p:sp>
    </p:spTree>
    <p:extLst>
      <p:ext uri="{BB962C8B-B14F-4D97-AF65-F5344CB8AC3E}">
        <p14:creationId xmlns:p14="http://schemas.microsoft.com/office/powerpoint/2010/main" val="1457881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8531">
                                            <p:txEl>
                                              <p:pRg st="1" end="1"/>
                                            </p:txEl>
                                          </p:spTgt>
                                        </p:tgtEl>
                                        <p:attrNameLst>
                                          <p:attrName>style.visibility</p:attrName>
                                        </p:attrNameLst>
                                      </p:cBhvr>
                                      <p:to>
                                        <p:strVal val="visible"/>
                                      </p:to>
                                    </p:set>
                                    <p:anim calcmode="lin" valueType="num">
                                      <p:cBhvr additive="base">
                                        <p:cTn id="7" dur="500" fill="hold"/>
                                        <p:tgtEl>
                                          <p:spTgt spid="91853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18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8531">
                                            <p:txEl>
                                              <p:pRg st="2" end="2"/>
                                            </p:txEl>
                                          </p:spTgt>
                                        </p:tgtEl>
                                        <p:attrNameLst>
                                          <p:attrName>style.visibility</p:attrName>
                                        </p:attrNameLst>
                                      </p:cBhvr>
                                      <p:to>
                                        <p:strVal val="visible"/>
                                      </p:to>
                                    </p:set>
                                    <p:anim calcmode="lin" valueType="num">
                                      <p:cBhvr additive="base">
                                        <p:cTn id="13" dur="500" fill="hold"/>
                                        <p:tgtEl>
                                          <p:spTgt spid="91853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18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18531">
                                            <p:txEl>
                                              <p:pRg st="3" end="3"/>
                                            </p:txEl>
                                          </p:spTgt>
                                        </p:tgtEl>
                                        <p:attrNameLst>
                                          <p:attrName>style.visibility</p:attrName>
                                        </p:attrNameLst>
                                      </p:cBhvr>
                                      <p:to>
                                        <p:strVal val="visible"/>
                                      </p:to>
                                    </p:set>
                                    <p:anim calcmode="lin" valueType="num">
                                      <p:cBhvr additive="base">
                                        <p:cTn id="19" dur="500" fill="hold"/>
                                        <p:tgtEl>
                                          <p:spTgt spid="91853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185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18531">
                                            <p:txEl>
                                              <p:pRg st="4" end="4"/>
                                            </p:txEl>
                                          </p:spTgt>
                                        </p:tgtEl>
                                        <p:attrNameLst>
                                          <p:attrName>style.visibility</p:attrName>
                                        </p:attrNameLst>
                                      </p:cBhvr>
                                      <p:to>
                                        <p:strVal val="visible"/>
                                      </p:to>
                                    </p:set>
                                    <p:anim calcmode="lin" valueType="num">
                                      <p:cBhvr additive="base">
                                        <p:cTn id="25" dur="500" fill="hold"/>
                                        <p:tgtEl>
                                          <p:spTgt spid="91853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185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18531">
                                            <p:txEl>
                                              <p:pRg st="5" end="5"/>
                                            </p:txEl>
                                          </p:spTgt>
                                        </p:tgtEl>
                                        <p:attrNameLst>
                                          <p:attrName>style.visibility</p:attrName>
                                        </p:attrNameLst>
                                      </p:cBhvr>
                                      <p:to>
                                        <p:strVal val="visible"/>
                                      </p:to>
                                    </p:set>
                                    <p:anim calcmode="lin" valueType="num">
                                      <p:cBhvr additive="base">
                                        <p:cTn id="31" dur="500" fill="hold"/>
                                        <p:tgtEl>
                                          <p:spTgt spid="918531">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185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18531">
                                            <p:txEl>
                                              <p:pRg st="6" end="6"/>
                                            </p:txEl>
                                          </p:spTgt>
                                        </p:tgtEl>
                                        <p:attrNameLst>
                                          <p:attrName>style.visibility</p:attrName>
                                        </p:attrNameLst>
                                      </p:cBhvr>
                                      <p:to>
                                        <p:strVal val="visible"/>
                                      </p:to>
                                    </p:set>
                                    <p:anim calcmode="lin" valueType="num">
                                      <p:cBhvr additive="base">
                                        <p:cTn id="37" dur="500" fill="hold"/>
                                        <p:tgtEl>
                                          <p:spTgt spid="918531">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1853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18531">
                                            <p:txEl>
                                              <p:pRg st="7" end="7"/>
                                            </p:txEl>
                                          </p:spTgt>
                                        </p:tgtEl>
                                        <p:attrNameLst>
                                          <p:attrName>style.visibility</p:attrName>
                                        </p:attrNameLst>
                                      </p:cBhvr>
                                      <p:to>
                                        <p:strVal val="visible"/>
                                      </p:to>
                                    </p:set>
                                    <p:anim calcmode="lin" valueType="num">
                                      <p:cBhvr additive="base">
                                        <p:cTn id="43" dur="500" fill="hold"/>
                                        <p:tgtEl>
                                          <p:spTgt spid="918531">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1853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13354E5-6163-42D3-88ED-446DC4FD95BA}"/>
              </a:ext>
            </a:extLst>
          </p:cNvPr>
          <p:cNvSpPr>
            <a:spLocks noGrp="1" noChangeArrowheads="1"/>
          </p:cNvSpPr>
          <p:nvPr>
            <p:ph type="title"/>
          </p:nvPr>
        </p:nvSpPr>
        <p:spPr/>
        <p:txBody>
          <a:bodyPr/>
          <a:lstStyle/>
          <a:p>
            <a:r>
              <a:rPr lang="en-GB" altLang="en-US" sz="4000"/>
              <a:t>Sources of Market Research</a:t>
            </a:r>
            <a:endParaRPr lang="en-US" altLang="en-US" sz="4000"/>
          </a:p>
        </p:txBody>
      </p:sp>
      <p:sp>
        <p:nvSpPr>
          <p:cNvPr id="967683" name="Rectangle 3">
            <a:extLst>
              <a:ext uri="{FF2B5EF4-FFF2-40B4-BE49-F238E27FC236}">
                <a16:creationId xmlns:a16="http://schemas.microsoft.com/office/drawing/2014/main" id="{1C2071F2-9D50-4ACF-8737-7EDEC6097E85}"/>
              </a:ext>
            </a:extLst>
          </p:cNvPr>
          <p:cNvSpPr>
            <a:spLocks noGrp="1" noChangeArrowheads="1"/>
          </p:cNvSpPr>
          <p:nvPr>
            <p:ph idx="1"/>
          </p:nvPr>
        </p:nvSpPr>
        <p:spPr>
          <a:xfrm>
            <a:off x="1964179" y="2680165"/>
            <a:ext cx="7704137" cy="4656137"/>
          </a:xfrm>
        </p:spPr>
        <p:txBody>
          <a:bodyPr/>
          <a:lstStyle/>
          <a:p>
            <a:pPr>
              <a:lnSpc>
                <a:spcPct val="90000"/>
              </a:lnSpc>
            </a:pPr>
            <a:r>
              <a:rPr lang="en-GB" altLang="en-US" dirty="0"/>
              <a:t>Trade/Professional Associations</a:t>
            </a:r>
          </a:p>
          <a:p>
            <a:pPr>
              <a:lnSpc>
                <a:spcPct val="90000"/>
              </a:lnSpc>
            </a:pPr>
            <a:r>
              <a:rPr lang="en-GB" altLang="en-US" dirty="0"/>
              <a:t>Libraries (City Business Library)</a:t>
            </a:r>
          </a:p>
          <a:p>
            <a:pPr>
              <a:lnSpc>
                <a:spcPct val="90000"/>
              </a:lnSpc>
            </a:pPr>
            <a:r>
              <a:rPr lang="en-GB" altLang="en-US" dirty="0"/>
              <a:t>Market Research Reports</a:t>
            </a:r>
          </a:p>
          <a:p>
            <a:pPr>
              <a:lnSpc>
                <a:spcPct val="90000"/>
              </a:lnSpc>
            </a:pPr>
            <a:r>
              <a:rPr lang="en-GB" altLang="en-US" dirty="0"/>
              <a:t>Test trading</a:t>
            </a:r>
          </a:p>
          <a:p>
            <a:pPr>
              <a:lnSpc>
                <a:spcPct val="90000"/>
              </a:lnSpc>
            </a:pPr>
            <a:r>
              <a:rPr lang="en-GB" altLang="en-US" dirty="0"/>
              <a:t>Banks</a:t>
            </a:r>
          </a:p>
          <a:p>
            <a:pPr>
              <a:lnSpc>
                <a:spcPct val="90000"/>
              </a:lnSpc>
            </a:pPr>
            <a:r>
              <a:rPr lang="en-GB" altLang="en-US" dirty="0"/>
              <a:t>Newspapers</a:t>
            </a:r>
          </a:p>
          <a:p>
            <a:pPr>
              <a:lnSpc>
                <a:spcPct val="90000"/>
              </a:lnSpc>
            </a:pPr>
            <a:r>
              <a:rPr lang="en-GB" altLang="en-US" dirty="0"/>
              <a:t>Trade press</a:t>
            </a:r>
          </a:p>
          <a:p>
            <a:pPr>
              <a:lnSpc>
                <a:spcPct val="90000"/>
              </a:lnSpc>
            </a:pPr>
            <a:r>
              <a:rPr lang="en-GB" altLang="en-US" dirty="0"/>
              <a:t>Internet</a:t>
            </a:r>
          </a:p>
          <a:p>
            <a:pPr>
              <a:lnSpc>
                <a:spcPct val="90000"/>
              </a:lnSpc>
            </a:pPr>
            <a:endParaRPr lang="en-GB" altLang="en-US" dirty="0"/>
          </a:p>
          <a:p>
            <a:pPr>
              <a:lnSpc>
                <a:spcPct val="90000"/>
              </a:lnSpc>
              <a:buFontTx/>
              <a:buNone/>
            </a:pPr>
            <a:endParaRPr lang="en-US" altLang="en-US" dirty="0"/>
          </a:p>
        </p:txBody>
      </p:sp>
      <p:sp>
        <p:nvSpPr>
          <p:cNvPr id="40964" name="Footer Placeholder 4">
            <a:extLst>
              <a:ext uri="{FF2B5EF4-FFF2-40B4-BE49-F238E27FC236}">
                <a16:creationId xmlns:a16="http://schemas.microsoft.com/office/drawing/2014/main" id="{2897F276-2363-4CE3-A8A1-89679FAEBA92}"/>
              </a:ext>
            </a:extLst>
          </p:cNvPr>
          <p:cNvSpPr>
            <a:spLocks noGrp="1"/>
          </p:cNvSpPr>
          <p:nvPr>
            <p:ph type="ftr" sz="quarter" idx="11"/>
          </p:nvPr>
        </p:nvSpPr>
        <p:spPr bwMode="auto">
          <a:xfrm>
            <a:off x="3238500" y="6245225"/>
            <a:ext cx="4929188"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457200">
              <a:defRPr sz="3200">
                <a:solidFill>
                  <a:schemeClr val="tx1"/>
                </a:solidFill>
                <a:latin typeface="Arial" panose="020B0604020202020204" pitchFamily="34" charset="0"/>
              </a:defRPr>
            </a:lvl1pPr>
            <a:lvl2pPr marL="742950" indent="-285750" defTabSz="457200">
              <a:defRPr sz="3200">
                <a:solidFill>
                  <a:schemeClr val="tx1"/>
                </a:solidFill>
                <a:latin typeface="Arial" panose="020B0604020202020204" pitchFamily="34" charset="0"/>
              </a:defRPr>
            </a:lvl2pPr>
            <a:lvl3pPr marL="1143000" indent="-228600" defTabSz="457200">
              <a:defRPr sz="3200">
                <a:solidFill>
                  <a:schemeClr val="tx1"/>
                </a:solidFill>
                <a:latin typeface="Arial" panose="020B0604020202020204" pitchFamily="34" charset="0"/>
              </a:defRPr>
            </a:lvl3pPr>
            <a:lvl4pPr marL="1600200" indent="-228600" defTabSz="457200">
              <a:defRPr sz="3200">
                <a:solidFill>
                  <a:schemeClr val="tx1"/>
                </a:solidFill>
                <a:latin typeface="Arial" panose="020B0604020202020204" pitchFamily="34" charset="0"/>
              </a:defRPr>
            </a:lvl4pPr>
            <a:lvl5pPr marL="2057400" indent="-228600" defTabSz="457200">
              <a:defRPr sz="32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GB" altLang="en-US" sz="1400" dirty="0">
              <a:solidFill>
                <a:srgbClr val="000000"/>
              </a:solidFill>
              <a:latin typeface="Segoe UI Semibold" panose="020B0702040204020203" pitchFamily="34" charset="0"/>
            </a:endParaRPr>
          </a:p>
        </p:txBody>
      </p:sp>
    </p:spTree>
    <p:extLst>
      <p:ext uri="{BB962C8B-B14F-4D97-AF65-F5344CB8AC3E}">
        <p14:creationId xmlns:p14="http://schemas.microsoft.com/office/powerpoint/2010/main" val="2687406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67683">
                                            <p:txEl>
                                              <p:pRg st="0" end="0"/>
                                            </p:txEl>
                                          </p:spTgt>
                                        </p:tgtEl>
                                        <p:attrNameLst>
                                          <p:attrName>style.visibility</p:attrName>
                                        </p:attrNameLst>
                                      </p:cBhvr>
                                      <p:to>
                                        <p:strVal val="visible"/>
                                      </p:to>
                                    </p:set>
                                    <p:anim calcmode="lin" valueType="num">
                                      <p:cBhvr additive="base">
                                        <p:cTn id="7" dur="500" fill="hold"/>
                                        <p:tgtEl>
                                          <p:spTgt spid="9676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676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67683">
                                            <p:txEl>
                                              <p:pRg st="1" end="1"/>
                                            </p:txEl>
                                          </p:spTgt>
                                        </p:tgtEl>
                                        <p:attrNameLst>
                                          <p:attrName>style.visibility</p:attrName>
                                        </p:attrNameLst>
                                      </p:cBhvr>
                                      <p:to>
                                        <p:strVal val="visible"/>
                                      </p:to>
                                    </p:set>
                                    <p:anim calcmode="lin" valueType="num">
                                      <p:cBhvr additive="base">
                                        <p:cTn id="13" dur="500" fill="hold"/>
                                        <p:tgtEl>
                                          <p:spTgt spid="9676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676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67683">
                                            <p:txEl>
                                              <p:pRg st="2" end="2"/>
                                            </p:txEl>
                                          </p:spTgt>
                                        </p:tgtEl>
                                        <p:attrNameLst>
                                          <p:attrName>style.visibility</p:attrName>
                                        </p:attrNameLst>
                                      </p:cBhvr>
                                      <p:to>
                                        <p:strVal val="visible"/>
                                      </p:to>
                                    </p:set>
                                    <p:anim calcmode="lin" valueType="num">
                                      <p:cBhvr additive="base">
                                        <p:cTn id="19" dur="500" fill="hold"/>
                                        <p:tgtEl>
                                          <p:spTgt spid="9676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676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67683">
                                            <p:txEl>
                                              <p:pRg st="3" end="3"/>
                                            </p:txEl>
                                          </p:spTgt>
                                        </p:tgtEl>
                                        <p:attrNameLst>
                                          <p:attrName>style.visibility</p:attrName>
                                        </p:attrNameLst>
                                      </p:cBhvr>
                                      <p:to>
                                        <p:strVal val="visible"/>
                                      </p:to>
                                    </p:set>
                                    <p:anim calcmode="lin" valueType="num">
                                      <p:cBhvr additive="base">
                                        <p:cTn id="25" dur="500" fill="hold"/>
                                        <p:tgtEl>
                                          <p:spTgt spid="9676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676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67683">
                                            <p:txEl>
                                              <p:pRg st="4" end="4"/>
                                            </p:txEl>
                                          </p:spTgt>
                                        </p:tgtEl>
                                        <p:attrNameLst>
                                          <p:attrName>style.visibility</p:attrName>
                                        </p:attrNameLst>
                                      </p:cBhvr>
                                      <p:to>
                                        <p:strVal val="visible"/>
                                      </p:to>
                                    </p:set>
                                    <p:anim calcmode="lin" valueType="num">
                                      <p:cBhvr additive="base">
                                        <p:cTn id="31" dur="500" fill="hold"/>
                                        <p:tgtEl>
                                          <p:spTgt spid="9676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676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67683">
                                            <p:txEl>
                                              <p:pRg st="5" end="5"/>
                                            </p:txEl>
                                          </p:spTgt>
                                        </p:tgtEl>
                                        <p:attrNameLst>
                                          <p:attrName>style.visibility</p:attrName>
                                        </p:attrNameLst>
                                      </p:cBhvr>
                                      <p:to>
                                        <p:strVal val="visible"/>
                                      </p:to>
                                    </p:set>
                                    <p:anim calcmode="lin" valueType="num">
                                      <p:cBhvr additive="base">
                                        <p:cTn id="37" dur="500" fill="hold"/>
                                        <p:tgtEl>
                                          <p:spTgt spid="96768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6768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67683">
                                            <p:txEl>
                                              <p:pRg st="6" end="6"/>
                                            </p:txEl>
                                          </p:spTgt>
                                        </p:tgtEl>
                                        <p:attrNameLst>
                                          <p:attrName>style.visibility</p:attrName>
                                        </p:attrNameLst>
                                      </p:cBhvr>
                                      <p:to>
                                        <p:strVal val="visible"/>
                                      </p:to>
                                    </p:set>
                                    <p:anim calcmode="lin" valueType="num">
                                      <p:cBhvr additive="base">
                                        <p:cTn id="43" dur="500" fill="hold"/>
                                        <p:tgtEl>
                                          <p:spTgt spid="96768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676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67683">
                                            <p:txEl>
                                              <p:pRg st="7" end="7"/>
                                            </p:txEl>
                                          </p:spTgt>
                                        </p:tgtEl>
                                        <p:attrNameLst>
                                          <p:attrName>style.visibility</p:attrName>
                                        </p:attrNameLst>
                                      </p:cBhvr>
                                      <p:to>
                                        <p:strVal val="visible"/>
                                      </p:to>
                                    </p:set>
                                    <p:anim calcmode="lin" valueType="num">
                                      <p:cBhvr additive="base">
                                        <p:cTn id="49" dur="500" fill="hold"/>
                                        <p:tgtEl>
                                          <p:spTgt spid="96768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6768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7A1EF0-6DF6-4594-AB7D-A0F4C3C92122}"/>
              </a:ext>
            </a:extLst>
          </p:cNvPr>
          <p:cNvPicPr>
            <a:picLocks noChangeAspect="1"/>
          </p:cNvPicPr>
          <p:nvPr/>
        </p:nvPicPr>
        <p:blipFill rotWithShape="1">
          <a:blip r:embed="rId2"/>
          <a:srcRect l="12154" r="14182"/>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22223B53-396A-46CA-AB3A-49DEDD718720}"/>
              </a:ext>
            </a:extLst>
          </p:cNvPr>
          <p:cNvSpPr>
            <a:spLocks noGrp="1"/>
          </p:cNvSpPr>
          <p:nvPr>
            <p:ph type="title"/>
          </p:nvPr>
        </p:nvSpPr>
        <p:spPr/>
        <p:txBody>
          <a:bodyPr>
            <a:normAutofit/>
          </a:bodyPr>
          <a:lstStyle/>
          <a:p>
            <a:pPr>
              <a:lnSpc>
                <a:spcPct val="90000"/>
              </a:lnSpc>
            </a:pPr>
            <a:br>
              <a:rPr lang="en-GB" sz="2000" dirty="0"/>
            </a:br>
            <a:endParaRPr lang="en-GB" sz="2000" dirty="0"/>
          </a:p>
        </p:txBody>
      </p:sp>
      <p:sp>
        <p:nvSpPr>
          <p:cNvPr id="3" name="Content Placeholder 2">
            <a:extLst>
              <a:ext uri="{FF2B5EF4-FFF2-40B4-BE49-F238E27FC236}">
                <a16:creationId xmlns:a16="http://schemas.microsoft.com/office/drawing/2014/main" id="{BA4CA472-322D-494E-ACD4-D6A03AD22C3A}"/>
              </a:ext>
            </a:extLst>
          </p:cNvPr>
          <p:cNvSpPr>
            <a:spLocks noGrp="1"/>
          </p:cNvSpPr>
          <p:nvPr>
            <p:ph idx="1"/>
          </p:nvPr>
        </p:nvSpPr>
        <p:spPr>
          <a:xfrm>
            <a:off x="5980954" y="2603500"/>
            <a:ext cx="5211979" cy="3416300"/>
          </a:xfrm>
        </p:spPr>
        <p:txBody>
          <a:bodyPr anchor="ctr">
            <a:normAutofit/>
          </a:bodyPr>
          <a:lstStyle/>
          <a:p>
            <a:endParaRPr lang="en-GB" dirty="0"/>
          </a:p>
        </p:txBody>
      </p:sp>
    </p:spTree>
    <p:extLst>
      <p:ext uri="{BB962C8B-B14F-4D97-AF65-F5344CB8AC3E}">
        <p14:creationId xmlns:p14="http://schemas.microsoft.com/office/powerpoint/2010/main" val="1921130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4" name="Rectangle 23">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2" name="Rectangle 31">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82055" y="1241266"/>
            <a:ext cx="3161016" cy="3153753"/>
          </a:xfrm>
        </p:spPr>
        <p:txBody>
          <a:bodyPr vert="horz" lIns="91440" tIns="45720" rIns="91440" bIns="45720" rtlCol="0" anchor="b">
            <a:normAutofit/>
          </a:bodyPr>
          <a:lstStyle/>
          <a:p>
            <a:r>
              <a:rPr lang="en-US" sz="5400" b="0" i="0" kern="1200" dirty="0">
                <a:solidFill>
                  <a:schemeClr val="bg2"/>
                </a:solidFill>
                <a:latin typeface="+mj-lt"/>
                <a:ea typeface="+mj-ea"/>
                <a:cs typeface="+mj-cs"/>
              </a:rPr>
              <a:t>P.E.S.T Analysis</a:t>
            </a:r>
          </a:p>
        </p:txBody>
      </p:sp>
      <p:grpSp>
        <p:nvGrpSpPr>
          <p:cNvPr id="34" name="Group 33">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35" name="Rectangle 34">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7"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18" name="Content Placeholder 14" descr="A close up of a logo&#10;&#10;Description generated with high confidence"/>
          <p:cNvPicPr>
            <a:picLocks noGrp="1" noChangeAspect="1"/>
          </p:cNvPicPr>
          <p:nvPr>
            <p:ph idx="1"/>
          </p:nvPr>
        </p:nvPicPr>
        <p:blipFill rotWithShape="1">
          <a:blip r:embed="rId3"/>
          <a:srcRect t="8699" r="2" b="929"/>
          <a:stretch/>
        </p:blipFill>
        <p:spPr>
          <a:xfrm>
            <a:off x="2445422" y="1114621"/>
            <a:ext cx="3771861" cy="4628758"/>
          </a:xfrm>
          <a:prstGeom prst="rect">
            <a:avLst/>
          </a:prstGeom>
        </p:spPr>
      </p:pic>
    </p:spTree>
    <p:extLst>
      <p:ext uri="{BB962C8B-B14F-4D97-AF65-F5344CB8AC3E}">
        <p14:creationId xmlns:p14="http://schemas.microsoft.com/office/powerpoint/2010/main" val="4241790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2057400" y="2924176"/>
            <a:ext cx="845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lr>
                <a:srgbClr val="CC0066"/>
              </a:buClr>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CC0066"/>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457200" rtl="0" eaLnBrk="1" fontAlgn="auto" latinLnBrk="0" hangingPunct="1">
              <a:lnSpc>
                <a:spcPct val="100000"/>
              </a:lnSpc>
              <a:spcBef>
                <a:spcPct val="5000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mj-lt"/>
                <a:ea typeface="+mn-ea"/>
                <a:cs typeface="+mn-cs"/>
              </a:rPr>
              <a:t>It’s </a:t>
            </a:r>
            <a:r>
              <a:rPr kumimoji="0" lang="en-GB" altLang="en-US" sz="2800" b="1" i="0" u="sng" strike="noStrike" kern="1200" cap="none" spc="0" normalizeH="0" baseline="0" noProof="0" dirty="0">
                <a:ln>
                  <a:noFill/>
                </a:ln>
                <a:solidFill>
                  <a:prstClr val="black"/>
                </a:solidFill>
                <a:effectLst/>
                <a:uLnTx/>
                <a:uFillTx/>
                <a:latin typeface="+mj-lt"/>
                <a:ea typeface="+mn-ea"/>
                <a:cs typeface="+mn-cs"/>
              </a:rPr>
              <a:t>all</a:t>
            </a:r>
            <a:r>
              <a:rPr kumimoji="0" lang="en-GB" altLang="en-US" sz="2800" b="0" i="0" u="none" strike="noStrike" kern="1200" cap="none" spc="0" normalizeH="0" baseline="0" noProof="0" dirty="0">
                <a:ln>
                  <a:noFill/>
                </a:ln>
                <a:solidFill>
                  <a:prstClr val="black"/>
                </a:solidFill>
                <a:effectLst/>
                <a:uLnTx/>
                <a:uFillTx/>
                <a:latin typeface="+mj-lt"/>
                <a:ea typeface="+mn-ea"/>
                <a:cs typeface="+mn-cs"/>
              </a:rPr>
              <a:t> about the </a:t>
            </a:r>
            <a:r>
              <a:rPr kumimoji="0" lang="en-GB" altLang="en-US" sz="2800" b="1" i="0" u="none" strike="noStrike" kern="1200" cap="none" spc="0" normalizeH="0" baseline="0" noProof="0" dirty="0">
                <a:ln>
                  <a:noFill/>
                </a:ln>
                <a:solidFill>
                  <a:prstClr val="black"/>
                </a:solidFill>
                <a:effectLst/>
                <a:uLnTx/>
                <a:uFillTx/>
                <a:latin typeface="+mj-lt"/>
                <a:ea typeface="+mn-ea"/>
                <a:cs typeface="+mn-cs"/>
              </a:rPr>
              <a:t>customer </a:t>
            </a:r>
            <a:r>
              <a:rPr kumimoji="0" lang="en-GB" altLang="en-US" sz="2800" b="0" i="0" u="none" strike="noStrike" kern="1200" cap="none" spc="0" normalizeH="0" baseline="0" noProof="0" dirty="0">
                <a:ln>
                  <a:noFill/>
                </a:ln>
                <a:solidFill>
                  <a:prstClr val="black"/>
                </a:solidFill>
                <a:effectLst/>
                <a:uLnTx/>
                <a:uFillTx/>
                <a:latin typeface="+mj-lt"/>
                <a:ea typeface="+mn-ea"/>
                <a:cs typeface="+mn-cs"/>
              </a:rPr>
              <a:t>and </a:t>
            </a:r>
            <a:r>
              <a:rPr kumimoji="0" lang="en-GB" altLang="en-US" sz="2800" b="1" i="0" u="sng" strike="noStrike" kern="1200" cap="none" spc="0" normalizeH="0" baseline="0" noProof="0" dirty="0">
                <a:ln>
                  <a:noFill/>
                </a:ln>
                <a:solidFill>
                  <a:prstClr val="black"/>
                </a:solidFill>
                <a:effectLst/>
                <a:uLnTx/>
                <a:uFillTx/>
                <a:latin typeface="+mj-lt"/>
                <a:ea typeface="+mn-ea"/>
                <a:cs typeface="+mn-cs"/>
              </a:rPr>
              <a:t>nothing</a:t>
            </a:r>
            <a:r>
              <a:rPr kumimoji="0" lang="en-GB" altLang="en-US" sz="2800" b="0" i="0" u="none" strike="noStrike" kern="1200" cap="none" spc="0" normalizeH="0" baseline="0" noProof="0" dirty="0">
                <a:ln>
                  <a:noFill/>
                </a:ln>
                <a:solidFill>
                  <a:prstClr val="black"/>
                </a:solidFill>
                <a:effectLst/>
                <a:uLnTx/>
                <a:uFillTx/>
                <a:latin typeface="+mj-lt"/>
                <a:ea typeface="+mn-ea"/>
                <a:cs typeface="+mn-cs"/>
              </a:rPr>
              <a:t> about you </a:t>
            </a:r>
            <a:endParaRPr kumimoji="0" lang="en-US" altLang="en-US"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2" name="Rectangle 1">
            <a:extLst>
              <a:ext uri="{FF2B5EF4-FFF2-40B4-BE49-F238E27FC236}">
                <a16:creationId xmlns:a16="http://schemas.microsoft.com/office/drawing/2014/main" id="{7CF855E1-6290-46F9-8BD9-FC04AB31C4B5}"/>
              </a:ext>
            </a:extLst>
          </p:cNvPr>
          <p:cNvSpPr/>
          <p:nvPr/>
        </p:nvSpPr>
        <p:spPr>
          <a:xfrm>
            <a:off x="2841674" y="1176382"/>
            <a:ext cx="593656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a:ea typeface="+mn-ea"/>
                <a:cs typeface="+mn-cs"/>
              </a:rPr>
              <a:t>Your Customer is King &amp; Queen</a:t>
            </a:r>
          </a:p>
        </p:txBody>
      </p:sp>
    </p:spTree>
    <p:extLst>
      <p:ext uri="{BB962C8B-B14F-4D97-AF65-F5344CB8AC3E}">
        <p14:creationId xmlns:p14="http://schemas.microsoft.com/office/powerpoint/2010/main" val="1038794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25C9-652E-4BB7-93A6-5017A55866C4}"/>
              </a:ext>
            </a:extLst>
          </p:cNvPr>
          <p:cNvSpPr>
            <a:spLocks noGrp="1"/>
          </p:cNvSpPr>
          <p:nvPr>
            <p:ph type="title"/>
          </p:nvPr>
        </p:nvSpPr>
        <p:spPr/>
        <p:txBody>
          <a:bodyPr/>
          <a:lstStyle/>
          <a:p>
            <a:r>
              <a:rPr lang="en-GB" dirty="0"/>
              <a:t>Customer</a:t>
            </a:r>
          </a:p>
        </p:txBody>
      </p:sp>
      <p:sp>
        <p:nvSpPr>
          <p:cNvPr id="3" name="Content Placeholder 2">
            <a:extLst>
              <a:ext uri="{FF2B5EF4-FFF2-40B4-BE49-F238E27FC236}">
                <a16:creationId xmlns:a16="http://schemas.microsoft.com/office/drawing/2014/main" id="{EB0FABC8-0F33-493A-89E8-F7923B0F2442}"/>
              </a:ext>
            </a:extLst>
          </p:cNvPr>
          <p:cNvSpPr>
            <a:spLocks noGrp="1"/>
          </p:cNvSpPr>
          <p:nvPr>
            <p:ph idx="1"/>
          </p:nvPr>
        </p:nvSpPr>
        <p:spPr/>
        <p:txBody>
          <a:bodyPr/>
          <a:lstStyle/>
          <a:p>
            <a:r>
              <a:rPr lang="en-GB" dirty="0"/>
              <a:t>Get</a:t>
            </a:r>
          </a:p>
          <a:p>
            <a:r>
              <a:rPr lang="en-GB" dirty="0"/>
              <a:t>Keep</a:t>
            </a:r>
          </a:p>
          <a:p>
            <a:r>
              <a:rPr lang="en-GB" dirty="0"/>
              <a:t>Grow</a:t>
            </a:r>
          </a:p>
          <a:p>
            <a:r>
              <a:rPr lang="en-GB" dirty="0"/>
              <a:t>Website, Online, Physical</a:t>
            </a:r>
          </a:p>
        </p:txBody>
      </p:sp>
    </p:spTree>
    <p:extLst>
      <p:ext uri="{BB962C8B-B14F-4D97-AF65-F5344CB8AC3E}">
        <p14:creationId xmlns:p14="http://schemas.microsoft.com/office/powerpoint/2010/main" val="2306113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8579-1F90-4BB8-A161-12164A11A1EA}"/>
              </a:ext>
            </a:extLst>
          </p:cNvPr>
          <p:cNvSpPr>
            <a:spLocks noGrp="1"/>
          </p:cNvSpPr>
          <p:nvPr>
            <p:ph type="title"/>
          </p:nvPr>
        </p:nvSpPr>
        <p:spPr/>
        <p:txBody>
          <a:bodyPr/>
          <a:lstStyle/>
          <a:p>
            <a:r>
              <a:rPr lang="en-GB" dirty="0"/>
              <a:t> Channels – How does your product/service get to the customer?</a:t>
            </a:r>
          </a:p>
        </p:txBody>
      </p:sp>
      <p:sp>
        <p:nvSpPr>
          <p:cNvPr id="3" name="Content Placeholder 2">
            <a:extLst>
              <a:ext uri="{FF2B5EF4-FFF2-40B4-BE49-F238E27FC236}">
                <a16:creationId xmlns:a16="http://schemas.microsoft.com/office/drawing/2014/main" id="{BFF8E488-C218-426A-ABB7-2D57E519A8C2}"/>
              </a:ext>
            </a:extLst>
          </p:cNvPr>
          <p:cNvSpPr>
            <a:spLocks noGrp="1"/>
          </p:cNvSpPr>
          <p:nvPr>
            <p:ph idx="1"/>
          </p:nvPr>
        </p:nvSpPr>
        <p:spPr/>
        <p:txBody>
          <a:bodyPr>
            <a:normAutofit/>
          </a:bodyPr>
          <a:lstStyle/>
          <a:p>
            <a:r>
              <a:rPr lang="en-GB" sz="2800" dirty="0"/>
              <a:t>Distribution channels</a:t>
            </a:r>
          </a:p>
          <a:p>
            <a:r>
              <a:rPr lang="en-GB" sz="2800" dirty="0"/>
              <a:t>Website</a:t>
            </a:r>
          </a:p>
          <a:p>
            <a:r>
              <a:rPr lang="en-GB" sz="2800" dirty="0"/>
              <a:t>Mobile</a:t>
            </a:r>
          </a:p>
          <a:p>
            <a:r>
              <a:rPr lang="en-GB" sz="2800" dirty="0"/>
              <a:t>Online</a:t>
            </a:r>
          </a:p>
        </p:txBody>
      </p:sp>
    </p:spTree>
    <p:extLst>
      <p:ext uri="{BB962C8B-B14F-4D97-AF65-F5344CB8AC3E}">
        <p14:creationId xmlns:p14="http://schemas.microsoft.com/office/powerpoint/2010/main" val="2901219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438400" y="764704"/>
            <a:ext cx="8229600" cy="738226"/>
          </a:xfrm>
        </p:spPr>
        <p:txBody>
          <a:bodyPr>
            <a:noAutofit/>
          </a:bodyPr>
          <a:lstStyle/>
          <a:p>
            <a:r>
              <a:rPr lang="en-GB" altLang="en-US" sz="3200" dirty="0">
                <a:solidFill>
                  <a:schemeClr val="bg1"/>
                </a:solidFill>
              </a:rPr>
              <a:t>Work on yourself</a:t>
            </a:r>
          </a:p>
        </p:txBody>
      </p:sp>
      <p:sp>
        <p:nvSpPr>
          <p:cNvPr id="15363" name="Rectangle 3"/>
          <p:cNvSpPr>
            <a:spLocks noGrp="1" noChangeArrowheads="1"/>
          </p:cNvSpPr>
          <p:nvPr>
            <p:ph type="body" idx="1"/>
          </p:nvPr>
        </p:nvSpPr>
        <p:spPr>
          <a:xfrm>
            <a:off x="2711625" y="2492896"/>
            <a:ext cx="7127875" cy="4176464"/>
          </a:xfrm>
        </p:spPr>
        <p:txBody>
          <a:bodyPr>
            <a:normAutofit fontScale="62500" lnSpcReduction="20000"/>
          </a:bodyPr>
          <a:lstStyle/>
          <a:p>
            <a:pPr>
              <a:lnSpc>
                <a:spcPct val="150000"/>
              </a:lnSpc>
            </a:pPr>
            <a:r>
              <a:rPr lang="en-GB" altLang="en-US" sz="3400" dirty="0"/>
              <a:t>Tap into your talents, skills, knowledge</a:t>
            </a:r>
          </a:p>
          <a:p>
            <a:pPr>
              <a:lnSpc>
                <a:spcPct val="150000"/>
              </a:lnSpc>
            </a:pPr>
            <a:r>
              <a:rPr lang="en-GB" altLang="en-US" sz="3400" dirty="0"/>
              <a:t>Build a healthy, positive mindset</a:t>
            </a:r>
          </a:p>
          <a:p>
            <a:pPr>
              <a:lnSpc>
                <a:spcPct val="150000"/>
              </a:lnSpc>
            </a:pPr>
            <a:r>
              <a:rPr lang="en-GB" altLang="en-US" sz="3400" dirty="0"/>
              <a:t>Believe in yourself – daily practice</a:t>
            </a:r>
          </a:p>
          <a:p>
            <a:pPr>
              <a:lnSpc>
                <a:spcPct val="150000"/>
              </a:lnSpc>
              <a:defRPr/>
            </a:pPr>
            <a:r>
              <a:rPr lang="en-GB" altLang="en-US" sz="3400" dirty="0"/>
              <a:t>Focus on past experience, skills, successes &amp; wins</a:t>
            </a:r>
          </a:p>
          <a:p>
            <a:pPr>
              <a:lnSpc>
                <a:spcPct val="150000"/>
              </a:lnSpc>
              <a:defRPr/>
            </a:pPr>
            <a:r>
              <a:rPr lang="en-GB" altLang="en-US" sz="3400" dirty="0"/>
              <a:t>Take risks  </a:t>
            </a:r>
          </a:p>
          <a:p>
            <a:pPr>
              <a:lnSpc>
                <a:spcPct val="150000"/>
              </a:lnSpc>
              <a:defRPr/>
            </a:pPr>
            <a:r>
              <a:rPr lang="en-GB" altLang="en-US" sz="3400" dirty="0"/>
              <a:t>Stop negative thinking</a:t>
            </a:r>
          </a:p>
          <a:p>
            <a:pPr>
              <a:lnSpc>
                <a:spcPct val="150000"/>
              </a:lnSpc>
              <a:defRPr/>
            </a:pPr>
            <a:r>
              <a:rPr lang="en-GB" altLang="en-US" sz="3400" dirty="0"/>
              <a:t>Act ‘As if’</a:t>
            </a:r>
          </a:p>
          <a:p>
            <a:pPr>
              <a:lnSpc>
                <a:spcPct val="150000"/>
              </a:lnSpc>
              <a:defRPr/>
            </a:pPr>
            <a:endParaRPr lang="en-GB" altLang="en-US" sz="3400" dirty="0"/>
          </a:p>
          <a:p>
            <a:pPr>
              <a:lnSpc>
                <a:spcPct val="150000"/>
              </a:lnSpc>
            </a:pPr>
            <a:endParaRPr lang="en-GB" altLang="en-US" sz="2800" dirty="0"/>
          </a:p>
          <a:p>
            <a:pPr>
              <a:lnSpc>
                <a:spcPct val="90000"/>
              </a:lnSpc>
              <a:buFontTx/>
              <a:buNone/>
            </a:pPr>
            <a:endParaRPr lang="en-GB" altLang="en-US" sz="2400" dirty="0"/>
          </a:p>
          <a:p>
            <a:pPr algn="ctr">
              <a:buFontTx/>
              <a:buNone/>
            </a:pPr>
            <a:endParaRPr lang="en-GB" altLang="en-US" sz="2400" dirty="0"/>
          </a:p>
          <a:p>
            <a:endParaRPr lang="en-GB" altLang="en-US" dirty="0"/>
          </a:p>
        </p:txBody>
      </p:sp>
    </p:spTree>
    <p:extLst>
      <p:ext uri="{BB962C8B-B14F-4D97-AF65-F5344CB8AC3E}">
        <p14:creationId xmlns:p14="http://schemas.microsoft.com/office/powerpoint/2010/main" val="410395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32063" y="1039131"/>
            <a:ext cx="7869560" cy="450194"/>
          </a:xfrm>
        </p:spPr>
        <p:txBody>
          <a:bodyPr>
            <a:noAutofit/>
          </a:bodyPr>
          <a:lstStyle/>
          <a:p>
            <a:r>
              <a:rPr lang="en-GB" altLang="en-US" sz="3200" dirty="0">
                <a:solidFill>
                  <a:schemeClr val="bg1"/>
                </a:solidFill>
              </a:rPr>
              <a:t>Work on your business</a:t>
            </a:r>
          </a:p>
        </p:txBody>
      </p:sp>
      <p:sp>
        <p:nvSpPr>
          <p:cNvPr id="15363" name="Rectangle 3"/>
          <p:cNvSpPr>
            <a:spLocks noGrp="1" noChangeArrowheads="1"/>
          </p:cNvSpPr>
          <p:nvPr>
            <p:ph type="body" idx="1"/>
          </p:nvPr>
        </p:nvSpPr>
        <p:spPr>
          <a:xfrm>
            <a:off x="2532063" y="2488093"/>
            <a:ext cx="7127875" cy="3816424"/>
          </a:xfrm>
        </p:spPr>
        <p:txBody>
          <a:bodyPr>
            <a:normAutofit fontScale="77500" lnSpcReduction="20000"/>
          </a:bodyPr>
          <a:lstStyle/>
          <a:p>
            <a:pPr>
              <a:lnSpc>
                <a:spcPct val="150000"/>
              </a:lnSpc>
            </a:pPr>
            <a:r>
              <a:rPr lang="en-GB" altLang="en-US" sz="2800" dirty="0"/>
              <a:t>Know your trade/profession</a:t>
            </a:r>
          </a:p>
          <a:p>
            <a:pPr>
              <a:lnSpc>
                <a:spcPct val="150000"/>
              </a:lnSpc>
            </a:pPr>
            <a:r>
              <a:rPr lang="en-GB" altLang="en-US" sz="2800" dirty="0"/>
              <a:t>Know the marketplace</a:t>
            </a:r>
          </a:p>
          <a:p>
            <a:pPr>
              <a:lnSpc>
                <a:spcPct val="150000"/>
              </a:lnSpc>
            </a:pPr>
            <a:r>
              <a:rPr lang="en-GB" altLang="en-US" sz="2800" dirty="0"/>
              <a:t>Keep building your business skills &amp; experience</a:t>
            </a:r>
          </a:p>
          <a:p>
            <a:pPr>
              <a:lnSpc>
                <a:spcPct val="150000"/>
              </a:lnSpc>
            </a:pPr>
            <a:r>
              <a:rPr lang="en-GB" altLang="en-US" sz="2800" dirty="0"/>
              <a:t>Makes plans and stick to them!</a:t>
            </a:r>
          </a:p>
          <a:p>
            <a:pPr>
              <a:lnSpc>
                <a:spcPct val="150000"/>
              </a:lnSpc>
            </a:pPr>
            <a:r>
              <a:rPr lang="en-GB" altLang="en-US" sz="2800" dirty="0"/>
              <a:t>Keep the momentum flowing</a:t>
            </a:r>
          </a:p>
          <a:p>
            <a:pPr>
              <a:lnSpc>
                <a:spcPct val="150000"/>
              </a:lnSpc>
            </a:pPr>
            <a:r>
              <a:rPr lang="en-GB" altLang="en-US" sz="2800" dirty="0"/>
              <a:t>Get feedback</a:t>
            </a:r>
          </a:p>
          <a:p>
            <a:pPr>
              <a:lnSpc>
                <a:spcPct val="150000"/>
              </a:lnSpc>
            </a:pPr>
            <a:endParaRPr lang="en-GB" altLang="en-US" sz="2400" dirty="0"/>
          </a:p>
          <a:p>
            <a:pPr>
              <a:lnSpc>
                <a:spcPct val="150000"/>
              </a:lnSpc>
            </a:pPr>
            <a:endParaRPr lang="en-GB" altLang="en-US" sz="2400" dirty="0"/>
          </a:p>
          <a:p>
            <a:pPr>
              <a:lnSpc>
                <a:spcPct val="150000"/>
              </a:lnSpc>
            </a:pPr>
            <a:endParaRPr lang="en-GB" altLang="en-US" sz="2400" dirty="0"/>
          </a:p>
          <a:p>
            <a:pPr>
              <a:lnSpc>
                <a:spcPct val="90000"/>
              </a:lnSpc>
              <a:buFontTx/>
              <a:buNone/>
            </a:pPr>
            <a:endParaRPr lang="en-GB" altLang="en-US" sz="2400" dirty="0"/>
          </a:p>
          <a:p>
            <a:pPr algn="ctr">
              <a:buFontTx/>
              <a:buNone/>
            </a:pPr>
            <a:endParaRPr lang="en-GB" altLang="en-US" sz="2400" dirty="0"/>
          </a:p>
          <a:p>
            <a:pPr>
              <a:buNone/>
            </a:pPr>
            <a:endParaRPr lang="en-GB" altLang="en-US" dirty="0"/>
          </a:p>
        </p:txBody>
      </p:sp>
    </p:spTree>
    <p:extLst>
      <p:ext uri="{BB962C8B-B14F-4D97-AF65-F5344CB8AC3E}">
        <p14:creationId xmlns:p14="http://schemas.microsoft.com/office/powerpoint/2010/main" val="3754321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417230" y="1039024"/>
            <a:ext cx="7690048" cy="450194"/>
          </a:xfrm>
        </p:spPr>
        <p:txBody>
          <a:bodyPr>
            <a:noAutofit/>
          </a:bodyPr>
          <a:lstStyle/>
          <a:p>
            <a:r>
              <a:rPr lang="en-GB" altLang="en-US" sz="3200" dirty="0">
                <a:solidFill>
                  <a:schemeClr val="bg1"/>
                </a:solidFill>
              </a:rPr>
              <a:t>Continue to build your network</a:t>
            </a:r>
          </a:p>
        </p:txBody>
      </p:sp>
      <p:sp>
        <p:nvSpPr>
          <p:cNvPr id="16387" name="Rectangle 3"/>
          <p:cNvSpPr>
            <a:spLocks noGrp="1" noChangeArrowheads="1"/>
          </p:cNvSpPr>
          <p:nvPr>
            <p:ph type="body" idx="1"/>
          </p:nvPr>
        </p:nvSpPr>
        <p:spPr>
          <a:xfrm>
            <a:off x="2554983" y="2636912"/>
            <a:ext cx="6707187" cy="3744416"/>
          </a:xfrm>
        </p:spPr>
        <p:txBody>
          <a:bodyPr>
            <a:normAutofit fontScale="92500" lnSpcReduction="20000"/>
          </a:bodyPr>
          <a:lstStyle/>
          <a:p>
            <a:pPr>
              <a:lnSpc>
                <a:spcPct val="150000"/>
              </a:lnSpc>
            </a:pPr>
            <a:r>
              <a:rPr lang="en-GB" altLang="en-US" sz="2800" dirty="0"/>
              <a:t>Find out who you need to network with</a:t>
            </a:r>
          </a:p>
          <a:p>
            <a:pPr>
              <a:lnSpc>
                <a:spcPct val="150000"/>
              </a:lnSpc>
            </a:pPr>
            <a:r>
              <a:rPr lang="en-GB" altLang="en-US" sz="2800" dirty="0"/>
              <a:t>Go out and meet them (virtually)</a:t>
            </a:r>
          </a:p>
          <a:p>
            <a:pPr>
              <a:lnSpc>
                <a:spcPct val="150000"/>
              </a:lnSpc>
            </a:pPr>
            <a:r>
              <a:rPr lang="en-GB" altLang="en-US" sz="2800" dirty="0"/>
              <a:t>Know your customers/clients</a:t>
            </a:r>
          </a:p>
          <a:p>
            <a:pPr>
              <a:lnSpc>
                <a:spcPct val="150000"/>
              </a:lnSpc>
            </a:pPr>
            <a:r>
              <a:rPr lang="en-GB" altLang="en-US" sz="2800" dirty="0"/>
              <a:t>Build your support system – Know, like, trust</a:t>
            </a:r>
          </a:p>
          <a:p>
            <a:pPr>
              <a:lnSpc>
                <a:spcPct val="150000"/>
              </a:lnSpc>
            </a:pPr>
            <a:endParaRPr lang="en-GB" altLang="en-US" sz="2400" dirty="0"/>
          </a:p>
          <a:p>
            <a:pPr>
              <a:lnSpc>
                <a:spcPct val="150000"/>
              </a:lnSpc>
            </a:pPr>
            <a:endParaRPr lang="en-GB" altLang="en-US" sz="2400" dirty="0"/>
          </a:p>
        </p:txBody>
      </p:sp>
    </p:spTree>
    <p:extLst>
      <p:ext uri="{BB962C8B-B14F-4D97-AF65-F5344CB8AC3E}">
        <p14:creationId xmlns:p14="http://schemas.microsoft.com/office/powerpoint/2010/main" val="2953976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eep-calm-and-always-do-your-best-3"/>
          <p:cNvPicPr>
            <a:picLocks noChangeAspect="1" noChangeArrowheads="1"/>
          </p:cNvPicPr>
          <p:nvPr/>
        </p:nvPicPr>
        <p:blipFill>
          <a:blip r:embed="rId2" cstate="print"/>
          <a:srcRect/>
          <a:stretch>
            <a:fillRect/>
          </a:stretch>
        </p:blipFill>
        <p:spPr bwMode="auto">
          <a:xfrm>
            <a:off x="4152865" y="2321496"/>
            <a:ext cx="3886271" cy="4536504"/>
          </a:xfrm>
          <a:prstGeom prst="rect">
            <a:avLst/>
          </a:prstGeom>
          <a:noFill/>
        </p:spPr>
      </p:pic>
    </p:spTree>
    <p:extLst>
      <p:ext uri="{BB962C8B-B14F-4D97-AF65-F5344CB8AC3E}">
        <p14:creationId xmlns:p14="http://schemas.microsoft.com/office/powerpoint/2010/main" val="183978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C68C-C9FF-43E3-B3AC-614C2BAE06EE}"/>
              </a:ext>
            </a:extLst>
          </p:cNvPr>
          <p:cNvSpPr>
            <a:spLocks noGrp="1"/>
          </p:cNvSpPr>
          <p:nvPr>
            <p:ph type="title"/>
          </p:nvPr>
        </p:nvSpPr>
        <p:spPr/>
        <p:txBody>
          <a:bodyPr>
            <a:normAutofit/>
          </a:bodyPr>
          <a:lstStyle/>
          <a:p>
            <a:r>
              <a:rPr lang="en-GB" dirty="0"/>
              <a:t>Metrics</a:t>
            </a:r>
          </a:p>
        </p:txBody>
      </p:sp>
      <p:sp>
        <p:nvSpPr>
          <p:cNvPr id="3" name="Content Placeholder 2">
            <a:extLst>
              <a:ext uri="{FF2B5EF4-FFF2-40B4-BE49-F238E27FC236}">
                <a16:creationId xmlns:a16="http://schemas.microsoft.com/office/drawing/2014/main" id="{8DB1E53E-F2D4-438A-A440-55D04DC2AE38}"/>
              </a:ext>
            </a:extLst>
          </p:cNvPr>
          <p:cNvSpPr>
            <a:spLocks noGrp="1"/>
          </p:cNvSpPr>
          <p:nvPr>
            <p:ph idx="1"/>
          </p:nvPr>
        </p:nvSpPr>
        <p:spPr>
          <a:xfrm>
            <a:off x="5980954" y="2603500"/>
            <a:ext cx="5211979" cy="3416300"/>
          </a:xfrm>
        </p:spPr>
        <p:txBody>
          <a:bodyPr anchor="ctr">
            <a:normAutofit fontScale="92500" lnSpcReduction="20000"/>
          </a:bodyPr>
          <a:lstStyle/>
          <a:p>
            <a:r>
              <a:rPr lang="en-GB" sz="2800" dirty="0"/>
              <a:t>The change you want to make</a:t>
            </a:r>
          </a:p>
          <a:p>
            <a:r>
              <a:rPr lang="en-GB" sz="2800" dirty="0"/>
              <a:t>What you plan to measure</a:t>
            </a:r>
          </a:p>
          <a:p>
            <a:r>
              <a:rPr lang="en-GB" sz="2800" dirty="0"/>
              <a:t>How will you measure it</a:t>
            </a:r>
          </a:p>
          <a:p>
            <a:r>
              <a:rPr lang="en-GB" sz="2800" dirty="0"/>
              <a:t>How will you tell people about it</a:t>
            </a:r>
          </a:p>
          <a:p>
            <a:r>
              <a:rPr lang="en-GB" sz="2800" dirty="0"/>
              <a:t>Finance</a:t>
            </a:r>
          </a:p>
          <a:p>
            <a:r>
              <a:rPr lang="en-GB" sz="2800" dirty="0"/>
              <a:t>Social Media engagement</a:t>
            </a:r>
          </a:p>
          <a:p>
            <a:endParaRPr lang="en-GB" dirty="0"/>
          </a:p>
        </p:txBody>
      </p:sp>
      <p:pic>
        <p:nvPicPr>
          <p:cNvPr id="5" name="Picture 4">
            <a:extLst>
              <a:ext uri="{FF2B5EF4-FFF2-40B4-BE49-F238E27FC236}">
                <a16:creationId xmlns:a16="http://schemas.microsoft.com/office/drawing/2014/main" id="{4FF70848-53FB-48B9-9777-B40D6065DA2B}"/>
              </a:ext>
            </a:extLst>
          </p:cNvPr>
          <p:cNvPicPr>
            <a:picLocks noChangeAspect="1"/>
          </p:cNvPicPr>
          <p:nvPr/>
        </p:nvPicPr>
        <p:blipFill rotWithShape="1">
          <a:blip r:embed="rId2"/>
          <a:srcRect t="10535" r="4" b="12947"/>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712790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EE63E-3A93-4FA2-A705-780F852798DB}"/>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4600" b="0" i="0" kern="1200" dirty="0">
                <a:solidFill>
                  <a:schemeClr val="tx1"/>
                </a:solidFill>
                <a:latin typeface="+mj-lt"/>
                <a:ea typeface="+mj-ea"/>
                <a:cs typeface="+mj-cs"/>
              </a:rPr>
              <a:t>Social Enterprises only - Impact</a:t>
            </a:r>
            <a:br>
              <a:rPr lang="en-US" sz="4600" b="0" i="0" kern="1200" dirty="0">
                <a:solidFill>
                  <a:srgbClr val="EBEBEB"/>
                </a:solidFill>
                <a:latin typeface="+mj-lt"/>
                <a:ea typeface="+mj-ea"/>
                <a:cs typeface="+mj-cs"/>
              </a:rPr>
            </a:br>
            <a:endParaRPr lang="en-US" sz="4600" b="0" i="0" kern="1200" dirty="0">
              <a:solidFill>
                <a:srgbClr val="EBEBEB"/>
              </a:solidFill>
              <a:latin typeface="+mj-lt"/>
              <a:ea typeface="+mj-ea"/>
              <a:cs typeface="+mj-cs"/>
            </a:endParaRPr>
          </a:p>
        </p:txBody>
      </p:sp>
      <p:graphicFrame>
        <p:nvGraphicFramePr>
          <p:cNvPr id="5" name="Content Placeholder 2">
            <a:extLst>
              <a:ext uri="{FF2B5EF4-FFF2-40B4-BE49-F238E27FC236}">
                <a16:creationId xmlns:a16="http://schemas.microsoft.com/office/drawing/2014/main" id="{A43FE016-AE30-46E3-8885-A7A81CF56086}"/>
              </a:ext>
            </a:extLst>
          </p:cNvPr>
          <p:cNvGraphicFramePr>
            <a:graphicFrameLocks noGrp="1"/>
          </p:cNvGraphicFramePr>
          <p:nvPr>
            <p:ph idx="1"/>
          </p:nvPr>
        </p:nvGraphicFramePr>
        <p:xfrm>
          <a:off x="2380541" y="1716258"/>
          <a:ext cx="5489575" cy="3719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123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
            <a:extLst>
              <a:ext uri="{FF2B5EF4-FFF2-40B4-BE49-F238E27FC236}">
                <a16:creationId xmlns:a16="http://schemas.microsoft.com/office/drawing/2014/main" id="{5DB008E7-3EFA-F44B-A33E-D8ED8D0E703E}"/>
              </a:ext>
            </a:extLst>
          </p:cNvPr>
          <p:cNvSpPr>
            <a:spLocks noChangeArrowheads="1"/>
          </p:cNvSpPr>
          <p:nvPr/>
        </p:nvSpPr>
        <p:spPr bwMode="auto">
          <a:xfrm>
            <a:off x="0" y="10252"/>
            <a:ext cx="12191085" cy="6855322"/>
          </a:xfrm>
          <a:custGeom>
            <a:avLst/>
            <a:gdLst>
              <a:gd name="T0" fmla="*/ 0 w 19570"/>
              <a:gd name="T1" fmla="*/ 11007 h 11008"/>
              <a:gd name="T2" fmla="*/ 19569 w 19570"/>
              <a:gd name="T3" fmla="*/ 11007 h 11008"/>
              <a:gd name="T4" fmla="*/ 19569 w 19570"/>
              <a:gd name="T5" fmla="*/ 0 h 11008"/>
              <a:gd name="T6" fmla="*/ 0 w 19570"/>
              <a:gd name="T7" fmla="*/ 0 h 11008"/>
              <a:gd name="T8" fmla="*/ 0 w 19570"/>
              <a:gd name="T9" fmla="*/ 11007 h 11008"/>
            </a:gdLst>
            <a:ahLst/>
            <a:cxnLst>
              <a:cxn ang="0">
                <a:pos x="T0" y="T1"/>
              </a:cxn>
              <a:cxn ang="0">
                <a:pos x="T2" y="T3"/>
              </a:cxn>
              <a:cxn ang="0">
                <a:pos x="T4" y="T5"/>
              </a:cxn>
              <a:cxn ang="0">
                <a:pos x="T6" y="T7"/>
              </a:cxn>
              <a:cxn ang="0">
                <a:pos x="T8" y="T9"/>
              </a:cxn>
            </a:cxnLst>
            <a:rect l="0" t="0" r="r" b="b"/>
            <a:pathLst>
              <a:path w="19570" h="11008">
                <a:moveTo>
                  <a:pt x="0" y="11007"/>
                </a:moveTo>
                <a:lnTo>
                  <a:pt x="19569" y="11007"/>
                </a:lnTo>
                <a:lnTo>
                  <a:pt x="19569" y="0"/>
                </a:lnTo>
                <a:lnTo>
                  <a:pt x="0" y="0"/>
                </a:lnTo>
                <a:lnTo>
                  <a:pt x="0" y="11007"/>
                </a:lnTo>
              </a:path>
            </a:pathLst>
          </a:custGeom>
          <a:solidFill>
            <a:srgbClr val="449BF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grpSp>
        <p:nvGrpSpPr>
          <p:cNvPr id="2" name="Group 1">
            <a:extLst>
              <a:ext uri="{FF2B5EF4-FFF2-40B4-BE49-F238E27FC236}">
                <a16:creationId xmlns:a16="http://schemas.microsoft.com/office/drawing/2014/main" id="{C2979731-FA3B-C948-9A7C-BE68659A01CB}"/>
              </a:ext>
            </a:extLst>
          </p:cNvPr>
          <p:cNvGrpSpPr/>
          <p:nvPr/>
        </p:nvGrpSpPr>
        <p:grpSpPr>
          <a:xfrm>
            <a:off x="3319265" y="1712426"/>
            <a:ext cx="5553470" cy="4671834"/>
            <a:chOff x="6635355" y="3424852"/>
            <a:chExt cx="11106939" cy="9343668"/>
          </a:xfrm>
        </p:grpSpPr>
        <p:sp>
          <p:nvSpPr>
            <p:cNvPr id="20" name="Freeform 65">
              <a:extLst>
                <a:ext uri="{FF2B5EF4-FFF2-40B4-BE49-F238E27FC236}">
                  <a16:creationId xmlns:a16="http://schemas.microsoft.com/office/drawing/2014/main" id="{4D83DD5D-B62C-854E-9A45-A725BCA3F217}"/>
                </a:ext>
              </a:extLst>
            </p:cNvPr>
            <p:cNvSpPr>
              <a:spLocks noChangeArrowheads="1"/>
            </p:cNvSpPr>
            <p:nvPr/>
          </p:nvSpPr>
          <p:spPr bwMode="auto">
            <a:xfrm>
              <a:off x="8151437" y="7050261"/>
              <a:ext cx="3762734" cy="2180737"/>
            </a:xfrm>
            <a:custGeom>
              <a:avLst/>
              <a:gdLst>
                <a:gd name="T0" fmla="*/ 0 w 3022"/>
                <a:gd name="T1" fmla="*/ 1719 h 1751"/>
                <a:gd name="T2" fmla="*/ 49 w 3022"/>
                <a:gd name="T3" fmla="*/ 1750 h 1751"/>
                <a:gd name="T4" fmla="*/ 3021 w 3022"/>
                <a:gd name="T5" fmla="*/ 34 h 1751"/>
                <a:gd name="T6" fmla="*/ 2963 w 3022"/>
                <a:gd name="T7" fmla="*/ 0 h 1751"/>
                <a:gd name="T8" fmla="*/ 0 w 3022"/>
                <a:gd name="T9" fmla="*/ 1719 h 1751"/>
              </a:gdLst>
              <a:ahLst/>
              <a:cxnLst>
                <a:cxn ang="0">
                  <a:pos x="T0" y="T1"/>
                </a:cxn>
                <a:cxn ang="0">
                  <a:pos x="T2" y="T3"/>
                </a:cxn>
                <a:cxn ang="0">
                  <a:pos x="T4" y="T5"/>
                </a:cxn>
                <a:cxn ang="0">
                  <a:pos x="T6" y="T7"/>
                </a:cxn>
                <a:cxn ang="0">
                  <a:pos x="T8" y="T9"/>
                </a:cxn>
              </a:cxnLst>
              <a:rect l="0" t="0" r="r" b="b"/>
              <a:pathLst>
                <a:path w="3022" h="1751">
                  <a:moveTo>
                    <a:pt x="0" y="1719"/>
                  </a:moveTo>
                  <a:lnTo>
                    <a:pt x="49" y="1750"/>
                  </a:lnTo>
                  <a:lnTo>
                    <a:pt x="3021" y="34"/>
                  </a:lnTo>
                  <a:lnTo>
                    <a:pt x="2963" y="0"/>
                  </a:lnTo>
                  <a:lnTo>
                    <a:pt x="0" y="1719"/>
                  </a:lnTo>
                </a:path>
              </a:pathLst>
            </a:custGeom>
            <a:solidFill>
              <a:srgbClr val="B7B7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21" name="Freeform 66">
              <a:extLst>
                <a:ext uri="{FF2B5EF4-FFF2-40B4-BE49-F238E27FC236}">
                  <a16:creationId xmlns:a16="http://schemas.microsoft.com/office/drawing/2014/main" id="{75F4AC95-6DF9-0D46-8600-3C26FCA5AF21}"/>
                </a:ext>
              </a:extLst>
            </p:cNvPr>
            <p:cNvSpPr>
              <a:spLocks noChangeArrowheads="1"/>
            </p:cNvSpPr>
            <p:nvPr/>
          </p:nvSpPr>
          <p:spPr bwMode="auto">
            <a:xfrm>
              <a:off x="8211856" y="9230996"/>
              <a:ext cx="2466380" cy="1631437"/>
            </a:xfrm>
            <a:custGeom>
              <a:avLst/>
              <a:gdLst>
                <a:gd name="T0" fmla="*/ 1898 w 1982"/>
                <a:gd name="T1" fmla="*/ 1096 h 1310"/>
                <a:gd name="T2" fmla="*/ 0 w 1982"/>
                <a:gd name="T3" fmla="*/ 0 h 1310"/>
                <a:gd name="T4" fmla="*/ 0 w 1982"/>
                <a:gd name="T5" fmla="*/ 95 h 1310"/>
                <a:gd name="T6" fmla="*/ 0 w 1982"/>
                <a:gd name="T7" fmla="*/ 95 h 1310"/>
                <a:gd name="T8" fmla="*/ 83 w 1982"/>
                <a:gd name="T9" fmla="*/ 239 h 1310"/>
                <a:gd name="T10" fmla="*/ 1898 w 1982"/>
                <a:gd name="T11" fmla="*/ 1287 h 1310"/>
                <a:gd name="T12" fmla="*/ 1898 w 1982"/>
                <a:gd name="T13" fmla="*/ 1287 h 1310"/>
                <a:gd name="T14" fmla="*/ 1981 w 1982"/>
                <a:gd name="T15" fmla="*/ 1309 h 1310"/>
                <a:gd name="T16" fmla="*/ 1981 w 1982"/>
                <a:gd name="T17" fmla="*/ 1118 h 1310"/>
                <a:gd name="T18" fmla="*/ 1981 w 1982"/>
                <a:gd name="T19" fmla="*/ 1118 h 1310"/>
                <a:gd name="T20" fmla="*/ 1898 w 1982"/>
                <a:gd name="T21" fmla="*/ 1096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2" h="1310">
                  <a:moveTo>
                    <a:pt x="1898" y="1096"/>
                  </a:moveTo>
                  <a:lnTo>
                    <a:pt x="0" y="0"/>
                  </a:lnTo>
                  <a:lnTo>
                    <a:pt x="0" y="95"/>
                  </a:lnTo>
                  <a:lnTo>
                    <a:pt x="0" y="95"/>
                  </a:lnTo>
                  <a:cubicBezTo>
                    <a:pt x="0" y="154"/>
                    <a:pt x="31" y="209"/>
                    <a:pt x="83" y="239"/>
                  </a:cubicBezTo>
                  <a:lnTo>
                    <a:pt x="1898" y="1287"/>
                  </a:lnTo>
                  <a:lnTo>
                    <a:pt x="1898" y="1287"/>
                  </a:lnTo>
                  <a:cubicBezTo>
                    <a:pt x="1924" y="1302"/>
                    <a:pt x="1952" y="1309"/>
                    <a:pt x="1981" y="1309"/>
                  </a:cubicBezTo>
                  <a:lnTo>
                    <a:pt x="1981" y="1118"/>
                  </a:lnTo>
                  <a:lnTo>
                    <a:pt x="1981" y="1118"/>
                  </a:lnTo>
                  <a:cubicBezTo>
                    <a:pt x="1952" y="1118"/>
                    <a:pt x="1924" y="1111"/>
                    <a:pt x="1898" y="1096"/>
                  </a:cubicBezTo>
                </a:path>
              </a:pathLst>
            </a:custGeom>
            <a:solidFill>
              <a:srgbClr val="B7B7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22" name="Freeform 67">
              <a:extLst>
                <a:ext uri="{FF2B5EF4-FFF2-40B4-BE49-F238E27FC236}">
                  <a16:creationId xmlns:a16="http://schemas.microsoft.com/office/drawing/2014/main" id="{E7AA37AB-1259-6747-9C47-843E17A7B75C}"/>
                </a:ext>
              </a:extLst>
            </p:cNvPr>
            <p:cNvSpPr>
              <a:spLocks noChangeArrowheads="1"/>
            </p:cNvSpPr>
            <p:nvPr/>
          </p:nvSpPr>
          <p:spPr bwMode="auto">
            <a:xfrm>
              <a:off x="10678237" y="8516903"/>
              <a:ext cx="3702313" cy="2345532"/>
            </a:xfrm>
            <a:custGeom>
              <a:avLst/>
              <a:gdLst>
                <a:gd name="T0" fmla="*/ 83 w 2973"/>
                <a:gd name="T1" fmla="*/ 1668 h 1883"/>
                <a:gd name="T2" fmla="*/ 83 w 2973"/>
                <a:gd name="T3" fmla="*/ 1668 h 1883"/>
                <a:gd name="T4" fmla="*/ 0 w 2973"/>
                <a:gd name="T5" fmla="*/ 1690 h 1883"/>
                <a:gd name="T6" fmla="*/ 0 w 2973"/>
                <a:gd name="T7" fmla="*/ 1881 h 1883"/>
                <a:gd name="T8" fmla="*/ 0 w 2973"/>
                <a:gd name="T9" fmla="*/ 1881 h 1883"/>
                <a:gd name="T10" fmla="*/ 83 w 2973"/>
                <a:gd name="T11" fmla="*/ 1859 h 1883"/>
                <a:gd name="T12" fmla="*/ 2889 w 2973"/>
                <a:gd name="T13" fmla="*/ 238 h 1883"/>
                <a:gd name="T14" fmla="*/ 2889 w 2973"/>
                <a:gd name="T15" fmla="*/ 238 h 1883"/>
                <a:gd name="T16" fmla="*/ 2972 w 2973"/>
                <a:gd name="T17" fmla="*/ 95 h 1883"/>
                <a:gd name="T18" fmla="*/ 2972 w 2973"/>
                <a:gd name="T19" fmla="*/ 0 h 1883"/>
                <a:gd name="T20" fmla="*/ 83 w 2973"/>
                <a:gd name="T21" fmla="*/ 1668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3" h="1883">
                  <a:moveTo>
                    <a:pt x="83" y="1668"/>
                  </a:moveTo>
                  <a:lnTo>
                    <a:pt x="83" y="1668"/>
                  </a:lnTo>
                  <a:cubicBezTo>
                    <a:pt x="58" y="1683"/>
                    <a:pt x="28" y="1691"/>
                    <a:pt x="0" y="1690"/>
                  </a:cubicBezTo>
                  <a:lnTo>
                    <a:pt x="0" y="1881"/>
                  </a:lnTo>
                  <a:lnTo>
                    <a:pt x="0" y="1881"/>
                  </a:lnTo>
                  <a:cubicBezTo>
                    <a:pt x="28" y="1882"/>
                    <a:pt x="58" y="1874"/>
                    <a:pt x="83" y="1859"/>
                  </a:cubicBezTo>
                  <a:lnTo>
                    <a:pt x="2889" y="238"/>
                  </a:lnTo>
                  <a:lnTo>
                    <a:pt x="2889" y="238"/>
                  </a:lnTo>
                  <a:cubicBezTo>
                    <a:pt x="2940" y="209"/>
                    <a:pt x="2972" y="154"/>
                    <a:pt x="2972" y="95"/>
                  </a:cubicBezTo>
                  <a:lnTo>
                    <a:pt x="2972" y="0"/>
                  </a:lnTo>
                  <a:lnTo>
                    <a:pt x="83" y="1668"/>
                  </a:lnTo>
                </a:path>
              </a:pathLst>
            </a:custGeom>
            <a:solidFill>
              <a:srgbClr val="C9C9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23" name="Freeform 68">
              <a:extLst>
                <a:ext uri="{FF2B5EF4-FFF2-40B4-BE49-F238E27FC236}">
                  <a16:creationId xmlns:a16="http://schemas.microsoft.com/office/drawing/2014/main" id="{5EFB7574-F181-AB40-80BB-8D5202A78F11}"/>
                </a:ext>
              </a:extLst>
            </p:cNvPr>
            <p:cNvSpPr>
              <a:spLocks noChangeArrowheads="1"/>
            </p:cNvSpPr>
            <p:nvPr/>
          </p:nvSpPr>
          <p:spPr bwMode="auto">
            <a:xfrm>
              <a:off x="8167914" y="4221340"/>
              <a:ext cx="3702313" cy="4987686"/>
            </a:xfrm>
            <a:custGeom>
              <a:avLst/>
              <a:gdLst>
                <a:gd name="T0" fmla="*/ 2972 w 2973"/>
                <a:gd name="T1" fmla="*/ 0 h 4004"/>
                <a:gd name="T2" fmla="*/ 2972 w 2973"/>
                <a:gd name="T3" fmla="*/ 2188 h 4004"/>
                <a:gd name="T4" fmla="*/ 2972 w 2973"/>
                <a:gd name="T5" fmla="*/ 2188 h 4004"/>
                <a:gd name="T6" fmla="*/ 2886 w 2973"/>
                <a:gd name="T7" fmla="*/ 2336 h 4004"/>
                <a:gd name="T8" fmla="*/ 0 w 2973"/>
                <a:gd name="T9" fmla="*/ 4003 h 4004"/>
                <a:gd name="T10" fmla="*/ 0 w 2973"/>
                <a:gd name="T11" fmla="*/ 1821 h 4004"/>
                <a:gd name="T12" fmla="*/ 0 w 2973"/>
                <a:gd name="T13" fmla="*/ 1821 h 4004"/>
                <a:gd name="T14" fmla="*/ 91 w 2973"/>
                <a:gd name="T15" fmla="*/ 1663 h 4004"/>
                <a:gd name="T16" fmla="*/ 2972 w 2973"/>
                <a:gd name="T17" fmla="*/ 0 h 4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3" h="4004">
                  <a:moveTo>
                    <a:pt x="2972" y="0"/>
                  </a:moveTo>
                  <a:lnTo>
                    <a:pt x="2972" y="2188"/>
                  </a:lnTo>
                  <a:lnTo>
                    <a:pt x="2972" y="2188"/>
                  </a:lnTo>
                  <a:cubicBezTo>
                    <a:pt x="2972" y="2249"/>
                    <a:pt x="2939" y="2306"/>
                    <a:pt x="2886" y="2336"/>
                  </a:cubicBezTo>
                  <a:lnTo>
                    <a:pt x="0" y="4003"/>
                  </a:lnTo>
                  <a:lnTo>
                    <a:pt x="0" y="1821"/>
                  </a:lnTo>
                  <a:lnTo>
                    <a:pt x="0" y="1821"/>
                  </a:lnTo>
                  <a:cubicBezTo>
                    <a:pt x="0" y="1756"/>
                    <a:pt x="35" y="1696"/>
                    <a:pt x="91" y="1663"/>
                  </a:cubicBezTo>
                  <a:lnTo>
                    <a:pt x="2972"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24" name="Freeform 69">
              <a:extLst>
                <a:ext uri="{FF2B5EF4-FFF2-40B4-BE49-F238E27FC236}">
                  <a16:creationId xmlns:a16="http://schemas.microsoft.com/office/drawing/2014/main" id="{EAFB002B-1680-A040-8F2E-BF50B6DE6E66}"/>
                </a:ext>
              </a:extLst>
            </p:cNvPr>
            <p:cNvSpPr>
              <a:spLocks noChangeArrowheads="1"/>
            </p:cNvSpPr>
            <p:nvPr/>
          </p:nvSpPr>
          <p:spPr bwMode="auto">
            <a:xfrm>
              <a:off x="8365664" y="4572896"/>
              <a:ext cx="3306813" cy="4279084"/>
            </a:xfrm>
            <a:custGeom>
              <a:avLst/>
              <a:gdLst>
                <a:gd name="T0" fmla="*/ 2654 w 2655"/>
                <a:gd name="T1" fmla="*/ 0 h 3433"/>
                <a:gd name="T2" fmla="*/ 2654 w 2655"/>
                <a:gd name="T3" fmla="*/ 1900 h 3433"/>
                <a:gd name="T4" fmla="*/ 0 w 2655"/>
                <a:gd name="T5" fmla="*/ 3432 h 3433"/>
                <a:gd name="T6" fmla="*/ 0 w 2655"/>
                <a:gd name="T7" fmla="*/ 1533 h 3433"/>
                <a:gd name="T8" fmla="*/ 2654 w 2655"/>
                <a:gd name="T9" fmla="*/ 0 h 3433"/>
              </a:gdLst>
              <a:ahLst/>
              <a:cxnLst>
                <a:cxn ang="0">
                  <a:pos x="T0" y="T1"/>
                </a:cxn>
                <a:cxn ang="0">
                  <a:pos x="T2" y="T3"/>
                </a:cxn>
                <a:cxn ang="0">
                  <a:pos x="T4" y="T5"/>
                </a:cxn>
                <a:cxn ang="0">
                  <a:pos x="T6" y="T7"/>
                </a:cxn>
                <a:cxn ang="0">
                  <a:pos x="T8" y="T9"/>
                </a:cxn>
              </a:cxnLst>
              <a:rect l="0" t="0" r="r" b="b"/>
              <a:pathLst>
                <a:path w="2655" h="3433">
                  <a:moveTo>
                    <a:pt x="2654" y="0"/>
                  </a:moveTo>
                  <a:lnTo>
                    <a:pt x="2654" y="1900"/>
                  </a:lnTo>
                  <a:lnTo>
                    <a:pt x="0" y="3432"/>
                  </a:lnTo>
                  <a:lnTo>
                    <a:pt x="0" y="1533"/>
                  </a:lnTo>
                  <a:lnTo>
                    <a:pt x="2654" y="0"/>
                  </a:lnTo>
                </a:path>
              </a:pathLst>
            </a:custGeom>
            <a:gradFill>
              <a:gsLst>
                <a:gs pos="40000">
                  <a:srgbClr val="368BD1"/>
                </a:gs>
                <a:gs pos="68000">
                  <a:srgbClr val="1161A3"/>
                </a:gs>
              </a:gsLst>
              <a:lin ang="3600000" scaled="0"/>
            </a:gra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25" name="Freeform 70">
              <a:extLst>
                <a:ext uri="{FF2B5EF4-FFF2-40B4-BE49-F238E27FC236}">
                  <a16:creationId xmlns:a16="http://schemas.microsoft.com/office/drawing/2014/main" id="{8820C881-DAD6-3D40-803E-45ABC1610A94}"/>
                </a:ext>
              </a:extLst>
            </p:cNvPr>
            <p:cNvSpPr>
              <a:spLocks noChangeArrowheads="1"/>
            </p:cNvSpPr>
            <p:nvPr/>
          </p:nvSpPr>
          <p:spPr bwMode="auto">
            <a:xfrm>
              <a:off x="7959177" y="6253767"/>
              <a:ext cx="236203" cy="2949767"/>
            </a:xfrm>
            <a:custGeom>
              <a:avLst/>
              <a:gdLst>
                <a:gd name="T0" fmla="*/ 0 w 191"/>
                <a:gd name="T1" fmla="*/ 91 h 2369"/>
                <a:gd name="T2" fmla="*/ 0 w 191"/>
                <a:gd name="T3" fmla="*/ 2167 h 2369"/>
                <a:gd name="T4" fmla="*/ 0 w 191"/>
                <a:gd name="T5" fmla="*/ 2167 h 2369"/>
                <a:gd name="T6" fmla="*/ 91 w 191"/>
                <a:gd name="T7" fmla="*/ 2325 h 2369"/>
                <a:gd name="T8" fmla="*/ 165 w 191"/>
                <a:gd name="T9" fmla="*/ 2368 h 2369"/>
                <a:gd name="T10" fmla="*/ 165 w 191"/>
                <a:gd name="T11" fmla="*/ 186 h 2369"/>
                <a:gd name="T12" fmla="*/ 165 w 191"/>
                <a:gd name="T13" fmla="*/ 186 h 2369"/>
                <a:gd name="T14" fmla="*/ 190 w 191"/>
                <a:gd name="T15" fmla="*/ 95 h 2369"/>
                <a:gd name="T16" fmla="*/ 24 w 191"/>
                <a:gd name="T17" fmla="*/ 0 h 2369"/>
                <a:gd name="T18" fmla="*/ 24 w 191"/>
                <a:gd name="T19" fmla="*/ 0 h 2369"/>
                <a:gd name="T20" fmla="*/ 0 w 191"/>
                <a:gd name="T21" fmla="*/ 91 h 2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2369">
                  <a:moveTo>
                    <a:pt x="0" y="91"/>
                  </a:moveTo>
                  <a:lnTo>
                    <a:pt x="0" y="2167"/>
                  </a:lnTo>
                  <a:lnTo>
                    <a:pt x="0" y="2167"/>
                  </a:lnTo>
                  <a:cubicBezTo>
                    <a:pt x="0" y="2233"/>
                    <a:pt x="35" y="2293"/>
                    <a:pt x="91" y="2325"/>
                  </a:cubicBezTo>
                  <a:lnTo>
                    <a:pt x="165" y="2368"/>
                  </a:lnTo>
                  <a:lnTo>
                    <a:pt x="165" y="186"/>
                  </a:lnTo>
                  <a:lnTo>
                    <a:pt x="165" y="186"/>
                  </a:lnTo>
                  <a:cubicBezTo>
                    <a:pt x="165" y="154"/>
                    <a:pt x="174" y="122"/>
                    <a:pt x="190" y="95"/>
                  </a:cubicBezTo>
                  <a:lnTo>
                    <a:pt x="24" y="0"/>
                  </a:lnTo>
                  <a:lnTo>
                    <a:pt x="24" y="0"/>
                  </a:lnTo>
                  <a:cubicBezTo>
                    <a:pt x="8" y="27"/>
                    <a:pt x="0" y="58"/>
                    <a:pt x="0" y="91"/>
                  </a:cubicBezTo>
                </a:path>
              </a:pathLst>
            </a:custGeom>
            <a:solidFill>
              <a:srgbClr val="B7B7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26" name="Freeform 71">
              <a:extLst>
                <a:ext uri="{FF2B5EF4-FFF2-40B4-BE49-F238E27FC236}">
                  <a16:creationId xmlns:a16="http://schemas.microsoft.com/office/drawing/2014/main" id="{0391A290-5A64-C342-A5AC-1DC44723A1C3}"/>
                </a:ext>
              </a:extLst>
            </p:cNvPr>
            <p:cNvSpPr>
              <a:spLocks noChangeArrowheads="1"/>
            </p:cNvSpPr>
            <p:nvPr/>
          </p:nvSpPr>
          <p:spPr bwMode="auto">
            <a:xfrm>
              <a:off x="7992138" y="4127960"/>
              <a:ext cx="3878089" cy="2252149"/>
            </a:xfrm>
            <a:custGeom>
              <a:avLst/>
              <a:gdLst>
                <a:gd name="T0" fmla="*/ 232 w 3114"/>
                <a:gd name="T1" fmla="*/ 1738 h 1806"/>
                <a:gd name="T2" fmla="*/ 3113 w 3114"/>
                <a:gd name="T3" fmla="*/ 75 h 1806"/>
                <a:gd name="T4" fmla="*/ 3039 w 3114"/>
                <a:gd name="T5" fmla="*/ 32 h 1806"/>
                <a:gd name="T6" fmla="*/ 3039 w 3114"/>
                <a:gd name="T7" fmla="*/ 32 h 1806"/>
                <a:gd name="T8" fmla="*/ 2857 w 3114"/>
                <a:gd name="T9" fmla="*/ 32 h 1806"/>
                <a:gd name="T10" fmla="*/ 67 w 3114"/>
                <a:gd name="T11" fmla="*/ 1643 h 1806"/>
                <a:gd name="T12" fmla="*/ 67 w 3114"/>
                <a:gd name="T13" fmla="*/ 1643 h 1806"/>
                <a:gd name="T14" fmla="*/ 0 w 3114"/>
                <a:gd name="T15" fmla="*/ 1710 h 1806"/>
                <a:gd name="T16" fmla="*/ 166 w 3114"/>
                <a:gd name="T17" fmla="*/ 1805 h 1806"/>
                <a:gd name="T18" fmla="*/ 166 w 3114"/>
                <a:gd name="T19" fmla="*/ 1805 h 1806"/>
                <a:gd name="T20" fmla="*/ 232 w 3114"/>
                <a:gd name="T21" fmla="*/ 1738 h 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4" h="1806">
                  <a:moveTo>
                    <a:pt x="232" y="1738"/>
                  </a:moveTo>
                  <a:lnTo>
                    <a:pt x="3113" y="75"/>
                  </a:lnTo>
                  <a:lnTo>
                    <a:pt x="3039" y="32"/>
                  </a:lnTo>
                  <a:lnTo>
                    <a:pt x="3039" y="32"/>
                  </a:lnTo>
                  <a:cubicBezTo>
                    <a:pt x="2983" y="0"/>
                    <a:pt x="2913" y="0"/>
                    <a:pt x="2857" y="32"/>
                  </a:cubicBezTo>
                  <a:lnTo>
                    <a:pt x="67" y="1643"/>
                  </a:lnTo>
                  <a:lnTo>
                    <a:pt x="67" y="1643"/>
                  </a:lnTo>
                  <a:cubicBezTo>
                    <a:pt x="39" y="1659"/>
                    <a:pt x="16" y="1682"/>
                    <a:pt x="0" y="1710"/>
                  </a:cubicBezTo>
                  <a:lnTo>
                    <a:pt x="166" y="1805"/>
                  </a:lnTo>
                  <a:lnTo>
                    <a:pt x="166" y="1805"/>
                  </a:lnTo>
                  <a:cubicBezTo>
                    <a:pt x="181" y="1778"/>
                    <a:pt x="204" y="1754"/>
                    <a:pt x="232" y="1738"/>
                  </a:cubicBezTo>
                </a:path>
              </a:pathLst>
            </a:custGeom>
            <a:solidFill>
              <a:srgbClr val="C9C9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27" name="Freeform 72">
              <a:extLst>
                <a:ext uri="{FF2B5EF4-FFF2-40B4-BE49-F238E27FC236}">
                  <a16:creationId xmlns:a16="http://schemas.microsoft.com/office/drawing/2014/main" id="{06ECF4BB-B96A-3D4C-92EF-68B1CF76A61B}"/>
                </a:ext>
              </a:extLst>
            </p:cNvPr>
            <p:cNvSpPr>
              <a:spLocks noChangeArrowheads="1"/>
            </p:cNvSpPr>
            <p:nvPr/>
          </p:nvSpPr>
          <p:spPr bwMode="auto">
            <a:xfrm>
              <a:off x="8211860" y="7088710"/>
              <a:ext cx="6168691" cy="3543016"/>
            </a:xfrm>
            <a:custGeom>
              <a:avLst/>
              <a:gdLst>
                <a:gd name="T0" fmla="*/ 2972 w 4954"/>
                <a:gd name="T1" fmla="*/ 0 h 2843"/>
                <a:gd name="T2" fmla="*/ 0 w 4954"/>
                <a:gd name="T3" fmla="*/ 1716 h 2843"/>
                <a:gd name="T4" fmla="*/ 1898 w 4954"/>
                <a:gd name="T5" fmla="*/ 2812 h 2843"/>
                <a:gd name="T6" fmla="*/ 1898 w 4954"/>
                <a:gd name="T7" fmla="*/ 2812 h 2843"/>
                <a:gd name="T8" fmla="*/ 2064 w 4954"/>
                <a:gd name="T9" fmla="*/ 2812 h 2843"/>
                <a:gd name="T10" fmla="*/ 4953 w 4954"/>
                <a:gd name="T11" fmla="*/ 1144 h 2843"/>
                <a:gd name="T12" fmla="*/ 2972 w 4954"/>
                <a:gd name="T13" fmla="*/ 0 h 2843"/>
              </a:gdLst>
              <a:ahLst/>
              <a:cxnLst>
                <a:cxn ang="0">
                  <a:pos x="T0" y="T1"/>
                </a:cxn>
                <a:cxn ang="0">
                  <a:pos x="T2" y="T3"/>
                </a:cxn>
                <a:cxn ang="0">
                  <a:pos x="T4" y="T5"/>
                </a:cxn>
                <a:cxn ang="0">
                  <a:pos x="T6" y="T7"/>
                </a:cxn>
                <a:cxn ang="0">
                  <a:pos x="T8" y="T9"/>
                </a:cxn>
                <a:cxn ang="0">
                  <a:pos x="T10" y="T11"/>
                </a:cxn>
                <a:cxn ang="0">
                  <a:pos x="T12" y="T13"/>
                </a:cxn>
              </a:cxnLst>
              <a:rect l="0" t="0" r="r" b="b"/>
              <a:pathLst>
                <a:path w="4954" h="2843">
                  <a:moveTo>
                    <a:pt x="2972" y="0"/>
                  </a:moveTo>
                  <a:lnTo>
                    <a:pt x="0" y="1716"/>
                  </a:lnTo>
                  <a:lnTo>
                    <a:pt x="1898" y="2812"/>
                  </a:lnTo>
                  <a:lnTo>
                    <a:pt x="1898" y="2812"/>
                  </a:lnTo>
                  <a:cubicBezTo>
                    <a:pt x="1950" y="2842"/>
                    <a:pt x="2013" y="2842"/>
                    <a:pt x="2064" y="2812"/>
                  </a:cubicBezTo>
                  <a:lnTo>
                    <a:pt x="4953" y="1144"/>
                  </a:lnTo>
                  <a:lnTo>
                    <a:pt x="2972"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28" name="Freeform 73">
              <a:extLst>
                <a:ext uri="{FF2B5EF4-FFF2-40B4-BE49-F238E27FC236}">
                  <a16:creationId xmlns:a16="http://schemas.microsoft.com/office/drawing/2014/main" id="{92984CDE-0227-254F-A846-CBA58BF15BD0}"/>
                </a:ext>
              </a:extLst>
            </p:cNvPr>
            <p:cNvSpPr>
              <a:spLocks noChangeArrowheads="1"/>
            </p:cNvSpPr>
            <p:nvPr/>
          </p:nvSpPr>
          <p:spPr bwMode="auto">
            <a:xfrm>
              <a:off x="8623839" y="7324911"/>
              <a:ext cx="4553733" cy="2631167"/>
            </a:xfrm>
            <a:custGeom>
              <a:avLst/>
              <a:gdLst>
                <a:gd name="T0" fmla="*/ 0 w 3654"/>
                <a:gd name="T1" fmla="*/ 1526 h 2111"/>
                <a:gd name="T2" fmla="*/ 1012 w 3654"/>
                <a:gd name="T3" fmla="*/ 2110 h 2111"/>
                <a:gd name="T4" fmla="*/ 3653 w 3654"/>
                <a:gd name="T5" fmla="*/ 585 h 2111"/>
                <a:gd name="T6" fmla="*/ 2642 w 3654"/>
                <a:gd name="T7" fmla="*/ 0 h 2111"/>
                <a:gd name="T8" fmla="*/ 0 w 3654"/>
                <a:gd name="T9" fmla="*/ 1526 h 2111"/>
              </a:gdLst>
              <a:ahLst/>
              <a:cxnLst>
                <a:cxn ang="0">
                  <a:pos x="T0" y="T1"/>
                </a:cxn>
                <a:cxn ang="0">
                  <a:pos x="T2" y="T3"/>
                </a:cxn>
                <a:cxn ang="0">
                  <a:pos x="T4" y="T5"/>
                </a:cxn>
                <a:cxn ang="0">
                  <a:pos x="T6" y="T7"/>
                </a:cxn>
                <a:cxn ang="0">
                  <a:pos x="T8" y="T9"/>
                </a:cxn>
              </a:cxnLst>
              <a:rect l="0" t="0" r="r" b="b"/>
              <a:pathLst>
                <a:path w="3654" h="2111">
                  <a:moveTo>
                    <a:pt x="0" y="1526"/>
                  </a:moveTo>
                  <a:lnTo>
                    <a:pt x="1012" y="2110"/>
                  </a:lnTo>
                  <a:lnTo>
                    <a:pt x="3653" y="585"/>
                  </a:lnTo>
                  <a:lnTo>
                    <a:pt x="2642" y="0"/>
                  </a:lnTo>
                  <a:lnTo>
                    <a:pt x="0" y="1526"/>
                  </a:ln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29" name="Freeform 74">
              <a:extLst>
                <a:ext uri="{FF2B5EF4-FFF2-40B4-BE49-F238E27FC236}">
                  <a16:creationId xmlns:a16="http://schemas.microsoft.com/office/drawing/2014/main" id="{E3BD413B-9D7D-7A4A-BF1C-CC60088A90F4}"/>
                </a:ext>
              </a:extLst>
            </p:cNvPr>
            <p:cNvSpPr>
              <a:spLocks noChangeArrowheads="1"/>
            </p:cNvSpPr>
            <p:nvPr/>
          </p:nvSpPr>
          <p:spPr bwMode="auto">
            <a:xfrm>
              <a:off x="12078962" y="8873953"/>
              <a:ext cx="631703" cy="379019"/>
            </a:xfrm>
            <a:custGeom>
              <a:avLst/>
              <a:gdLst>
                <a:gd name="T0" fmla="*/ 494 w 509"/>
                <a:gd name="T1" fmla="*/ 266 h 305"/>
                <a:gd name="T2" fmla="*/ 42 w 509"/>
                <a:gd name="T3" fmla="*/ 4 h 305"/>
                <a:gd name="T4" fmla="*/ 42 w 509"/>
                <a:gd name="T5" fmla="*/ 4 h 305"/>
                <a:gd name="T6" fmla="*/ 21 w 509"/>
                <a:gd name="T7" fmla="*/ 4 h 305"/>
                <a:gd name="T8" fmla="*/ 0 w 509"/>
                <a:gd name="T9" fmla="*/ 16 h 305"/>
                <a:gd name="T10" fmla="*/ 482 w 509"/>
                <a:gd name="T11" fmla="*/ 295 h 305"/>
                <a:gd name="T12" fmla="*/ 482 w 509"/>
                <a:gd name="T13" fmla="*/ 295 h 305"/>
                <a:gd name="T14" fmla="*/ 491 w 509"/>
                <a:gd name="T15" fmla="*/ 304 h 305"/>
                <a:gd name="T16" fmla="*/ 494 w 509"/>
                <a:gd name="T17" fmla="*/ 302 h 305"/>
                <a:gd name="T18" fmla="*/ 494 w 509"/>
                <a:gd name="T19" fmla="*/ 302 h 305"/>
                <a:gd name="T20" fmla="*/ 494 w 509"/>
                <a:gd name="T21" fmla="*/ 26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305">
                  <a:moveTo>
                    <a:pt x="494" y="266"/>
                  </a:moveTo>
                  <a:lnTo>
                    <a:pt x="42" y="4"/>
                  </a:lnTo>
                  <a:lnTo>
                    <a:pt x="42" y="4"/>
                  </a:lnTo>
                  <a:cubicBezTo>
                    <a:pt x="35" y="0"/>
                    <a:pt x="27" y="0"/>
                    <a:pt x="21" y="4"/>
                  </a:cubicBezTo>
                  <a:lnTo>
                    <a:pt x="0" y="16"/>
                  </a:lnTo>
                  <a:lnTo>
                    <a:pt x="482" y="295"/>
                  </a:lnTo>
                  <a:lnTo>
                    <a:pt x="482" y="295"/>
                  </a:lnTo>
                  <a:cubicBezTo>
                    <a:pt x="486" y="298"/>
                    <a:pt x="489" y="301"/>
                    <a:pt x="491" y="304"/>
                  </a:cubicBezTo>
                  <a:lnTo>
                    <a:pt x="494" y="302"/>
                  </a:lnTo>
                  <a:lnTo>
                    <a:pt x="494" y="302"/>
                  </a:lnTo>
                  <a:cubicBezTo>
                    <a:pt x="508" y="294"/>
                    <a:pt x="508" y="274"/>
                    <a:pt x="494" y="266"/>
                  </a:cubicBezTo>
                </a:path>
              </a:pathLst>
            </a:custGeom>
            <a:solidFill>
              <a:srgbClr val="B7B7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0" name="Freeform 75">
              <a:extLst>
                <a:ext uri="{FF2B5EF4-FFF2-40B4-BE49-F238E27FC236}">
                  <a16:creationId xmlns:a16="http://schemas.microsoft.com/office/drawing/2014/main" id="{D3B733D3-8C3A-7144-A5CD-ED25B52FAB4F}"/>
                </a:ext>
              </a:extLst>
            </p:cNvPr>
            <p:cNvSpPr>
              <a:spLocks noChangeArrowheads="1"/>
            </p:cNvSpPr>
            <p:nvPr/>
          </p:nvSpPr>
          <p:spPr bwMode="auto">
            <a:xfrm>
              <a:off x="11315430" y="8895923"/>
              <a:ext cx="1373262" cy="807477"/>
            </a:xfrm>
            <a:custGeom>
              <a:avLst/>
              <a:gdLst>
                <a:gd name="T0" fmla="*/ 1094 w 1104"/>
                <a:gd name="T1" fmla="*/ 279 h 648"/>
                <a:gd name="T2" fmla="*/ 612 w 1104"/>
                <a:gd name="T3" fmla="*/ 0 h 648"/>
                <a:gd name="T4" fmla="*/ 14 w 1104"/>
                <a:gd name="T5" fmla="*/ 345 h 648"/>
                <a:gd name="T6" fmla="*/ 14 w 1104"/>
                <a:gd name="T7" fmla="*/ 345 h 648"/>
                <a:gd name="T8" fmla="*/ 14 w 1104"/>
                <a:gd name="T9" fmla="*/ 381 h 648"/>
                <a:gd name="T10" fmla="*/ 468 w 1104"/>
                <a:gd name="T11" fmla="*/ 643 h 648"/>
                <a:gd name="T12" fmla="*/ 468 w 1104"/>
                <a:gd name="T13" fmla="*/ 643 h 648"/>
                <a:gd name="T14" fmla="*/ 489 w 1104"/>
                <a:gd name="T15" fmla="*/ 643 h 648"/>
                <a:gd name="T16" fmla="*/ 1103 w 1104"/>
                <a:gd name="T17" fmla="*/ 288 h 648"/>
                <a:gd name="T18" fmla="*/ 1103 w 1104"/>
                <a:gd name="T19" fmla="*/ 288 h 648"/>
                <a:gd name="T20" fmla="*/ 1094 w 1104"/>
                <a:gd name="T21" fmla="*/ 27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4" h="648">
                  <a:moveTo>
                    <a:pt x="1094" y="279"/>
                  </a:moveTo>
                  <a:lnTo>
                    <a:pt x="612" y="0"/>
                  </a:lnTo>
                  <a:lnTo>
                    <a:pt x="14" y="345"/>
                  </a:lnTo>
                  <a:lnTo>
                    <a:pt x="14" y="345"/>
                  </a:lnTo>
                  <a:cubicBezTo>
                    <a:pt x="0" y="353"/>
                    <a:pt x="0" y="373"/>
                    <a:pt x="14" y="381"/>
                  </a:cubicBezTo>
                  <a:lnTo>
                    <a:pt x="468" y="643"/>
                  </a:lnTo>
                  <a:lnTo>
                    <a:pt x="468" y="643"/>
                  </a:lnTo>
                  <a:cubicBezTo>
                    <a:pt x="474" y="647"/>
                    <a:pt x="482" y="647"/>
                    <a:pt x="489" y="643"/>
                  </a:cubicBezTo>
                  <a:lnTo>
                    <a:pt x="1103" y="288"/>
                  </a:lnTo>
                  <a:lnTo>
                    <a:pt x="1103" y="288"/>
                  </a:lnTo>
                  <a:cubicBezTo>
                    <a:pt x="1101" y="285"/>
                    <a:pt x="1098" y="282"/>
                    <a:pt x="1094" y="279"/>
                  </a:cubicBezTo>
                </a:path>
              </a:pathLst>
            </a:custGeom>
            <a:solidFill>
              <a:srgbClr val="D8D8D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1" name="Freeform 76">
              <a:extLst>
                <a:ext uri="{FF2B5EF4-FFF2-40B4-BE49-F238E27FC236}">
                  <a16:creationId xmlns:a16="http://schemas.microsoft.com/office/drawing/2014/main" id="{0678F10C-BABA-9143-89DA-6FBD888751BA}"/>
                </a:ext>
              </a:extLst>
            </p:cNvPr>
            <p:cNvSpPr>
              <a:spLocks noChangeArrowheads="1"/>
            </p:cNvSpPr>
            <p:nvPr/>
          </p:nvSpPr>
          <p:spPr bwMode="auto">
            <a:xfrm>
              <a:off x="9920195" y="5687985"/>
              <a:ext cx="812971" cy="576768"/>
            </a:xfrm>
            <a:custGeom>
              <a:avLst/>
              <a:gdLst>
                <a:gd name="T0" fmla="*/ 491 w 652"/>
                <a:gd name="T1" fmla="*/ 371 h 464"/>
                <a:gd name="T2" fmla="*/ 491 w 652"/>
                <a:gd name="T3" fmla="*/ 371 h 464"/>
                <a:gd name="T4" fmla="*/ 222 w 652"/>
                <a:gd name="T5" fmla="*/ 353 h 464"/>
                <a:gd name="T6" fmla="*/ 222 w 652"/>
                <a:gd name="T7" fmla="*/ 353 h 464"/>
                <a:gd name="T8" fmla="*/ 91 w 652"/>
                <a:gd name="T9" fmla="*/ 463 h 464"/>
                <a:gd name="T10" fmla="*/ 0 w 652"/>
                <a:gd name="T11" fmla="*/ 295 h 464"/>
                <a:gd name="T12" fmla="*/ 0 w 652"/>
                <a:gd name="T13" fmla="*/ 295 h 464"/>
                <a:gd name="T14" fmla="*/ 222 w 652"/>
                <a:gd name="T15" fmla="*/ 101 h 464"/>
                <a:gd name="T16" fmla="*/ 222 w 652"/>
                <a:gd name="T17" fmla="*/ 101 h 464"/>
                <a:gd name="T18" fmla="*/ 651 w 652"/>
                <a:gd name="T19" fmla="*/ 143 h 464"/>
                <a:gd name="T20" fmla="*/ 491 w 652"/>
                <a:gd name="T21" fmla="*/ 371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2" h="464">
                  <a:moveTo>
                    <a:pt x="491" y="371"/>
                  </a:moveTo>
                  <a:lnTo>
                    <a:pt x="491" y="371"/>
                  </a:lnTo>
                  <a:cubicBezTo>
                    <a:pt x="428" y="302"/>
                    <a:pt x="331" y="290"/>
                    <a:pt x="222" y="353"/>
                  </a:cubicBezTo>
                  <a:lnTo>
                    <a:pt x="222" y="353"/>
                  </a:lnTo>
                  <a:cubicBezTo>
                    <a:pt x="176" y="380"/>
                    <a:pt x="132" y="418"/>
                    <a:pt x="91" y="463"/>
                  </a:cubicBezTo>
                  <a:lnTo>
                    <a:pt x="0" y="295"/>
                  </a:lnTo>
                  <a:lnTo>
                    <a:pt x="0" y="295"/>
                  </a:lnTo>
                  <a:cubicBezTo>
                    <a:pt x="68" y="215"/>
                    <a:pt x="143" y="147"/>
                    <a:pt x="222" y="101"/>
                  </a:cubicBezTo>
                  <a:lnTo>
                    <a:pt x="222" y="101"/>
                  </a:lnTo>
                  <a:cubicBezTo>
                    <a:pt x="398" y="0"/>
                    <a:pt x="554" y="24"/>
                    <a:pt x="651" y="143"/>
                  </a:cubicBezTo>
                  <a:lnTo>
                    <a:pt x="491" y="371"/>
                  </a:lnTo>
                </a:path>
              </a:pathLst>
            </a:custGeom>
            <a:solidFill>
              <a:srgbClr val="FFFFFF">
                <a:alpha val="30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2" name="Freeform 77">
              <a:extLst>
                <a:ext uri="{FF2B5EF4-FFF2-40B4-BE49-F238E27FC236}">
                  <a16:creationId xmlns:a16="http://schemas.microsoft.com/office/drawing/2014/main" id="{F3B7BAD4-62AB-B146-A98E-99C97DBB1AB0}"/>
                </a:ext>
              </a:extLst>
            </p:cNvPr>
            <p:cNvSpPr>
              <a:spLocks noChangeArrowheads="1"/>
            </p:cNvSpPr>
            <p:nvPr/>
          </p:nvSpPr>
          <p:spPr bwMode="auto">
            <a:xfrm>
              <a:off x="10453021" y="5935169"/>
              <a:ext cx="411981" cy="1279881"/>
            </a:xfrm>
            <a:custGeom>
              <a:avLst/>
              <a:gdLst>
                <a:gd name="T0" fmla="*/ 0 w 329"/>
                <a:gd name="T1" fmla="*/ 862 h 1026"/>
                <a:gd name="T2" fmla="*/ 0 w 329"/>
                <a:gd name="T3" fmla="*/ 862 h 1026"/>
                <a:gd name="T4" fmla="*/ 140 w 329"/>
                <a:gd name="T5" fmla="*/ 413 h 1026"/>
                <a:gd name="T6" fmla="*/ 140 w 329"/>
                <a:gd name="T7" fmla="*/ 413 h 1026"/>
                <a:gd name="T8" fmla="*/ 103 w 329"/>
                <a:gd name="T9" fmla="*/ 229 h 1026"/>
                <a:gd name="T10" fmla="*/ 263 w 329"/>
                <a:gd name="T11" fmla="*/ 0 h 1026"/>
                <a:gd name="T12" fmla="*/ 263 w 329"/>
                <a:gd name="T13" fmla="*/ 0 h 1026"/>
                <a:gd name="T14" fmla="*/ 328 w 329"/>
                <a:gd name="T15" fmla="*/ 305 h 1026"/>
                <a:gd name="T16" fmla="*/ 328 w 329"/>
                <a:gd name="T17" fmla="*/ 305 h 1026"/>
                <a:gd name="T18" fmla="*/ 96 w 329"/>
                <a:gd name="T19" fmla="*/ 1025 h 1026"/>
                <a:gd name="T20" fmla="*/ 0 w 329"/>
                <a:gd name="T21" fmla="*/ 862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1026">
                  <a:moveTo>
                    <a:pt x="0" y="862"/>
                  </a:moveTo>
                  <a:lnTo>
                    <a:pt x="0" y="862"/>
                  </a:lnTo>
                  <a:cubicBezTo>
                    <a:pt x="85" y="731"/>
                    <a:pt x="140" y="565"/>
                    <a:pt x="140" y="413"/>
                  </a:cubicBezTo>
                  <a:lnTo>
                    <a:pt x="140" y="413"/>
                  </a:lnTo>
                  <a:cubicBezTo>
                    <a:pt x="140" y="340"/>
                    <a:pt x="127" y="277"/>
                    <a:pt x="103" y="229"/>
                  </a:cubicBezTo>
                  <a:lnTo>
                    <a:pt x="263" y="0"/>
                  </a:lnTo>
                  <a:lnTo>
                    <a:pt x="263" y="0"/>
                  </a:lnTo>
                  <a:cubicBezTo>
                    <a:pt x="305" y="78"/>
                    <a:pt x="328" y="181"/>
                    <a:pt x="328" y="305"/>
                  </a:cubicBezTo>
                  <a:lnTo>
                    <a:pt x="328" y="305"/>
                  </a:lnTo>
                  <a:cubicBezTo>
                    <a:pt x="328" y="549"/>
                    <a:pt x="236" y="816"/>
                    <a:pt x="96" y="1025"/>
                  </a:cubicBezTo>
                  <a:lnTo>
                    <a:pt x="0" y="862"/>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3" name="Freeform 78">
              <a:extLst>
                <a:ext uri="{FF2B5EF4-FFF2-40B4-BE49-F238E27FC236}">
                  <a16:creationId xmlns:a16="http://schemas.microsoft.com/office/drawing/2014/main" id="{A7B746AF-52C1-5446-B427-990FF4F3F9B2}"/>
                </a:ext>
              </a:extLst>
            </p:cNvPr>
            <p:cNvSpPr>
              <a:spLocks noChangeArrowheads="1"/>
            </p:cNvSpPr>
            <p:nvPr/>
          </p:nvSpPr>
          <p:spPr bwMode="auto">
            <a:xfrm>
              <a:off x="9535682" y="6154893"/>
              <a:ext cx="961281" cy="1636927"/>
            </a:xfrm>
            <a:custGeom>
              <a:avLst/>
              <a:gdLst>
                <a:gd name="T0" fmla="*/ 340 w 773"/>
                <a:gd name="T1" fmla="*/ 168 h 1316"/>
                <a:gd name="T2" fmla="*/ 340 w 773"/>
                <a:gd name="T3" fmla="*/ 168 h 1316"/>
                <a:gd name="T4" fmla="*/ 189 w 773"/>
                <a:gd name="T5" fmla="*/ 633 h 1316"/>
                <a:gd name="T6" fmla="*/ 189 w 773"/>
                <a:gd name="T7" fmla="*/ 633 h 1316"/>
                <a:gd name="T8" fmla="*/ 532 w 773"/>
                <a:gd name="T9" fmla="*/ 894 h 1316"/>
                <a:gd name="T10" fmla="*/ 532 w 773"/>
                <a:gd name="T11" fmla="*/ 894 h 1316"/>
                <a:gd name="T12" fmla="*/ 676 w 773"/>
                <a:gd name="T13" fmla="*/ 769 h 1316"/>
                <a:gd name="T14" fmla="*/ 772 w 773"/>
                <a:gd name="T15" fmla="*/ 931 h 1316"/>
                <a:gd name="T16" fmla="*/ 772 w 773"/>
                <a:gd name="T17" fmla="*/ 931 h 1316"/>
                <a:gd name="T18" fmla="*/ 532 w 773"/>
                <a:gd name="T19" fmla="*/ 1145 h 1316"/>
                <a:gd name="T20" fmla="*/ 532 w 773"/>
                <a:gd name="T21" fmla="*/ 1145 h 1316"/>
                <a:gd name="T22" fmla="*/ 0 w 773"/>
                <a:gd name="T23" fmla="*/ 742 h 1316"/>
                <a:gd name="T24" fmla="*/ 0 w 773"/>
                <a:gd name="T25" fmla="*/ 742 h 1316"/>
                <a:gd name="T26" fmla="*/ 248 w 773"/>
                <a:gd name="T27" fmla="*/ 0 h 1316"/>
                <a:gd name="T28" fmla="*/ 340 w 773"/>
                <a:gd name="T29" fmla="*/ 168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3" h="1316">
                  <a:moveTo>
                    <a:pt x="340" y="168"/>
                  </a:moveTo>
                  <a:lnTo>
                    <a:pt x="340" y="168"/>
                  </a:lnTo>
                  <a:cubicBezTo>
                    <a:pt x="249" y="304"/>
                    <a:pt x="189" y="477"/>
                    <a:pt x="189" y="633"/>
                  </a:cubicBezTo>
                  <a:lnTo>
                    <a:pt x="189" y="633"/>
                  </a:lnTo>
                  <a:cubicBezTo>
                    <a:pt x="189" y="886"/>
                    <a:pt x="343" y="1002"/>
                    <a:pt x="532" y="894"/>
                  </a:cubicBezTo>
                  <a:lnTo>
                    <a:pt x="532" y="894"/>
                  </a:lnTo>
                  <a:cubicBezTo>
                    <a:pt x="584" y="863"/>
                    <a:pt x="632" y="821"/>
                    <a:pt x="676" y="769"/>
                  </a:cubicBezTo>
                  <a:lnTo>
                    <a:pt x="772" y="931"/>
                  </a:lnTo>
                  <a:lnTo>
                    <a:pt x="772" y="931"/>
                  </a:lnTo>
                  <a:cubicBezTo>
                    <a:pt x="699" y="1021"/>
                    <a:pt x="619" y="1095"/>
                    <a:pt x="532" y="1145"/>
                  </a:cubicBezTo>
                  <a:lnTo>
                    <a:pt x="532" y="1145"/>
                  </a:lnTo>
                  <a:cubicBezTo>
                    <a:pt x="238" y="1315"/>
                    <a:pt x="0" y="1134"/>
                    <a:pt x="0" y="742"/>
                  </a:cubicBezTo>
                  <a:lnTo>
                    <a:pt x="0" y="742"/>
                  </a:lnTo>
                  <a:cubicBezTo>
                    <a:pt x="0" y="491"/>
                    <a:pt x="99" y="212"/>
                    <a:pt x="248" y="0"/>
                  </a:cubicBezTo>
                  <a:lnTo>
                    <a:pt x="340" y="168"/>
                  </a:lnTo>
                </a:path>
              </a:pathLst>
            </a:custGeom>
            <a:solidFill>
              <a:srgbClr val="FFFFFF">
                <a:alpha val="60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4" name="Freeform 33">
              <a:extLst>
                <a:ext uri="{FF2B5EF4-FFF2-40B4-BE49-F238E27FC236}">
                  <a16:creationId xmlns:a16="http://schemas.microsoft.com/office/drawing/2014/main" id="{1BE8FA93-06A8-4045-9628-9035AE5A9B00}"/>
                </a:ext>
              </a:extLst>
            </p:cNvPr>
            <p:cNvSpPr>
              <a:spLocks noChangeArrowheads="1"/>
            </p:cNvSpPr>
            <p:nvPr/>
          </p:nvSpPr>
          <p:spPr bwMode="auto">
            <a:xfrm>
              <a:off x="8579893" y="4907973"/>
              <a:ext cx="2926535" cy="2564014"/>
            </a:xfrm>
            <a:custGeom>
              <a:avLst/>
              <a:gdLst>
                <a:gd name="connsiteX0" fmla="*/ 504119 w 2926535"/>
                <a:gd name="connsiteY0" fmla="*/ 2219190 h 2564014"/>
                <a:gd name="connsiteX1" fmla="*/ 504119 w 2926535"/>
                <a:gd name="connsiteY1" fmla="*/ 2273571 h 2564014"/>
                <a:gd name="connsiteX2" fmla="*/ 0 w 2926535"/>
                <a:gd name="connsiteY2" fmla="*/ 2564014 h 2564014"/>
                <a:gd name="connsiteX3" fmla="*/ 0 w 2926535"/>
                <a:gd name="connsiteY3" fmla="*/ 2509633 h 2564014"/>
                <a:gd name="connsiteX4" fmla="*/ 668904 w 2926535"/>
                <a:gd name="connsiteY4" fmla="*/ 1982987 h 2564014"/>
                <a:gd name="connsiteX5" fmla="*/ 668904 w 2926535"/>
                <a:gd name="connsiteY5" fmla="*/ 2036517 h 2564014"/>
                <a:gd name="connsiteX6" fmla="*/ 2 w 2926535"/>
                <a:gd name="connsiteY6" fmla="*/ 2421185 h 2564014"/>
                <a:gd name="connsiteX7" fmla="*/ 2 w 2926535"/>
                <a:gd name="connsiteY7" fmla="*/ 2367655 h 2564014"/>
                <a:gd name="connsiteX8" fmla="*/ 822713 w 2926535"/>
                <a:gd name="connsiteY8" fmla="*/ 1746788 h 2564014"/>
                <a:gd name="connsiteX9" fmla="*/ 822713 w 2926535"/>
                <a:gd name="connsiteY9" fmla="*/ 1801383 h 2564014"/>
                <a:gd name="connsiteX10" fmla="*/ 2 w 2926535"/>
                <a:gd name="connsiteY10" fmla="*/ 2272879 h 2564014"/>
                <a:gd name="connsiteX11" fmla="*/ 2 w 2926535"/>
                <a:gd name="connsiteY11" fmla="*/ 2219526 h 2564014"/>
                <a:gd name="connsiteX12" fmla="*/ 822713 w 2926535"/>
                <a:gd name="connsiteY12" fmla="*/ 1598474 h 2564014"/>
                <a:gd name="connsiteX13" fmla="*/ 822713 w 2926535"/>
                <a:gd name="connsiteY13" fmla="*/ 1651828 h 2564014"/>
                <a:gd name="connsiteX14" fmla="*/ 2 w 2926535"/>
                <a:gd name="connsiteY14" fmla="*/ 2124565 h 2564014"/>
                <a:gd name="connsiteX15" fmla="*/ 2 w 2926535"/>
                <a:gd name="connsiteY15" fmla="*/ 2069971 h 2564014"/>
                <a:gd name="connsiteX16" fmla="*/ 822713 w 2926535"/>
                <a:gd name="connsiteY16" fmla="*/ 1450162 h 2564014"/>
                <a:gd name="connsiteX17" fmla="*/ 822713 w 2926535"/>
                <a:gd name="connsiteY17" fmla="*/ 1504757 h 2564014"/>
                <a:gd name="connsiteX18" fmla="*/ 2 w 2926535"/>
                <a:gd name="connsiteY18" fmla="*/ 1976253 h 2564014"/>
                <a:gd name="connsiteX19" fmla="*/ 2 w 2926535"/>
                <a:gd name="connsiteY19" fmla="*/ 1922900 h 2564014"/>
                <a:gd name="connsiteX20" fmla="*/ 2926535 w 2926535"/>
                <a:gd name="connsiteY20" fmla="*/ 494373 h 2564014"/>
                <a:gd name="connsiteX21" fmla="*/ 2926535 w 2926535"/>
                <a:gd name="connsiteY21" fmla="*/ 541338 h 2564014"/>
                <a:gd name="connsiteX22" fmla="*/ 2664124 w 2926535"/>
                <a:gd name="connsiteY22" fmla="*/ 690887 h 2564014"/>
                <a:gd name="connsiteX23" fmla="*/ 2664124 w 2926535"/>
                <a:gd name="connsiteY23" fmla="*/ 643921 h 2564014"/>
                <a:gd name="connsiteX24" fmla="*/ 2921052 w 2926535"/>
                <a:gd name="connsiteY24" fmla="*/ 373526 h 2564014"/>
                <a:gd name="connsiteX25" fmla="*/ 2921052 w 2926535"/>
                <a:gd name="connsiteY25" fmla="*/ 420003 h 2564014"/>
                <a:gd name="connsiteX26" fmla="*/ 2444404 w 2926535"/>
                <a:gd name="connsiteY26" fmla="*/ 696358 h 2564014"/>
                <a:gd name="connsiteX27" fmla="*/ 2444404 w 2926535"/>
                <a:gd name="connsiteY27" fmla="*/ 649880 h 2564014"/>
                <a:gd name="connsiteX28" fmla="*/ 2921057 w 2926535"/>
                <a:gd name="connsiteY28" fmla="*/ 247186 h 2564014"/>
                <a:gd name="connsiteX29" fmla="*/ 2921057 w 2926535"/>
                <a:gd name="connsiteY29" fmla="*/ 293224 h 2564014"/>
                <a:gd name="connsiteX30" fmla="*/ 2224683 w 2926535"/>
                <a:gd name="connsiteY30" fmla="*/ 696371 h 2564014"/>
                <a:gd name="connsiteX31" fmla="*/ 2224683 w 2926535"/>
                <a:gd name="connsiteY31" fmla="*/ 650333 h 2564014"/>
                <a:gd name="connsiteX32" fmla="*/ 2921057 w 2926535"/>
                <a:gd name="connsiteY32" fmla="*/ 120847 h 2564014"/>
                <a:gd name="connsiteX33" fmla="*/ 2921057 w 2926535"/>
                <a:gd name="connsiteY33" fmla="*/ 168129 h 2564014"/>
                <a:gd name="connsiteX34" fmla="*/ 2224683 w 2926535"/>
                <a:gd name="connsiteY34" fmla="*/ 570032 h 2564014"/>
                <a:gd name="connsiteX35" fmla="*/ 2224683 w 2926535"/>
                <a:gd name="connsiteY35" fmla="*/ 523994 h 2564014"/>
                <a:gd name="connsiteX36" fmla="*/ 2921057 w 2926535"/>
                <a:gd name="connsiteY36" fmla="*/ 0 h 2564014"/>
                <a:gd name="connsiteX37" fmla="*/ 2921057 w 2926535"/>
                <a:gd name="connsiteY37" fmla="*/ 47282 h 2564014"/>
                <a:gd name="connsiteX38" fmla="*/ 2224683 w 2926535"/>
                <a:gd name="connsiteY38" fmla="*/ 449185 h 2564014"/>
                <a:gd name="connsiteX39" fmla="*/ 2224683 w 2926535"/>
                <a:gd name="connsiteY39" fmla="*/ 403147 h 256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26535" h="2564014">
                  <a:moveTo>
                    <a:pt x="504119" y="2219190"/>
                  </a:moveTo>
                  <a:lnTo>
                    <a:pt x="504119" y="2273571"/>
                  </a:lnTo>
                  <a:lnTo>
                    <a:pt x="0" y="2564014"/>
                  </a:lnTo>
                  <a:lnTo>
                    <a:pt x="0" y="2509633"/>
                  </a:lnTo>
                  <a:close/>
                  <a:moveTo>
                    <a:pt x="668904" y="1982987"/>
                  </a:moveTo>
                  <a:lnTo>
                    <a:pt x="668904" y="2036517"/>
                  </a:lnTo>
                  <a:lnTo>
                    <a:pt x="2" y="2421185"/>
                  </a:lnTo>
                  <a:lnTo>
                    <a:pt x="2" y="2367655"/>
                  </a:lnTo>
                  <a:close/>
                  <a:moveTo>
                    <a:pt x="822713" y="1746788"/>
                  </a:moveTo>
                  <a:lnTo>
                    <a:pt x="822713" y="1801383"/>
                  </a:lnTo>
                  <a:lnTo>
                    <a:pt x="2" y="2272879"/>
                  </a:lnTo>
                  <a:lnTo>
                    <a:pt x="2" y="2219526"/>
                  </a:lnTo>
                  <a:close/>
                  <a:moveTo>
                    <a:pt x="822713" y="1598474"/>
                  </a:moveTo>
                  <a:lnTo>
                    <a:pt x="822713" y="1651828"/>
                  </a:lnTo>
                  <a:lnTo>
                    <a:pt x="2" y="2124565"/>
                  </a:lnTo>
                  <a:lnTo>
                    <a:pt x="2" y="2069971"/>
                  </a:lnTo>
                  <a:close/>
                  <a:moveTo>
                    <a:pt x="822713" y="1450162"/>
                  </a:moveTo>
                  <a:lnTo>
                    <a:pt x="822713" y="1504757"/>
                  </a:lnTo>
                  <a:lnTo>
                    <a:pt x="2" y="1976253"/>
                  </a:lnTo>
                  <a:lnTo>
                    <a:pt x="2" y="1922900"/>
                  </a:lnTo>
                  <a:close/>
                  <a:moveTo>
                    <a:pt x="2926535" y="494373"/>
                  </a:moveTo>
                  <a:lnTo>
                    <a:pt x="2926535" y="541338"/>
                  </a:lnTo>
                  <a:lnTo>
                    <a:pt x="2664124" y="690887"/>
                  </a:lnTo>
                  <a:lnTo>
                    <a:pt x="2664124" y="643921"/>
                  </a:lnTo>
                  <a:close/>
                  <a:moveTo>
                    <a:pt x="2921052" y="373526"/>
                  </a:moveTo>
                  <a:lnTo>
                    <a:pt x="2921052" y="420003"/>
                  </a:lnTo>
                  <a:lnTo>
                    <a:pt x="2444404" y="696358"/>
                  </a:lnTo>
                  <a:lnTo>
                    <a:pt x="2444404" y="649880"/>
                  </a:lnTo>
                  <a:close/>
                  <a:moveTo>
                    <a:pt x="2921057" y="247186"/>
                  </a:moveTo>
                  <a:lnTo>
                    <a:pt x="2921057" y="293224"/>
                  </a:lnTo>
                  <a:lnTo>
                    <a:pt x="2224683" y="696371"/>
                  </a:lnTo>
                  <a:lnTo>
                    <a:pt x="2224683" y="650333"/>
                  </a:lnTo>
                  <a:close/>
                  <a:moveTo>
                    <a:pt x="2921057" y="120847"/>
                  </a:moveTo>
                  <a:lnTo>
                    <a:pt x="2921057" y="168129"/>
                  </a:lnTo>
                  <a:lnTo>
                    <a:pt x="2224683" y="570032"/>
                  </a:lnTo>
                  <a:lnTo>
                    <a:pt x="2224683" y="523994"/>
                  </a:lnTo>
                  <a:close/>
                  <a:moveTo>
                    <a:pt x="2921057" y="0"/>
                  </a:moveTo>
                  <a:lnTo>
                    <a:pt x="2921057" y="47282"/>
                  </a:lnTo>
                  <a:lnTo>
                    <a:pt x="2224683" y="449185"/>
                  </a:lnTo>
                  <a:lnTo>
                    <a:pt x="2224683" y="403147"/>
                  </a:lnTo>
                  <a:close/>
                </a:path>
              </a:pathLst>
            </a:custGeom>
            <a:solidFill>
              <a:srgbClr val="FFFFFF">
                <a:alpha val="50000"/>
              </a:srgbClr>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5" name="Freeform 34">
              <a:extLst>
                <a:ext uri="{FF2B5EF4-FFF2-40B4-BE49-F238E27FC236}">
                  <a16:creationId xmlns:a16="http://schemas.microsoft.com/office/drawing/2014/main" id="{DCB80253-E5E1-5441-B6B2-E3D6C5160415}"/>
                </a:ext>
              </a:extLst>
            </p:cNvPr>
            <p:cNvSpPr>
              <a:spLocks noChangeArrowheads="1"/>
            </p:cNvSpPr>
            <p:nvPr/>
          </p:nvSpPr>
          <p:spPr bwMode="auto">
            <a:xfrm>
              <a:off x="9392863" y="5704465"/>
              <a:ext cx="1553302" cy="1328054"/>
            </a:xfrm>
            <a:custGeom>
              <a:avLst/>
              <a:gdLst>
                <a:gd name="connsiteX0" fmla="*/ 12384 w 1553302"/>
                <a:gd name="connsiteY0" fmla="*/ 1115087 h 1328054"/>
                <a:gd name="connsiteX1" fmla="*/ 339331 w 1553302"/>
                <a:gd name="connsiteY1" fmla="*/ 1306631 h 1328054"/>
                <a:gd name="connsiteX2" fmla="*/ 328185 w 1553302"/>
                <a:gd name="connsiteY2" fmla="*/ 1328054 h 1328054"/>
                <a:gd name="connsiteX3" fmla="*/ 0 w 1553302"/>
                <a:gd name="connsiteY3" fmla="*/ 1136510 h 1328054"/>
                <a:gd name="connsiteX4" fmla="*/ 1531186 w 1553302"/>
                <a:gd name="connsiteY4" fmla="*/ 0 h 1328054"/>
                <a:gd name="connsiteX5" fmla="*/ 1553302 w 1553302"/>
                <a:gd name="connsiteY5" fmla="*/ 7461 h 1328054"/>
                <a:gd name="connsiteX6" fmla="*/ 1391113 w 1553302"/>
                <a:gd name="connsiteY6" fmla="*/ 498625 h 1328054"/>
                <a:gd name="connsiteX7" fmla="*/ 1367768 w 1553302"/>
                <a:gd name="connsiteY7" fmla="*/ 491164 h 132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3302" h="1328054">
                  <a:moveTo>
                    <a:pt x="12384" y="1115087"/>
                  </a:moveTo>
                  <a:lnTo>
                    <a:pt x="339331" y="1306631"/>
                  </a:lnTo>
                  <a:lnTo>
                    <a:pt x="328185" y="1328054"/>
                  </a:lnTo>
                  <a:lnTo>
                    <a:pt x="0" y="1136510"/>
                  </a:lnTo>
                  <a:close/>
                  <a:moveTo>
                    <a:pt x="1531186" y="0"/>
                  </a:moveTo>
                  <a:lnTo>
                    <a:pt x="1553302" y="7461"/>
                  </a:lnTo>
                  <a:lnTo>
                    <a:pt x="1391113" y="498625"/>
                  </a:lnTo>
                  <a:lnTo>
                    <a:pt x="1367768" y="491164"/>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6" name="Freeform 35">
              <a:extLst>
                <a:ext uri="{FF2B5EF4-FFF2-40B4-BE49-F238E27FC236}">
                  <a16:creationId xmlns:a16="http://schemas.microsoft.com/office/drawing/2014/main" id="{1C252846-8E19-794A-8C4B-023D1DBB217A}"/>
                </a:ext>
              </a:extLst>
            </p:cNvPr>
            <p:cNvSpPr>
              <a:spLocks noChangeArrowheads="1"/>
            </p:cNvSpPr>
            <p:nvPr/>
          </p:nvSpPr>
          <p:spPr bwMode="auto">
            <a:xfrm>
              <a:off x="8700740" y="7374349"/>
              <a:ext cx="4387700" cy="2536531"/>
            </a:xfrm>
            <a:custGeom>
              <a:avLst/>
              <a:gdLst>
                <a:gd name="connsiteX0" fmla="*/ 1188622 w 4387700"/>
                <a:gd name="connsiteY0" fmla="*/ 2329053 h 2536531"/>
                <a:gd name="connsiteX1" fmla="*/ 1366524 w 4387700"/>
                <a:gd name="connsiteY1" fmla="*/ 2433421 h 2536531"/>
                <a:gd name="connsiteX2" fmla="*/ 1188622 w 4387700"/>
                <a:gd name="connsiteY2" fmla="*/ 2536531 h 2536531"/>
                <a:gd name="connsiteX3" fmla="*/ 1010721 w 4387700"/>
                <a:gd name="connsiteY3" fmla="*/ 2433421 h 2536531"/>
                <a:gd name="connsiteX4" fmla="*/ 1391245 w 4387700"/>
                <a:gd name="connsiteY4" fmla="*/ 2213700 h 2536531"/>
                <a:gd name="connsiteX5" fmla="*/ 1569770 w 4387700"/>
                <a:gd name="connsiteY5" fmla="*/ 2316810 h 2536531"/>
                <a:gd name="connsiteX6" fmla="*/ 1391245 w 4387700"/>
                <a:gd name="connsiteY6" fmla="*/ 2421178 h 2536531"/>
                <a:gd name="connsiteX7" fmla="*/ 1213959 w 4387700"/>
                <a:gd name="connsiteY7" fmla="*/ 2316810 h 2536531"/>
                <a:gd name="connsiteX8" fmla="*/ 1589612 w 4387700"/>
                <a:gd name="connsiteY8" fmla="*/ 2098344 h 2536531"/>
                <a:gd name="connsiteX9" fmla="*/ 1767516 w 4387700"/>
                <a:gd name="connsiteY9" fmla="*/ 2202087 h 2536531"/>
                <a:gd name="connsiteX10" fmla="*/ 1589612 w 4387700"/>
                <a:gd name="connsiteY10" fmla="*/ 2305829 h 2536531"/>
                <a:gd name="connsiteX11" fmla="*/ 1411709 w 4387700"/>
                <a:gd name="connsiteY11" fmla="*/ 2202087 h 2536531"/>
                <a:gd name="connsiteX12" fmla="*/ 984833 w 4387700"/>
                <a:gd name="connsiteY12" fmla="*/ 1977497 h 2536531"/>
                <a:gd name="connsiteX13" fmla="*/ 1163277 w 4387700"/>
                <a:gd name="connsiteY13" fmla="*/ 2080561 h 2536531"/>
                <a:gd name="connsiteX14" fmla="*/ 978593 w 4387700"/>
                <a:gd name="connsiteY14" fmla="*/ 2187350 h 2536531"/>
                <a:gd name="connsiteX15" fmla="*/ 782679 w 4387700"/>
                <a:gd name="connsiteY15" fmla="*/ 2300347 h 2536531"/>
                <a:gd name="connsiteX16" fmla="*/ 604234 w 4387700"/>
                <a:gd name="connsiteY16" fmla="*/ 2197284 h 2536531"/>
                <a:gd name="connsiteX17" fmla="*/ 788918 w 4387700"/>
                <a:gd name="connsiteY17" fmla="*/ 2091736 h 2536531"/>
                <a:gd name="connsiteX18" fmla="*/ 583770 w 4387700"/>
                <a:gd name="connsiteY18" fmla="*/ 1977497 h 2536531"/>
                <a:gd name="connsiteX19" fmla="*/ 762293 w 4387700"/>
                <a:gd name="connsiteY19" fmla="*/ 2081240 h 2536531"/>
                <a:gd name="connsiteX20" fmla="*/ 583770 w 4387700"/>
                <a:gd name="connsiteY20" fmla="*/ 2184982 h 2536531"/>
                <a:gd name="connsiteX21" fmla="*/ 406486 w 4387700"/>
                <a:gd name="connsiteY21" fmla="*/ 2081240 h 2536531"/>
                <a:gd name="connsiteX22" fmla="*/ 1390109 w 4387700"/>
                <a:gd name="connsiteY22" fmla="*/ 1977495 h 2536531"/>
                <a:gd name="connsiteX23" fmla="*/ 1569764 w 4387700"/>
                <a:gd name="connsiteY23" fmla="*/ 2080528 h 2536531"/>
                <a:gd name="connsiteX24" fmla="*/ 1385119 w 4387700"/>
                <a:gd name="connsiteY24" fmla="*/ 2187286 h 2536531"/>
                <a:gd name="connsiteX25" fmla="*/ 1183006 w 4387700"/>
                <a:gd name="connsiteY25" fmla="*/ 2302732 h 2536531"/>
                <a:gd name="connsiteX26" fmla="*/ 985885 w 4387700"/>
                <a:gd name="connsiteY26" fmla="*/ 2415697 h 2536531"/>
                <a:gd name="connsiteX27" fmla="*/ 807477 w 4387700"/>
                <a:gd name="connsiteY27" fmla="*/ 2312663 h 2536531"/>
                <a:gd name="connsiteX28" fmla="*/ 992123 w 4387700"/>
                <a:gd name="connsiteY28" fmla="*/ 2207147 h 2536531"/>
                <a:gd name="connsiteX29" fmla="*/ 1194235 w 4387700"/>
                <a:gd name="connsiteY29" fmla="*/ 2091701 h 2536531"/>
                <a:gd name="connsiteX30" fmla="*/ 1589612 w 4387700"/>
                <a:gd name="connsiteY30" fmla="*/ 1862145 h 2536531"/>
                <a:gd name="connsiteX31" fmla="*/ 1767516 w 4387700"/>
                <a:gd name="connsiteY31" fmla="*/ 1965888 h 2536531"/>
                <a:gd name="connsiteX32" fmla="*/ 1589612 w 4387700"/>
                <a:gd name="connsiteY32" fmla="*/ 2069630 h 2536531"/>
                <a:gd name="connsiteX33" fmla="*/ 1411709 w 4387700"/>
                <a:gd name="connsiteY33" fmla="*/ 1965888 h 2536531"/>
                <a:gd name="connsiteX34" fmla="*/ 1188622 w 4387700"/>
                <a:gd name="connsiteY34" fmla="*/ 1862145 h 2536531"/>
                <a:gd name="connsiteX35" fmla="*/ 1366524 w 4387700"/>
                <a:gd name="connsiteY35" fmla="*/ 1965888 h 2536531"/>
                <a:gd name="connsiteX36" fmla="*/ 1188622 w 4387700"/>
                <a:gd name="connsiteY36" fmla="*/ 2069630 h 2536531"/>
                <a:gd name="connsiteX37" fmla="*/ 1010721 w 4387700"/>
                <a:gd name="connsiteY37" fmla="*/ 1965888 h 2536531"/>
                <a:gd name="connsiteX38" fmla="*/ 781518 w 4387700"/>
                <a:gd name="connsiteY38" fmla="*/ 1862145 h 2536531"/>
                <a:gd name="connsiteX39" fmla="*/ 960041 w 4387700"/>
                <a:gd name="connsiteY39" fmla="*/ 1965888 h 2536531"/>
                <a:gd name="connsiteX40" fmla="*/ 781518 w 4387700"/>
                <a:gd name="connsiteY40" fmla="*/ 2069630 h 2536531"/>
                <a:gd name="connsiteX41" fmla="*/ 604234 w 4387700"/>
                <a:gd name="connsiteY41" fmla="*/ 1965888 h 2536531"/>
                <a:gd name="connsiteX42" fmla="*/ 1994708 w 4387700"/>
                <a:gd name="connsiteY42" fmla="*/ 1862143 h 2536531"/>
                <a:gd name="connsiteX43" fmla="*/ 2174001 w 4387700"/>
                <a:gd name="connsiteY43" fmla="*/ 1965602 h 2536531"/>
                <a:gd name="connsiteX44" fmla="*/ 1989727 w 4387700"/>
                <a:gd name="connsiteY44" fmla="*/ 2071554 h 2536531"/>
                <a:gd name="connsiteX45" fmla="*/ 1794248 w 4387700"/>
                <a:gd name="connsiteY45" fmla="*/ 2184985 h 2536531"/>
                <a:gd name="connsiteX46" fmla="*/ 1614955 w 4387700"/>
                <a:gd name="connsiteY46" fmla="*/ 2081526 h 2536531"/>
                <a:gd name="connsiteX47" fmla="*/ 1799228 w 4387700"/>
                <a:gd name="connsiteY47" fmla="*/ 1975574 h 2536531"/>
                <a:gd name="connsiteX48" fmla="*/ 1793479 w 4387700"/>
                <a:gd name="connsiteY48" fmla="*/ 1746790 h 2536531"/>
                <a:gd name="connsiteX49" fmla="*/ 1970762 w 4387700"/>
                <a:gd name="connsiteY49" fmla="*/ 1851782 h 2536531"/>
                <a:gd name="connsiteX50" fmla="*/ 1793479 w 4387700"/>
                <a:gd name="connsiteY50" fmla="*/ 1954275 h 2536531"/>
                <a:gd name="connsiteX51" fmla="*/ 1614955 w 4387700"/>
                <a:gd name="connsiteY51" fmla="*/ 1851782 h 2536531"/>
                <a:gd name="connsiteX52" fmla="*/ 1391245 w 4387700"/>
                <a:gd name="connsiteY52" fmla="*/ 1746790 h 2536531"/>
                <a:gd name="connsiteX53" fmla="*/ 1569770 w 4387700"/>
                <a:gd name="connsiteY53" fmla="*/ 1851782 h 2536531"/>
                <a:gd name="connsiteX54" fmla="*/ 1391245 w 4387700"/>
                <a:gd name="connsiteY54" fmla="*/ 1954275 h 2536531"/>
                <a:gd name="connsiteX55" fmla="*/ 1213959 w 4387700"/>
                <a:gd name="connsiteY55" fmla="*/ 1851782 h 2536531"/>
                <a:gd name="connsiteX56" fmla="*/ 985378 w 4387700"/>
                <a:gd name="connsiteY56" fmla="*/ 1746790 h 2536531"/>
                <a:gd name="connsiteX57" fmla="*/ 1163282 w 4387700"/>
                <a:gd name="connsiteY57" fmla="*/ 1851782 h 2536531"/>
                <a:gd name="connsiteX58" fmla="*/ 985378 w 4387700"/>
                <a:gd name="connsiteY58" fmla="*/ 1954275 h 2536531"/>
                <a:gd name="connsiteX59" fmla="*/ 807475 w 4387700"/>
                <a:gd name="connsiteY59" fmla="*/ 1851782 h 2536531"/>
                <a:gd name="connsiteX60" fmla="*/ 177901 w 4387700"/>
                <a:gd name="connsiteY60" fmla="*/ 1746790 h 2536531"/>
                <a:gd name="connsiteX61" fmla="*/ 355803 w 4387700"/>
                <a:gd name="connsiteY61" fmla="*/ 1851782 h 2536531"/>
                <a:gd name="connsiteX62" fmla="*/ 177901 w 4387700"/>
                <a:gd name="connsiteY62" fmla="*/ 1954275 h 2536531"/>
                <a:gd name="connsiteX63" fmla="*/ 0 w 4387700"/>
                <a:gd name="connsiteY63" fmla="*/ 1851782 h 2536531"/>
                <a:gd name="connsiteX64" fmla="*/ 584238 w 4387700"/>
                <a:gd name="connsiteY64" fmla="*/ 1746788 h 2536531"/>
                <a:gd name="connsiteX65" fmla="*/ 762286 w 4387700"/>
                <a:gd name="connsiteY65" fmla="*/ 1851093 h 2536531"/>
                <a:gd name="connsiteX66" fmla="*/ 578012 w 4387700"/>
                <a:gd name="connsiteY66" fmla="*/ 1956641 h 2536531"/>
                <a:gd name="connsiteX67" fmla="*/ 382533 w 4387700"/>
                <a:gd name="connsiteY67" fmla="*/ 2069638 h 2536531"/>
                <a:gd name="connsiteX68" fmla="*/ 203240 w 4387700"/>
                <a:gd name="connsiteY68" fmla="*/ 1966575 h 2536531"/>
                <a:gd name="connsiteX69" fmla="*/ 387513 w 4387700"/>
                <a:gd name="connsiteY69" fmla="*/ 1859786 h 2536531"/>
                <a:gd name="connsiteX70" fmla="*/ 1995480 w 4387700"/>
                <a:gd name="connsiteY70" fmla="*/ 1631437 h 2536531"/>
                <a:gd name="connsiteX71" fmla="*/ 2174005 w 4387700"/>
                <a:gd name="connsiteY71" fmla="*/ 1735805 h 2536531"/>
                <a:gd name="connsiteX72" fmla="*/ 1995480 w 4387700"/>
                <a:gd name="connsiteY72" fmla="*/ 1838915 h 2536531"/>
                <a:gd name="connsiteX73" fmla="*/ 1818194 w 4387700"/>
                <a:gd name="connsiteY73" fmla="*/ 1735805 h 2536531"/>
                <a:gd name="connsiteX74" fmla="*/ 1589612 w 4387700"/>
                <a:gd name="connsiteY74" fmla="*/ 1631437 h 2536531"/>
                <a:gd name="connsiteX75" fmla="*/ 1767516 w 4387700"/>
                <a:gd name="connsiteY75" fmla="*/ 1735805 h 2536531"/>
                <a:gd name="connsiteX76" fmla="*/ 1589612 w 4387700"/>
                <a:gd name="connsiteY76" fmla="*/ 1838915 h 2536531"/>
                <a:gd name="connsiteX77" fmla="*/ 1411709 w 4387700"/>
                <a:gd name="connsiteY77" fmla="*/ 1735805 h 2536531"/>
                <a:gd name="connsiteX78" fmla="*/ 1188622 w 4387700"/>
                <a:gd name="connsiteY78" fmla="*/ 1631437 h 2536531"/>
                <a:gd name="connsiteX79" fmla="*/ 1366524 w 4387700"/>
                <a:gd name="connsiteY79" fmla="*/ 1735805 h 2536531"/>
                <a:gd name="connsiteX80" fmla="*/ 1188622 w 4387700"/>
                <a:gd name="connsiteY80" fmla="*/ 1838915 h 2536531"/>
                <a:gd name="connsiteX81" fmla="*/ 1010721 w 4387700"/>
                <a:gd name="connsiteY81" fmla="*/ 1735805 h 2536531"/>
                <a:gd name="connsiteX82" fmla="*/ 781518 w 4387700"/>
                <a:gd name="connsiteY82" fmla="*/ 1631437 h 2536531"/>
                <a:gd name="connsiteX83" fmla="*/ 960041 w 4387700"/>
                <a:gd name="connsiteY83" fmla="*/ 1735805 h 2536531"/>
                <a:gd name="connsiteX84" fmla="*/ 781518 w 4387700"/>
                <a:gd name="connsiteY84" fmla="*/ 1838915 h 2536531"/>
                <a:gd name="connsiteX85" fmla="*/ 604234 w 4387700"/>
                <a:gd name="connsiteY85" fmla="*/ 1735805 h 2536531"/>
                <a:gd name="connsiteX86" fmla="*/ 381763 w 4387700"/>
                <a:gd name="connsiteY86" fmla="*/ 1631437 h 2536531"/>
                <a:gd name="connsiteX87" fmla="*/ 559049 w 4387700"/>
                <a:gd name="connsiteY87" fmla="*/ 1735805 h 2536531"/>
                <a:gd name="connsiteX88" fmla="*/ 381763 w 4387700"/>
                <a:gd name="connsiteY88" fmla="*/ 1838915 h 2536531"/>
                <a:gd name="connsiteX89" fmla="*/ 203238 w 4387700"/>
                <a:gd name="connsiteY89" fmla="*/ 1735805 h 2536531"/>
                <a:gd name="connsiteX90" fmla="*/ 2193230 w 4387700"/>
                <a:gd name="connsiteY90" fmla="*/ 1516082 h 2536531"/>
                <a:gd name="connsiteX91" fmla="*/ 2371755 w 4387700"/>
                <a:gd name="connsiteY91" fmla="*/ 1619192 h 2536531"/>
                <a:gd name="connsiteX92" fmla="*/ 2193230 w 4387700"/>
                <a:gd name="connsiteY92" fmla="*/ 1723560 h 2536531"/>
                <a:gd name="connsiteX93" fmla="*/ 2015944 w 4387700"/>
                <a:gd name="connsiteY93" fmla="*/ 1619192 h 2536531"/>
                <a:gd name="connsiteX94" fmla="*/ 1793479 w 4387700"/>
                <a:gd name="connsiteY94" fmla="*/ 1516082 h 2536531"/>
                <a:gd name="connsiteX95" fmla="*/ 1970762 w 4387700"/>
                <a:gd name="connsiteY95" fmla="*/ 1619192 h 2536531"/>
                <a:gd name="connsiteX96" fmla="*/ 1793479 w 4387700"/>
                <a:gd name="connsiteY96" fmla="*/ 1723560 h 2536531"/>
                <a:gd name="connsiteX97" fmla="*/ 1614955 w 4387700"/>
                <a:gd name="connsiteY97" fmla="*/ 1619192 h 2536531"/>
                <a:gd name="connsiteX98" fmla="*/ 1391245 w 4387700"/>
                <a:gd name="connsiteY98" fmla="*/ 1516082 h 2536531"/>
                <a:gd name="connsiteX99" fmla="*/ 1569770 w 4387700"/>
                <a:gd name="connsiteY99" fmla="*/ 1619192 h 2536531"/>
                <a:gd name="connsiteX100" fmla="*/ 1391245 w 4387700"/>
                <a:gd name="connsiteY100" fmla="*/ 1723560 h 2536531"/>
                <a:gd name="connsiteX101" fmla="*/ 1213959 w 4387700"/>
                <a:gd name="connsiteY101" fmla="*/ 1619192 h 2536531"/>
                <a:gd name="connsiteX102" fmla="*/ 985378 w 4387700"/>
                <a:gd name="connsiteY102" fmla="*/ 1516082 h 2536531"/>
                <a:gd name="connsiteX103" fmla="*/ 1163282 w 4387700"/>
                <a:gd name="connsiteY103" fmla="*/ 1619192 h 2536531"/>
                <a:gd name="connsiteX104" fmla="*/ 985378 w 4387700"/>
                <a:gd name="connsiteY104" fmla="*/ 1723560 h 2536531"/>
                <a:gd name="connsiteX105" fmla="*/ 807475 w 4387700"/>
                <a:gd name="connsiteY105" fmla="*/ 1619192 h 2536531"/>
                <a:gd name="connsiteX106" fmla="*/ 583770 w 4387700"/>
                <a:gd name="connsiteY106" fmla="*/ 1516082 h 2536531"/>
                <a:gd name="connsiteX107" fmla="*/ 762293 w 4387700"/>
                <a:gd name="connsiteY107" fmla="*/ 1619192 h 2536531"/>
                <a:gd name="connsiteX108" fmla="*/ 583770 w 4387700"/>
                <a:gd name="connsiteY108" fmla="*/ 1723560 h 2536531"/>
                <a:gd name="connsiteX109" fmla="*/ 406486 w 4387700"/>
                <a:gd name="connsiteY109" fmla="*/ 1619192 h 2536531"/>
                <a:gd name="connsiteX110" fmla="*/ 2397091 w 4387700"/>
                <a:gd name="connsiteY110" fmla="*/ 1395234 h 2536531"/>
                <a:gd name="connsiteX111" fmla="*/ 2574993 w 4387700"/>
                <a:gd name="connsiteY111" fmla="*/ 1498977 h 2536531"/>
                <a:gd name="connsiteX112" fmla="*/ 2397091 w 4387700"/>
                <a:gd name="connsiteY112" fmla="*/ 1602719 h 2536531"/>
                <a:gd name="connsiteX113" fmla="*/ 2219190 w 4387700"/>
                <a:gd name="connsiteY113" fmla="*/ 1498977 h 2536531"/>
                <a:gd name="connsiteX114" fmla="*/ 1995480 w 4387700"/>
                <a:gd name="connsiteY114" fmla="*/ 1395234 h 2536531"/>
                <a:gd name="connsiteX115" fmla="*/ 2174005 w 4387700"/>
                <a:gd name="connsiteY115" fmla="*/ 1498977 h 2536531"/>
                <a:gd name="connsiteX116" fmla="*/ 1995480 w 4387700"/>
                <a:gd name="connsiteY116" fmla="*/ 1602719 h 2536531"/>
                <a:gd name="connsiteX117" fmla="*/ 1818194 w 4387700"/>
                <a:gd name="connsiteY117" fmla="*/ 1498977 h 2536531"/>
                <a:gd name="connsiteX118" fmla="*/ 1589612 w 4387700"/>
                <a:gd name="connsiteY118" fmla="*/ 1395234 h 2536531"/>
                <a:gd name="connsiteX119" fmla="*/ 1767516 w 4387700"/>
                <a:gd name="connsiteY119" fmla="*/ 1498977 h 2536531"/>
                <a:gd name="connsiteX120" fmla="*/ 1589612 w 4387700"/>
                <a:gd name="connsiteY120" fmla="*/ 1602719 h 2536531"/>
                <a:gd name="connsiteX121" fmla="*/ 1411709 w 4387700"/>
                <a:gd name="connsiteY121" fmla="*/ 1498977 h 2536531"/>
                <a:gd name="connsiteX122" fmla="*/ 1188622 w 4387700"/>
                <a:gd name="connsiteY122" fmla="*/ 1395234 h 2536531"/>
                <a:gd name="connsiteX123" fmla="*/ 1366524 w 4387700"/>
                <a:gd name="connsiteY123" fmla="*/ 1498977 h 2536531"/>
                <a:gd name="connsiteX124" fmla="*/ 1188622 w 4387700"/>
                <a:gd name="connsiteY124" fmla="*/ 1602719 h 2536531"/>
                <a:gd name="connsiteX125" fmla="*/ 1010721 w 4387700"/>
                <a:gd name="connsiteY125" fmla="*/ 1498977 h 2536531"/>
                <a:gd name="connsiteX126" fmla="*/ 781518 w 4387700"/>
                <a:gd name="connsiteY126" fmla="*/ 1395234 h 2536531"/>
                <a:gd name="connsiteX127" fmla="*/ 960041 w 4387700"/>
                <a:gd name="connsiteY127" fmla="*/ 1498977 h 2536531"/>
                <a:gd name="connsiteX128" fmla="*/ 781518 w 4387700"/>
                <a:gd name="connsiteY128" fmla="*/ 1602719 h 2536531"/>
                <a:gd name="connsiteX129" fmla="*/ 604234 w 4387700"/>
                <a:gd name="connsiteY129" fmla="*/ 1498977 h 2536531"/>
                <a:gd name="connsiteX130" fmla="*/ 3001120 w 4387700"/>
                <a:gd name="connsiteY130" fmla="*/ 1279883 h 2536531"/>
                <a:gd name="connsiteX131" fmla="*/ 3179223 w 4387700"/>
                <a:gd name="connsiteY131" fmla="*/ 1381647 h 2536531"/>
                <a:gd name="connsiteX132" fmla="*/ 2194048 w 4387700"/>
                <a:gd name="connsiteY132" fmla="*/ 1948794 h 2536531"/>
                <a:gd name="connsiteX133" fmla="*/ 2015944 w 4387700"/>
                <a:gd name="connsiteY133" fmla="*/ 1847030 h 2536531"/>
                <a:gd name="connsiteX134" fmla="*/ 2600333 w 4387700"/>
                <a:gd name="connsiteY134" fmla="*/ 1279883 h 2536531"/>
                <a:gd name="connsiteX135" fmla="*/ 2778237 w 4387700"/>
                <a:gd name="connsiteY135" fmla="*/ 1382993 h 2536531"/>
                <a:gd name="connsiteX136" fmla="*/ 2600333 w 4387700"/>
                <a:gd name="connsiteY136" fmla="*/ 1487361 h 2536531"/>
                <a:gd name="connsiteX137" fmla="*/ 2422430 w 4387700"/>
                <a:gd name="connsiteY137" fmla="*/ 1382993 h 2536531"/>
                <a:gd name="connsiteX138" fmla="*/ 2196589 w 4387700"/>
                <a:gd name="connsiteY138" fmla="*/ 1279883 h 2536531"/>
                <a:gd name="connsiteX139" fmla="*/ 2377233 w 4387700"/>
                <a:gd name="connsiteY139" fmla="*/ 1383626 h 2536531"/>
                <a:gd name="connsiteX140" fmla="*/ 2195335 w 4387700"/>
                <a:gd name="connsiteY140" fmla="*/ 1487368 h 2536531"/>
                <a:gd name="connsiteX141" fmla="*/ 2015946 w 4387700"/>
                <a:gd name="connsiteY141" fmla="*/ 1383626 h 2536531"/>
                <a:gd name="connsiteX142" fmla="*/ 1793479 w 4387700"/>
                <a:gd name="connsiteY142" fmla="*/ 1279883 h 2536531"/>
                <a:gd name="connsiteX143" fmla="*/ 1970762 w 4387700"/>
                <a:gd name="connsiteY143" fmla="*/ 1382993 h 2536531"/>
                <a:gd name="connsiteX144" fmla="*/ 1793479 w 4387700"/>
                <a:gd name="connsiteY144" fmla="*/ 1487361 h 2536531"/>
                <a:gd name="connsiteX145" fmla="*/ 1614955 w 4387700"/>
                <a:gd name="connsiteY145" fmla="*/ 1382993 h 2536531"/>
                <a:gd name="connsiteX146" fmla="*/ 1391245 w 4387700"/>
                <a:gd name="connsiteY146" fmla="*/ 1279883 h 2536531"/>
                <a:gd name="connsiteX147" fmla="*/ 1569770 w 4387700"/>
                <a:gd name="connsiteY147" fmla="*/ 1382993 h 2536531"/>
                <a:gd name="connsiteX148" fmla="*/ 1391245 w 4387700"/>
                <a:gd name="connsiteY148" fmla="*/ 1487361 h 2536531"/>
                <a:gd name="connsiteX149" fmla="*/ 1213959 w 4387700"/>
                <a:gd name="connsiteY149" fmla="*/ 1382993 h 2536531"/>
                <a:gd name="connsiteX150" fmla="*/ 985378 w 4387700"/>
                <a:gd name="connsiteY150" fmla="*/ 1279883 h 2536531"/>
                <a:gd name="connsiteX151" fmla="*/ 1163282 w 4387700"/>
                <a:gd name="connsiteY151" fmla="*/ 1382993 h 2536531"/>
                <a:gd name="connsiteX152" fmla="*/ 985378 w 4387700"/>
                <a:gd name="connsiteY152" fmla="*/ 1487361 h 2536531"/>
                <a:gd name="connsiteX153" fmla="*/ 807475 w 4387700"/>
                <a:gd name="connsiteY153" fmla="*/ 1382993 h 2536531"/>
                <a:gd name="connsiteX154" fmla="*/ 2802960 w 4387700"/>
                <a:gd name="connsiteY154" fmla="*/ 1164527 h 2536531"/>
                <a:gd name="connsiteX155" fmla="*/ 2981483 w 4387700"/>
                <a:gd name="connsiteY155" fmla="*/ 1268270 h 2536531"/>
                <a:gd name="connsiteX156" fmla="*/ 2802960 w 4387700"/>
                <a:gd name="connsiteY156" fmla="*/ 1372012 h 2536531"/>
                <a:gd name="connsiteX157" fmla="*/ 2625676 w 4387700"/>
                <a:gd name="connsiteY157" fmla="*/ 1268270 h 2536531"/>
                <a:gd name="connsiteX158" fmla="*/ 2397091 w 4387700"/>
                <a:gd name="connsiteY158" fmla="*/ 1164527 h 2536531"/>
                <a:gd name="connsiteX159" fmla="*/ 2574993 w 4387700"/>
                <a:gd name="connsiteY159" fmla="*/ 1268895 h 2536531"/>
                <a:gd name="connsiteX160" fmla="*/ 2397091 w 4387700"/>
                <a:gd name="connsiteY160" fmla="*/ 1372005 h 2536531"/>
                <a:gd name="connsiteX161" fmla="*/ 2219190 w 4387700"/>
                <a:gd name="connsiteY161" fmla="*/ 1268895 h 2536531"/>
                <a:gd name="connsiteX162" fmla="*/ 2000094 w 4387700"/>
                <a:gd name="connsiteY162" fmla="*/ 1164527 h 2536531"/>
                <a:gd name="connsiteX163" fmla="*/ 2179483 w 4387700"/>
                <a:gd name="connsiteY163" fmla="*/ 1268270 h 2536531"/>
                <a:gd name="connsiteX164" fmla="*/ 1997585 w 4387700"/>
                <a:gd name="connsiteY164" fmla="*/ 1372012 h 2536531"/>
                <a:gd name="connsiteX165" fmla="*/ 1818196 w 4387700"/>
                <a:gd name="connsiteY165" fmla="*/ 1268270 h 2536531"/>
                <a:gd name="connsiteX166" fmla="*/ 1589612 w 4387700"/>
                <a:gd name="connsiteY166" fmla="*/ 1164527 h 2536531"/>
                <a:gd name="connsiteX167" fmla="*/ 1767516 w 4387700"/>
                <a:gd name="connsiteY167" fmla="*/ 1268270 h 2536531"/>
                <a:gd name="connsiteX168" fmla="*/ 1589612 w 4387700"/>
                <a:gd name="connsiteY168" fmla="*/ 1372012 h 2536531"/>
                <a:gd name="connsiteX169" fmla="*/ 1411709 w 4387700"/>
                <a:gd name="connsiteY169" fmla="*/ 1268270 h 2536531"/>
                <a:gd name="connsiteX170" fmla="*/ 1188622 w 4387700"/>
                <a:gd name="connsiteY170" fmla="*/ 1164527 h 2536531"/>
                <a:gd name="connsiteX171" fmla="*/ 1366524 w 4387700"/>
                <a:gd name="connsiteY171" fmla="*/ 1268270 h 2536531"/>
                <a:gd name="connsiteX172" fmla="*/ 1188622 w 4387700"/>
                <a:gd name="connsiteY172" fmla="*/ 1372012 h 2536531"/>
                <a:gd name="connsiteX173" fmla="*/ 1010721 w 4387700"/>
                <a:gd name="connsiteY173" fmla="*/ 1268270 h 2536531"/>
                <a:gd name="connsiteX174" fmla="*/ 3001327 w 4387700"/>
                <a:gd name="connsiteY174" fmla="*/ 1049174 h 2536531"/>
                <a:gd name="connsiteX175" fmla="*/ 3179229 w 4387700"/>
                <a:gd name="connsiteY175" fmla="*/ 1153541 h 2536531"/>
                <a:gd name="connsiteX176" fmla="*/ 3001327 w 4387700"/>
                <a:gd name="connsiteY176" fmla="*/ 1256652 h 2536531"/>
                <a:gd name="connsiteX177" fmla="*/ 2823426 w 4387700"/>
                <a:gd name="connsiteY177" fmla="*/ 1153541 h 2536531"/>
                <a:gd name="connsiteX178" fmla="*/ 2600955 w 4387700"/>
                <a:gd name="connsiteY178" fmla="*/ 1049174 h 2536531"/>
                <a:gd name="connsiteX179" fmla="*/ 2778241 w 4387700"/>
                <a:gd name="connsiteY179" fmla="*/ 1153541 h 2536531"/>
                <a:gd name="connsiteX180" fmla="*/ 2600955 w 4387700"/>
                <a:gd name="connsiteY180" fmla="*/ 1256652 h 2536531"/>
                <a:gd name="connsiteX181" fmla="*/ 2422430 w 4387700"/>
                <a:gd name="connsiteY181" fmla="*/ 1153541 h 2536531"/>
                <a:gd name="connsiteX182" fmla="*/ 2198097 w 4387700"/>
                <a:gd name="connsiteY182" fmla="*/ 1049174 h 2536531"/>
                <a:gd name="connsiteX183" fmla="*/ 2377243 w 4387700"/>
                <a:gd name="connsiteY183" fmla="*/ 1153541 h 2536531"/>
                <a:gd name="connsiteX184" fmla="*/ 2199341 w 4387700"/>
                <a:gd name="connsiteY184" fmla="*/ 1256652 h 2536531"/>
                <a:gd name="connsiteX185" fmla="*/ 2021440 w 4387700"/>
                <a:gd name="connsiteY185" fmla="*/ 1152284 h 2536531"/>
                <a:gd name="connsiteX186" fmla="*/ 1796853 w 4387700"/>
                <a:gd name="connsiteY186" fmla="*/ 1049174 h 2536531"/>
                <a:gd name="connsiteX187" fmla="*/ 1976242 w 4387700"/>
                <a:gd name="connsiteY187" fmla="*/ 1152284 h 2536531"/>
                <a:gd name="connsiteX188" fmla="*/ 1795598 w 4387700"/>
                <a:gd name="connsiteY188" fmla="*/ 1256652 h 2536531"/>
                <a:gd name="connsiteX189" fmla="*/ 1614955 w 4387700"/>
                <a:gd name="connsiteY189" fmla="*/ 1153541 h 2536531"/>
                <a:gd name="connsiteX190" fmla="*/ 1391245 w 4387700"/>
                <a:gd name="connsiteY190" fmla="*/ 1049174 h 2536531"/>
                <a:gd name="connsiteX191" fmla="*/ 1569770 w 4387700"/>
                <a:gd name="connsiteY191" fmla="*/ 1153541 h 2536531"/>
                <a:gd name="connsiteX192" fmla="*/ 1391245 w 4387700"/>
                <a:gd name="connsiteY192" fmla="*/ 1256652 h 2536531"/>
                <a:gd name="connsiteX193" fmla="*/ 1213959 w 4387700"/>
                <a:gd name="connsiteY193" fmla="*/ 1153541 h 2536531"/>
                <a:gd name="connsiteX194" fmla="*/ 3408513 w 4387700"/>
                <a:gd name="connsiteY194" fmla="*/ 1049172 h 2536531"/>
                <a:gd name="connsiteX195" fmla="*/ 3585710 w 4387700"/>
                <a:gd name="connsiteY195" fmla="*/ 1152631 h 2536531"/>
                <a:gd name="connsiteX196" fmla="*/ 3402274 w 4387700"/>
                <a:gd name="connsiteY196" fmla="*/ 1258583 h 2536531"/>
                <a:gd name="connsiteX197" fmla="*/ 3206359 w 4387700"/>
                <a:gd name="connsiteY197" fmla="*/ 1372013 h 2536531"/>
                <a:gd name="connsiteX198" fmla="*/ 3026667 w 4387700"/>
                <a:gd name="connsiteY198" fmla="*/ 1268555 h 2536531"/>
                <a:gd name="connsiteX199" fmla="*/ 3211351 w 4387700"/>
                <a:gd name="connsiteY199" fmla="*/ 1162603 h 2536531"/>
                <a:gd name="connsiteX200" fmla="*/ 3610426 w 4387700"/>
                <a:gd name="connsiteY200" fmla="*/ 933819 h 2536531"/>
                <a:gd name="connsiteX201" fmla="*/ 3788952 w 4387700"/>
                <a:gd name="connsiteY201" fmla="*/ 1036929 h 2536531"/>
                <a:gd name="connsiteX202" fmla="*/ 3610426 w 4387700"/>
                <a:gd name="connsiteY202" fmla="*/ 1141297 h 2536531"/>
                <a:gd name="connsiteX203" fmla="*/ 3433149 w 4387700"/>
                <a:gd name="connsiteY203" fmla="*/ 1036929 h 2536531"/>
                <a:gd name="connsiteX204" fmla="*/ 3205191 w 4387700"/>
                <a:gd name="connsiteY204" fmla="*/ 933819 h 2536531"/>
                <a:gd name="connsiteX205" fmla="*/ 3382476 w 4387700"/>
                <a:gd name="connsiteY205" fmla="*/ 1036929 h 2536531"/>
                <a:gd name="connsiteX206" fmla="*/ 3205191 w 4387700"/>
                <a:gd name="connsiteY206" fmla="*/ 1141297 h 2536531"/>
                <a:gd name="connsiteX207" fmla="*/ 3026665 w 4387700"/>
                <a:gd name="connsiteY207" fmla="*/ 1036929 h 2536531"/>
                <a:gd name="connsiteX208" fmla="*/ 2802960 w 4387700"/>
                <a:gd name="connsiteY208" fmla="*/ 933819 h 2536531"/>
                <a:gd name="connsiteX209" fmla="*/ 2981483 w 4387700"/>
                <a:gd name="connsiteY209" fmla="*/ 1036929 h 2536531"/>
                <a:gd name="connsiteX210" fmla="*/ 2802960 w 4387700"/>
                <a:gd name="connsiteY210" fmla="*/ 1141297 h 2536531"/>
                <a:gd name="connsiteX211" fmla="*/ 2625676 w 4387700"/>
                <a:gd name="connsiteY211" fmla="*/ 1036929 h 2536531"/>
                <a:gd name="connsiteX212" fmla="*/ 2397091 w 4387700"/>
                <a:gd name="connsiteY212" fmla="*/ 933819 h 2536531"/>
                <a:gd name="connsiteX213" fmla="*/ 2574993 w 4387700"/>
                <a:gd name="connsiteY213" fmla="*/ 1036929 h 2536531"/>
                <a:gd name="connsiteX214" fmla="*/ 2397091 w 4387700"/>
                <a:gd name="connsiteY214" fmla="*/ 1141297 h 2536531"/>
                <a:gd name="connsiteX215" fmla="*/ 2219190 w 4387700"/>
                <a:gd name="connsiteY215" fmla="*/ 1036929 h 2536531"/>
                <a:gd name="connsiteX216" fmla="*/ 1590235 w 4387700"/>
                <a:gd name="connsiteY216" fmla="*/ 933819 h 2536531"/>
                <a:gd name="connsiteX217" fmla="*/ 1767520 w 4387700"/>
                <a:gd name="connsiteY217" fmla="*/ 1037562 h 2536531"/>
                <a:gd name="connsiteX218" fmla="*/ 1588995 w 4387700"/>
                <a:gd name="connsiteY218" fmla="*/ 1141304 h 2536531"/>
                <a:gd name="connsiteX219" fmla="*/ 1411709 w 4387700"/>
                <a:gd name="connsiteY219" fmla="*/ 1037562 h 2536531"/>
                <a:gd name="connsiteX220" fmla="*/ 1994853 w 4387700"/>
                <a:gd name="connsiteY220" fmla="*/ 933817 h 2536531"/>
                <a:gd name="connsiteX221" fmla="*/ 2174001 w 4387700"/>
                <a:gd name="connsiteY221" fmla="*/ 1034823 h 2536531"/>
                <a:gd name="connsiteX222" fmla="*/ 1997342 w 4387700"/>
                <a:gd name="connsiteY222" fmla="*/ 1135829 h 2536531"/>
                <a:gd name="connsiteX223" fmla="*/ 1818194 w 4387700"/>
                <a:gd name="connsiteY223" fmla="*/ 1034823 h 2536531"/>
                <a:gd name="connsiteX224" fmla="*/ 3808802 w 4387700"/>
                <a:gd name="connsiteY224" fmla="*/ 812971 h 2536531"/>
                <a:gd name="connsiteX225" fmla="*/ 3986706 w 4387700"/>
                <a:gd name="connsiteY225" fmla="*/ 917338 h 2536531"/>
                <a:gd name="connsiteX226" fmla="*/ 3808802 w 4387700"/>
                <a:gd name="connsiteY226" fmla="*/ 1020449 h 2536531"/>
                <a:gd name="connsiteX227" fmla="*/ 3630899 w 4387700"/>
                <a:gd name="connsiteY227" fmla="*/ 917338 h 2536531"/>
                <a:gd name="connsiteX228" fmla="*/ 3408435 w 4387700"/>
                <a:gd name="connsiteY228" fmla="*/ 812971 h 2536531"/>
                <a:gd name="connsiteX229" fmla="*/ 3585710 w 4387700"/>
                <a:gd name="connsiteY229" fmla="*/ 917338 h 2536531"/>
                <a:gd name="connsiteX230" fmla="*/ 3408435 w 4387700"/>
                <a:gd name="connsiteY230" fmla="*/ 1020449 h 2536531"/>
                <a:gd name="connsiteX231" fmla="*/ 3229911 w 4387700"/>
                <a:gd name="connsiteY231" fmla="*/ 917338 h 2536531"/>
                <a:gd name="connsiteX232" fmla="*/ 3001327 w 4387700"/>
                <a:gd name="connsiteY232" fmla="*/ 812971 h 2536531"/>
                <a:gd name="connsiteX233" fmla="*/ 3179229 w 4387700"/>
                <a:gd name="connsiteY233" fmla="*/ 917338 h 2536531"/>
                <a:gd name="connsiteX234" fmla="*/ 3001327 w 4387700"/>
                <a:gd name="connsiteY234" fmla="*/ 1020449 h 2536531"/>
                <a:gd name="connsiteX235" fmla="*/ 2823426 w 4387700"/>
                <a:gd name="connsiteY235" fmla="*/ 917338 h 2536531"/>
                <a:gd name="connsiteX236" fmla="*/ 2600955 w 4387700"/>
                <a:gd name="connsiteY236" fmla="*/ 812971 h 2536531"/>
                <a:gd name="connsiteX237" fmla="*/ 2778241 w 4387700"/>
                <a:gd name="connsiteY237" fmla="*/ 917338 h 2536531"/>
                <a:gd name="connsiteX238" fmla="*/ 2600955 w 4387700"/>
                <a:gd name="connsiteY238" fmla="*/ 1020449 h 2536531"/>
                <a:gd name="connsiteX239" fmla="*/ 2422430 w 4387700"/>
                <a:gd name="connsiteY239" fmla="*/ 917338 h 2536531"/>
                <a:gd name="connsiteX240" fmla="*/ 2193230 w 4387700"/>
                <a:gd name="connsiteY240" fmla="*/ 812971 h 2536531"/>
                <a:gd name="connsiteX241" fmla="*/ 2371755 w 4387700"/>
                <a:gd name="connsiteY241" fmla="*/ 917338 h 2536531"/>
                <a:gd name="connsiteX242" fmla="*/ 2193230 w 4387700"/>
                <a:gd name="connsiteY242" fmla="*/ 1020449 h 2536531"/>
                <a:gd name="connsiteX243" fmla="*/ 2015944 w 4387700"/>
                <a:gd name="connsiteY243" fmla="*/ 917338 h 2536531"/>
                <a:gd name="connsiteX244" fmla="*/ 1792856 w 4387700"/>
                <a:gd name="connsiteY244" fmla="*/ 812971 h 2536531"/>
                <a:gd name="connsiteX245" fmla="*/ 1970758 w 4387700"/>
                <a:gd name="connsiteY245" fmla="*/ 917338 h 2536531"/>
                <a:gd name="connsiteX246" fmla="*/ 1794101 w 4387700"/>
                <a:gd name="connsiteY246" fmla="*/ 1020449 h 2536531"/>
                <a:gd name="connsiteX247" fmla="*/ 1614955 w 4387700"/>
                <a:gd name="connsiteY247" fmla="*/ 916081 h 2536531"/>
                <a:gd name="connsiteX248" fmla="*/ 4007446 w 4387700"/>
                <a:gd name="connsiteY248" fmla="*/ 703108 h 2536531"/>
                <a:gd name="connsiteX249" fmla="*/ 4184461 w 4387700"/>
                <a:gd name="connsiteY249" fmla="*/ 806600 h 2536531"/>
                <a:gd name="connsiteX250" fmla="*/ 4012398 w 4387700"/>
                <a:gd name="connsiteY250" fmla="*/ 905105 h 2536531"/>
                <a:gd name="connsiteX251" fmla="*/ 3834145 w 4387700"/>
                <a:gd name="connsiteY251" fmla="*/ 801613 h 2536531"/>
                <a:gd name="connsiteX252" fmla="*/ 3205191 w 4387700"/>
                <a:gd name="connsiteY252" fmla="*/ 697620 h 2536531"/>
                <a:gd name="connsiteX253" fmla="*/ 3382476 w 4387700"/>
                <a:gd name="connsiteY253" fmla="*/ 801362 h 2536531"/>
                <a:gd name="connsiteX254" fmla="*/ 3205191 w 4387700"/>
                <a:gd name="connsiteY254" fmla="*/ 905105 h 2536531"/>
                <a:gd name="connsiteX255" fmla="*/ 3026665 w 4387700"/>
                <a:gd name="connsiteY255" fmla="*/ 801362 h 2536531"/>
                <a:gd name="connsiteX256" fmla="*/ 2802960 w 4387700"/>
                <a:gd name="connsiteY256" fmla="*/ 697620 h 2536531"/>
                <a:gd name="connsiteX257" fmla="*/ 2981483 w 4387700"/>
                <a:gd name="connsiteY257" fmla="*/ 801362 h 2536531"/>
                <a:gd name="connsiteX258" fmla="*/ 2802960 w 4387700"/>
                <a:gd name="connsiteY258" fmla="*/ 905105 h 2536531"/>
                <a:gd name="connsiteX259" fmla="*/ 2625676 w 4387700"/>
                <a:gd name="connsiteY259" fmla="*/ 801362 h 2536531"/>
                <a:gd name="connsiteX260" fmla="*/ 2397091 w 4387700"/>
                <a:gd name="connsiteY260" fmla="*/ 697620 h 2536531"/>
                <a:gd name="connsiteX261" fmla="*/ 2574993 w 4387700"/>
                <a:gd name="connsiteY261" fmla="*/ 801362 h 2536531"/>
                <a:gd name="connsiteX262" fmla="*/ 2397091 w 4387700"/>
                <a:gd name="connsiteY262" fmla="*/ 905105 h 2536531"/>
                <a:gd name="connsiteX263" fmla="*/ 2219190 w 4387700"/>
                <a:gd name="connsiteY263" fmla="*/ 801362 h 2536531"/>
                <a:gd name="connsiteX264" fmla="*/ 1995480 w 4387700"/>
                <a:gd name="connsiteY264" fmla="*/ 697620 h 2536531"/>
                <a:gd name="connsiteX265" fmla="*/ 2174005 w 4387700"/>
                <a:gd name="connsiteY265" fmla="*/ 801362 h 2536531"/>
                <a:gd name="connsiteX266" fmla="*/ 1995480 w 4387700"/>
                <a:gd name="connsiteY266" fmla="*/ 905105 h 2536531"/>
                <a:gd name="connsiteX267" fmla="*/ 1818194 w 4387700"/>
                <a:gd name="connsiteY267" fmla="*/ 801362 h 2536531"/>
                <a:gd name="connsiteX268" fmla="*/ 3612195 w 4387700"/>
                <a:gd name="connsiteY268" fmla="*/ 697618 h 2536531"/>
                <a:gd name="connsiteX269" fmla="*/ 3799943 w 4387700"/>
                <a:gd name="connsiteY269" fmla="*/ 805358 h 2536531"/>
                <a:gd name="connsiteX270" fmla="*/ 3619655 w 4387700"/>
                <a:gd name="connsiteY270" fmla="*/ 910592 h 2536531"/>
                <a:gd name="connsiteX271" fmla="*/ 3433151 w 4387700"/>
                <a:gd name="connsiteY271" fmla="*/ 801599 h 2536531"/>
                <a:gd name="connsiteX272" fmla="*/ 3001327 w 4387700"/>
                <a:gd name="connsiteY272" fmla="*/ 582265 h 2536531"/>
                <a:gd name="connsiteX273" fmla="*/ 3179229 w 4387700"/>
                <a:gd name="connsiteY273" fmla="*/ 684757 h 2536531"/>
                <a:gd name="connsiteX274" fmla="*/ 3001327 w 4387700"/>
                <a:gd name="connsiteY274" fmla="*/ 789750 h 2536531"/>
                <a:gd name="connsiteX275" fmla="*/ 2823426 w 4387700"/>
                <a:gd name="connsiteY275" fmla="*/ 684757 h 2536531"/>
                <a:gd name="connsiteX276" fmla="*/ 2600955 w 4387700"/>
                <a:gd name="connsiteY276" fmla="*/ 582265 h 2536531"/>
                <a:gd name="connsiteX277" fmla="*/ 2778241 w 4387700"/>
                <a:gd name="connsiteY277" fmla="*/ 684757 h 2536531"/>
                <a:gd name="connsiteX278" fmla="*/ 2600955 w 4387700"/>
                <a:gd name="connsiteY278" fmla="*/ 789750 h 2536531"/>
                <a:gd name="connsiteX279" fmla="*/ 2422430 w 4387700"/>
                <a:gd name="connsiteY279" fmla="*/ 684757 h 2536531"/>
                <a:gd name="connsiteX280" fmla="*/ 2193230 w 4387700"/>
                <a:gd name="connsiteY280" fmla="*/ 582265 h 2536531"/>
                <a:gd name="connsiteX281" fmla="*/ 2371755 w 4387700"/>
                <a:gd name="connsiteY281" fmla="*/ 684757 h 2536531"/>
                <a:gd name="connsiteX282" fmla="*/ 2193230 w 4387700"/>
                <a:gd name="connsiteY282" fmla="*/ 789750 h 2536531"/>
                <a:gd name="connsiteX283" fmla="*/ 2015944 w 4387700"/>
                <a:gd name="connsiteY283" fmla="*/ 684757 h 2536531"/>
                <a:gd name="connsiteX284" fmla="*/ 4208913 w 4387700"/>
                <a:gd name="connsiteY284" fmla="*/ 582263 h 2536531"/>
                <a:gd name="connsiteX285" fmla="*/ 4387700 w 4387700"/>
                <a:gd name="connsiteY285" fmla="*/ 685598 h 2536531"/>
                <a:gd name="connsiteX286" fmla="*/ 4203947 w 4387700"/>
                <a:gd name="connsiteY286" fmla="*/ 795234 h 2536531"/>
                <a:gd name="connsiteX287" fmla="*/ 4026401 w 4387700"/>
                <a:gd name="connsiteY287" fmla="*/ 690638 h 2536531"/>
                <a:gd name="connsiteX288" fmla="*/ 3812799 w 4387700"/>
                <a:gd name="connsiteY288" fmla="*/ 582263 h 2536531"/>
                <a:gd name="connsiteX289" fmla="*/ 3992188 w 4387700"/>
                <a:gd name="connsiteY289" fmla="*/ 691257 h 2536531"/>
                <a:gd name="connsiteX290" fmla="*/ 3812799 w 4387700"/>
                <a:gd name="connsiteY290" fmla="*/ 795241 h 2536531"/>
                <a:gd name="connsiteX291" fmla="*/ 3630901 w 4387700"/>
                <a:gd name="connsiteY291" fmla="*/ 686246 h 2536531"/>
                <a:gd name="connsiteX292" fmla="*/ 4000976 w 4387700"/>
                <a:gd name="connsiteY292" fmla="*/ 472402 h 2536531"/>
                <a:gd name="connsiteX293" fmla="*/ 4184460 w 4387700"/>
                <a:gd name="connsiteY293" fmla="*/ 574254 h 2536531"/>
                <a:gd name="connsiteX294" fmla="*/ 4005935 w 4387700"/>
                <a:gd name="connsiteY294" fmla="*/ 679879 h 2536531"/>
                <a:gd name="connsiteX295" fmla="*/ 3828649 w 4387700"/>
                <a:gd name="connsiteY295" fmla="*/ 572997 h 2536531"/>
                <a:gd name="connsiteX296" fmla="*/ 3205191 w 4387700"/>
                <a:gd name="connsiteY296" fmla="*/ 466911 h 2536531"/>
                <a:gd name="connsiteX297" fmla="*/ 3382476 w 4387700"/>
                <a:gd name="connsiteY297" fmla="*/ 570653 h 2536531"/>
                <a:gd name="connsiteX298" fmla="*/ 3205191 w 4387700"/>
                <a:gd name="connsiteY298" fmla="*/ 674396 h 2536531"/>
                <a:gd name="connsiteX299" fmla="*/ 3026665 w 4387700"/>
                <a:gd name="connsiteY299" fmla="*/ 570653 h 2536531"/>
                <a:gd name="connsiteX300" fmla="*/ 2802960 w 4387700"/>
                <a:gd name="connsiteY300" fmla="*/ 466911 h 2536531"/>
                <a:gd name="connsiteX301" fmla="*/ 2981483 w 4387700"/>
                <a:gd name="connsiteY301" fmla="*/ 570653 h 2536531"/>
                <a:gd name="connsiteX302" fmla="*/ 2802960 w 4387700"/>
                <a:gd name="connsiteY302" fmla="*/ 674396 h 2536531"/>
                <a:gd name="connsiteX303" fmla="*/ 2625676 w 4387700"/>
                <a:gd name="connsiteY303" fmla="*/ 570653 h 2536531"/>
                <a:gd name="connsiteX304" fmla="*/ 2397091 w 4387700"/>
                <a:gd name="connsiteY304" fmla="*/ 466911 h 2536531"/>
                <a:gd name="connsiteX305" fmla="*/ 2574993 w 4387700"/>
                <a:gd name="connsiteY305" fmla="*/ 570653 h 2536531"/>
                <a:gd name="connsiteX306" fmla="*/ 2397091 w 4387700"/>
                <a:gd name="connsiteY306" fmla="*/ 674396 h 2536531"/>
                <a:gd name="connsiteX307" fmla="*/ 2219190 w 4387700"/>
                <a:gd name="connsiteY307" fmla="*/ 570653 h 2536531"/>
                <a:gd name="connsiteX308" fmla="*/ 3001327 w 4387700"/>
                <a:gd name="connsiteY308" fmla="*/ 351556 h 2536531"/>
                <a:gd name="connsiteX309" fmla="*/ 3179229 w 4387700"/>
                <a:gd name="connsiteY309" fmla="*/ 455923 h 2536531"/>
                <a:gd name="connsiteX310" fmla="*/ 3001327 w 4387700"/>
                <a:gd name="connsiteY310" fmla="*/ 559033 h 2536531"/>
                <a:gd name="connsiteX311" fmla="*/ 2823426 w 4387700"/>
                <a:gd name="connsiteY311" fmla="*/ 455923 h 2536531"/>
                <a:gd name="connsiteX312" fmla="*/ 2600955 w 4387700"/>
                <a:gd name="connsiteY312" fmla="*/ 351556 h 2536531"/>
                <a:gd name="connsiteX313" fmla="*/ 2778241 w 4387700"/>
                <a:gd name="connsiteY313" fmla="*/ 455923 h 2536531"/>
                <a:gd name="connsiteX314" fmla="*/ 2600955 w 4387700"/>
                <a:gd name="connsiteY314" fmla="*/ 559033 h 2536531"/>
                <a:gd name="connsiteX315" fmla="*/ 2422430 w 4387700"/>
                <a:gd name="connsiteY315" fmla="*/ 455923 h 2536531"/>
                <a:gd name="connsiteX316" fmla="*/ 3809005 w 4387700"/>
                <a:gd name="connsiteY316" fmla="*/ 351554 h 2536531"/>
                <a:gd name="connsiteX317" fmla="*/ 3986709 w 4387700"/>
                <a:gd name="connsiteY317" fmla="*/ 454587 h 2536531"/>
                <a:gd name="connsiteX318" fmla="*/ 3802791 w 4387700"/>
                <a:gd name="connsiteY318" fmla="*/ 560103 h 2536531"/>
                <a:gd name="connsiteX319" fmla="*/ 3601475 w 4387700"/>
                <a:gd name="connsiteY319" fmla="*/ 676791 h 2536531"/>
                <a:gd name="connsiteX320" fmla="*/ 3407616 w 4387700"/>
                <a:gd name="connsiteY320" fmla="*/ 789755 h 2536531"/>
                <a:gd name="connsiteX321" fmla="*/ 3229911 w 4387700"/>
                <a:gd name="connsiteY321" fmla="*/ 685481 h 2536531"/>
                <a:gd name="connsiteX322" fmla="*/ 3412586 w 4387700"/>
                <a:gd name="connsiteY322" fmla="*/ 579965 h 2536531"/>
                <a:gd name="connsiteX323" fmla="*/ 3613902 w 4387700"/>
                <a:gd name="connsiteY323" fmla="*/ 464518 h 2536531"/>
                <a:gd name="connsiteX324" fmla="*/ 3205191 w 4387700"/>
                <a:gd name="connsiteY324" fmla="*/ 236203 h 2536531"/>
                <a:gd name="connsiteX325" fmla="*/ 3382476 w 4387700"/>
                <a:gd name="connsiteY325" fmla="*/ 339313 h 2536531"/>
                <a:gd name="connsiteX326" fmla="*/ 3205191 w 4387700"/>
                <a:gd name="connsiteY326" fmla="*/ 443680 h 2536531"/>
                <a:gd name="connsiteX327" fmla="*/ 3026665 w 4387700"/>
                <a:gd name="connsiteY327" fmla="*/ 339313 h 2536531"/>
                <a:gd name="connsiteX328" fmla="*/ 2802960 w 4387700"/>
                <a:gd name="connsiteY328" fmla="*/ 236203 h 2536531"/>
                <a:gd name="connsiteX329" fmla="*/ 2981483 w 4387700"/>
                <a:gd name="connsiteY329" fmla="*/ 339313 h 2536531"/>
                <a:gd name="connsiteX330" fmla="*/ 2802960 w 4387700"/>
                <a:gd name="connsiteY330" fmla="*/ 443680 h 2536531"/>
                <a:gd name="connsiteX331" fmla="*/ 2625676 w 4387700"/>
                <a:gd name="connsiteY331" fmla="*/ 339313 h 2536531"/>
                <a:gd name="connsiteX332" fmla="*/ 3610108 w 4387700"/>
                <a:gd name="connsiteY332" fmla="*/ 236201 h 2536531"/>
                <a:gd name="connsiteX333" fmla="*/ 3788951 w 4387700"/>
                <a:gd name="connsiteY333" fmla="*/ 338808 h 2536531"/>
                <a:gd name="connsiteX334" fmla="*/ 3603855 w 4387700"/>
                <a:gd name="connsiteY334" fmla="*/ 446420 h 2536531"/>
                <a:gd name="connsiteX335" fmla="*/ 3408754 w 4387700"/>
                <a:gd name="connsiteY335" fmla="*/ 559037 h 2536531"/>
                <a:gd name="connsiteX336" fmla="*/ 3229911 w 4387700"/>
                <a:gd name="connsiteY336" fmla="*/ 456430 h 2536531"/>
                <a:gd name="connsiteX337" fmla="*/ 3413756 w 4387700"/>
                <a:gd name="connsiteY337" fmla="*/ 348818 h 2536531"/>
                <a:gd name="connsiteX338" fmla="*/ 3408435 w 4387700"/>
                <a:gd name="connsiteY338" fmla="*/ 115357 h 2536531"/>
                <a:gd name="connsiteX339" fmla="*/ 3585710 w 4387700"/>
                <a:gd name="connsiteY339" fmla="*/ 219724 h 2536531"/>
                <a:gd name="connsiteX340" fmla="*/ 3408435 w 4387700"/>
                <a:gd name="connsiteY340" fmla="*/ 322834 h 2536531"/>
                <a:gd name="connsiteX341" fmla="*/ 3229911 w 4387700"/>
                <a:gd name="connsiteY341" fmla="*/ 219724 h 2536531"/>
                <a:gd name="connsiteX342" fmla="*/ 3204025 w 4387700"/>
                <a:gd name="connsiteY342" fmla="*/ 0 h 2536531"/>
                <a:gd name="connsiteX343" fmla="*/ 3382469 w 4387700"/>
                <a:gd name="connsiteY343" fmla="*/ 102608 h 2536531"/>
                <a:gd name="connsiteX344" fmla="*/ 3197785 w 4387700"/>
                <a:gd name="connsiteY344" fmla="*/ 210222 h 2536531"/>
                <a:gd name="connsiteX345" fmla="*/ 3001871 w 4387700"/>
                <a:gd name="connsiteY345" fmla="*/ 322840 h 2536531"/>
                <a:gd name="connsiteX346" fmla="*/ 2823426 w 4387700"/>
                <a:gd name="connsiteY346" fmla="*/ 220232 h 2536531"/>
                <a:gd name="connsiteX347" fmla="*/ 3008110 w 4387700"/>
                <a:gd name="connsiteY347" fmla="*/ 112619 h 253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4387700" h="2536531">
                  <a:moveTo>
                    <a:pt x="1188622" y="2329053"/>
                  </a:moveTo>
                  <a:lnTo>
                    <a:pt x="1366524" y="2433421"/>
                  </a:lnTo>
                  <a:lnTo>
                    <a:pt x="1188622" y="2536531"/>
                  </a:lnTo>
                  <a:lnTo>
                    <a:pt x="1010721" y="2433421"/>
                  </a:lnTo>
                  <a:close/>
                  <a:moveTo>
                    <a:pt x="1391245" y="2213700"/>
                  </a:moveTo>
                  <a:lnTo>
                    <a:pt x="1569770" y="2316810"/>
                  </a:lnTo>
                  <a:lnTo>
                    <a:pt x="1391245" y="2421178"/>
                  </a:lnTo>
                  <a:lnTo>
                    <a:pt x="1213959" y="2316810"/>
                  </a:lnTo>
                  <a:close/>
                  <a:moveTo>
                    <a:pt x="1589612" y="2098344"/>
                  </a:moveTo>
                  <a:lnTo>
                    <a:pt x="1767516" y="2202087"/>
                  </a:lnTo>
                  <a:lnTo>
                    <a:pt x="1589612" y="2305829"/>
                  </a:lnTo>
                  <a:lnTo>
                    <a:pt x="1411709" y="2202087"/>
                  </a:lnTo>
                  <a:close/>
                  <a:moveTo>
                    <a:pt x="984833" y="1977497"/>
                  </a:moveTo>
                  <a:lnTo>
                    <a:pt x="1163277" y="2080561"/>
                  </a:lnTo>
                  <a:lnTo>
                    <a:pt x="978593" y="2187350"/>
                  </a:lnTo>
                  <a:lnTo>
                    <a:pt x="782679" y="2300347"/>
                  </a:lnTo>
                  <a:lnTo>
                    <a:pt x="604234" y="2197284"/>
                  </a:lnTo>
                  <a:lnTo>
                    <a:pt x="788918" y="2091736"/>
                  </a:lnTo>
                  <a:close/>
                  <a:moveTo>
                    <a:pt x="583770" y="1977497"/>
                  </a:moveTo>
                  <a:lnTo>
                    <a:pt x="762293" y="2081240"/>
                  </a:lnTo>
                  <a:lnTo>
                    <a:pt x="583770" y="2184982"/>
                  </a:lnTo>
                  <a:lnTo>
                    <a:pt x="406486" y="2081240"/>
                  </a:lnTo>
                  <a:close/>
                  <a:moveTo>
                    <a:pt x="1390109" y="1977495"/>
                  </a:moveTo>
                  <a:lnTo>
                    <a:pt x="1569764" y="2080528"/>
                  </a:lnTo>
                  <a:lnTo>
                    <a:pt x="1385119" y="2187286"/>
                  </a:lnTo>
                  <a:lnTo>
                    <a:pt x="1183006" y="2302732"/>
                  </a:lnTo>
                  <a:lnTo>
                    <a:pt x="985885" y="2415697"/>
                  </a:lnTo>
                  <a:lnTo>
                    <a:pt x="807477" y="2312663"/>
                  </a:lnTo>
                  <a:lnTo>
                    <a:pt x="992123" y="2207147"/>
                  </a:lnTo>
                  <a:lnTo>
                    <a:pt x="1194235" y="2091701"/>
                  </a:lnTo>
                  <a:close/>
                  <a:moveTo>
                    <a:pt x="1589612" y="1862145"/>
                  </a:moveTo>
                  <a:lnTo>
                    <a:pt x="1767516" y="1965888"/>
                  </a:lnTo>
                  <a:lnTo>
                    <a:pt x="1589612" y="2069630"/>
                  </a:lnTo>
                  <a:lnTo>
                    <a:pt x="1411709" y="1965888"/>
                  </a:lnTo>
                  <a:close/>
                  <a:moveTo>
                    <a:pt x="1188622" y="1862145"/>
                  </a:moveTo>
                  <a:lnTo>
                    <a:pt x="1366524" y="1965888"/>
                  </a:lnTo>
                  <a:lnTo>
                    <a:pt x="1188622" y="2069630"/>
                  </a:lnTo>
                  <a:lnTo>
                    <a:pt x="1010721" y="1965888"/>
                  </a:lnTo>
                  <a:close/>
                  <a:moveTo>
                    <a:pt x="781518" y="1862145"/>
                  </a:moveTo>
                  <a:lnTo>
                    <a:pt x="960041" y="1965888"/>
                  </a:lnTo>
                  <a:lnTo>
                    <a:pt x="781518" y="2069630"/>
                  </a:lnTo>
                  <a:lnTo>
                    <a:pt x="604234" y="1965888"/>
                  </a:lnTo>
                  <a:close/>
                  <a:moveTo>
                    <a:pt x="1994708" y="1862143"/>
                  </a:moveTo>
                  <a:lnTo>
                    <a:pt x="2174001" y="1965602"/>
                  </a:lnTo>
                  <a:lnTo>
                    <a:pt x="1989727" y="2071554"/>
                  </a:lnTo>
                  <a:lnTo>
                    <a:pt x="1794248" y="2184985"/>
                  </a:lnTo>
                  <a:lnTo>
                    <a:pt x="1614955" y="2081526"/>
                  </a:lnTo>
                  <a:lnTo>
                    <a:pt x="1799228" y="1975574"/>
                  </a:lnTo>
                  <a:close/>
                  <a:moveTo>
                    <a:pt x="1793479" y="1746790"/>
                  </a:moveTo>
                  <a:lnTo>
                    <a:pt x="1970762" y="1851782"/>
                  </a:lnTo>
                  <a:lnTo>
                    <a:pt x="1793479" y="1954275"/>
                  </a:lnTo>
                  <a:lnTo>
                    <a:pt x="1614955" y="1851782"/>
                  </a:lnTo>
                  <a:close/>
                  <a:moveTo>
                    <a:pt x="1391245" y="1746790"/>
                  </a:moveTo>
                  <a:lnTo>
                    <a:pt x="1569770" y="1851782"/>
                  </a:lnTo>
                  <a:lnTo>
                    <a:pt x="1391245" y="1954275"/>
                  </a:lnTo>
                  <a:lnTo>
                    <a:pt x="1213959" y="1851782"/>
                  </a:lnTo>
                  <a:close/>
                  <a:moveTo>
                    <a:pt x="985378" y="1746790"/>
                  </a:moveTo>
                  <a:lnTo>
                    <a:pt x="1163282" y="1851782"/>
                  </a:lnTo>
                  <a:lnTo>
                    <a:pt x="985378" y="1954275"/>
                  </a:lnTo>
                  <a:lnTo>
                    <a:pt x="807475" y="1851782"/>
                  </a:lnTo>
                  <a:close/>
                  <a:moveTo>
                    <a:pt x="177901" y="1746790"/>
                  </a:moveTo>
                  <a:lnTo>
                    <a:pt x="355803" y="1851782"/>
                  </a:lnTo>
                  <a:lnTo>
                    <a:pt x="177901" y="1954275"/>
                  </a:lnTo>
                  <a:lnTo>
                    <a:pt x="0" y="1851782"/>
                  </a:lnTo>
                  <a:close/>
                  <a:moveTo>
                    <a:pt x="584238" y="1746788"/>
                  </a:moveTo>
                  <a:lnTo>
                    <a:pt x="762286" y="1851093"/>
                  </a:lnTo>
                  <a:lnTo>
                    <a:pt x="578012" y="1956641"/>
                  </a:lnTo>
                  <a:lnTo>
                    <a:pt x="382533" y="2069638"/>
                  </a:lnTo>
                  <a:lnTo>
                    <a:pt x="203240" y="1966575"/>
                  </a:lnTo>
                  <a:lnTo>
                    <a:pt x="387513" y="1859786"/>
                  </a:lnTo>
                  <a:close/>
                  <a:moveTo>
                    <a:pt x="1995480" y="1631437"/>
                  </a:moveTo>
                  <a:lnTo>
                    <a:pt x="2174005" y="1735805"/>
                  </a:lnTo>
                  <a:lnTo>
                    <a:pt x="1995480" y="1838915"/>
                  </a:lnTo>
                  <a:lnTo>
                    <a:pt x="1818194" y="1735805"/>
                  </a:lnTo>
                  <a:close/>
                  <a:moveTo>
                    <a:pt x="1589612" y="1631437"/>
                  </a:moveTo>
                  <a:lnTo>
                    <a:pt x="1767516" y="1735805"/>
                  </a:lnTo>
                  <a:lnTo>
                    <a:pt x="1589612" y="1838915"/>
                  </a:lnTo>
                  <a:lnTo>
                    <a:pt x="1411709" y="1735805"/>
                  </a:lnTo>
                  <a:close/>
                  <a:moveTo>
                    <a:pt x="1188622" y="1631437"/>
                  </a:moveTo>
                  <a:lnTo>
                    <a:pt x="1366524" y="1735805"/>
                  </a:lnTo>
                  <a:lnTo>
                    <a:pt x="1188622" y="1838915"/>
                  </a:lnTo>
                  <a:lnTo>
                    <a:pt x="1010721" y="1735805"/>
                  </a:lnTo>
                  <a:close/>
                  <a:moveTo>
                    <a:pt x="781518" y="1631437"/>
                  </a:moveTo>
                  <a:lnTo>
                    <a:pt x="960041" y="1735805"/>
                  </a:lnTo>
                  <a:lnTo>
                    <a:pt x="781518" y="1838915"/>
                  </a:lnTo>
                  <a:lnTo>
                    <a:pt x="604234" y="1735805"/>
                  </a:lnTo>
                  <a:close/>
                  <a:moveTo>
                    <a:pt x="381763" y="1631437"/>
                  </a:moveTo>
                  <a:lnTo>
                    <a:pt x="559049" y="1735805"/>
                  </a:lnTo>
                  <a:lnTo>
                    <a:pt x="381763" y="1838915"/>
                  </a:lnTo>
                  <a:lnTo>
                    <a:pt x="203238" y="1735805"/>
                  </a:lnTo>
                  <a:close/>
                  <a:moveTo>
                    <a:pt x="2193230" y="1516082"/>
                  </a:moveTo>
                  <a:lnTo>
                    <a:pt x="2371755" y="1619192"/>
                  </a:lnTo>
                  <a:lnTo>
                    <a:pt x="2193230" y="1723560"/>
                  </a:lnTo>
                  <a:lnTo>
                    <a:pt x="2015944" y="1619192"/>
                  </a:lnTo>
                  <a:close/>
                  <a:moveTo>
                    <a:pt x="1793479" y="1516082"/>
                  </a:moveTo>
                  <a:lnTo>
                    <a:pt x="1970762" y="1619192"/>
                  </a:lnTo>
                  <a:lnTo>
                    <a:pt x="1793479" y="1723560"/>
                  </a:lnTo>
                  <a:lnTo>
                    <a:pt x="1614955" y="1619192"/>
                  </a:lnTo>
                  <a:close/>
                  <a:moveTo>
                    <a:pt x="1391245" y="1516082"/>
                  </a:moveTo>
                  <a:lnTo>
                    <a:pt x="1569770" y="1619192"/>
                  </a:lnTo>
                  <a:lnTo>
                    <a:pt x="1391245" y="1723560"/>
                  </a:lnTo>
                  <a:lnTo>
                    <a:pt x="1213959" y="1619192"/>
                  </a:lnTo>
                  <a:close/>
                  <a:moveTo>
                    <a:pt x="985378" y="1516082"/>
                  </a:moveTo>
                  <a:lnTo>
                    <a:pt x="1163282" y="1619192"/>
                  </a:lnTo>
                  <a:lnTo>
                    <a:pt x="985378" y="1723560"/>
                  </a:lnTo>
                  <a:lnTo>
                    <a:pt x="807475" y="1619192"/>
                  </a:lnTo>
                  <a:close/>
                  <a:moveTo>
                    <a:pt x="583770" y="1516082"/>
                  </a:moveTo>
                  <a:lnTo>
                    <a:pt x="762293" y="1619192"/>
                  </a:lnTo>
                  <a:lnTo>
                    <a:pt x="583770" y="1723560"/>
                  </a:lnTo>
                  <a:lnTo>
                    <a:pt x="406486" y="1619192"/>
                  </a:lnTo>
                  <a:close/>
                  <a:moveTo>
                    <a:pt x="2397091" y="1395234"/>
                  </a:moveTo>
                  <a:lnTo>
                    <a:pt x="2574993" y="1498977"/>
                  </a:lnTo>
                  <a:lnTo>
                    <a:pt x="2397091" y="1602719"/>
                  </a:lnTo>
                  <a:lnTo>
                    <a:pt x="2219190" y="1498977"/>
                  </a:lnTo>
                  <a:close/>
                  <a:moveTo>
                    <a:pt x="1995480" y="1395234"/>
                  </a:moveTo>
                  <a:lnTo>
                    <a:pt x="2174005" y="1498977"/>
                  </a:lnTo>
                  <a:lnTo>
                    <a:pt x="1995480" y="1602719"/>
                  </a:lnTo>
                  <a:lnTo>
                    <a:pt x="1818194" y="1498977"/>
                  </a:lnTo>
                  <a:close/>
                  <a:moveTo>
                    <a:pt x="1589612" y="1395234"/>
                  </a:moveTo>
                  <a:lnTo>
                    <a:pt x="1767516" y="1498977"/>
                  </a:lnTo>
                  <a:lnTo>
                    <a:pt x="1589612" y="1602719"/>
                  </a:lnTo>
                  <a:lnTo>
                    <a:pt x="1411709" y="1498977"/>
                  </a:lnTo>
                  <a:close/>
                  <a:moveTo>
                    <a:pt x="1188622" y="1395234"/>
                  </a:moveTo>
                  <a:lnTo>
                    <a:pt x="1366524" y="1498977"/>
                  </a:lnTo>
                  <a:lnTo>
                    <a:pt x="1188622" y="1602719"/>
                  </a:lnTo>
                  <a:lnTo>
                    <a:pt x="1010721" y="1498977"/>
                  </a:lnTo>
                  <a:close/>
                  <a:moveTo>
                    <a:pt x="781518" y="1395234"/>
                  </a:moveTo>
                  <a:lnTo>
                    <a:pt x="960041" y="1498977"/>
                  </a:lnTo>
                  <a:lnTo>
                    <a:pt x="781518" y="1602719"/>
                  </a:lnTo>
                  <a:lnTo>
                    <a:pt x="604234" y="1498977"/>
                  </a:lnTo>
                  <a:close/>
                  <a:moveTo>
                    <a:pt x="3001120" y="1279883"/>
                  </a:moveTo>
                  <a:lnTo>
                    <a:pt x="3179223" y="1381647"/>
                  </a:lnTo>
                  <a:lnTo>
                    <a:pt x="2194048" y="1948794"/>
                  </a:lnTo>
                  <a:lnTo>
                    <a:pt x="2015944" y="1847030"/>
                  </a:lnTo>
                  <a:close/>
                  <a:moveTo>
                    <a:pt x="2600333" y="1279883"/>
                  </a:moveTo>
                  <a:lnTo>
                    <a:pt x="2778237" y="1382993"/>
                  </a:lnTo>
                  <a:lnTo>
                    <a:pt x="2600333" y="1487361"/>
                  </a:lnTo>
                  <a:lnTo>
                    <a:pt x="2422430" y="1382993"/>
                  </a:lnTo>
                  <a:close/>
                  <a:moveTo>
                    <a:pt x="2196589" y="1279883"/>
                  </a:moveTo>
                  <a:lnTo>
                    <a:pt x="2377233" y="1383626"/>
                  </a:lnTo>
                  <a:lnTo>
                    <a:pt x="2195335" y="1487368"/>
                  </a:lnTo>
                  <a:lnTo>
                    <a:pt x="2015946" y="1383626"/>
                  </a:lnTo>
                  <a:close/>
                  <a:moveTo>
                    <a:pt x="1793479" y="1279883"/>
                  </a:moveTo>
                  <a:lnTo>
                    <a:pt x="1970762" y="1382993"/>
                  </a:lnTo>
                  <a:lnTo>
                    <a:pt x="1793479" y="1487361"/>
                  </a:lnTo>
                  <a:lnTo>
                    <a:pt x="1614955" y="1382993"/>
                  </a:lnTo>
                  <a:close/>
                  <a:moveTo>
                    <a:pt x="1391245" y="1279883"/>
                  </a:moveTo>
                  <a:lnTo>
                    <a:pt x="1569770" y="1382993"/>
                  </a:lnTo>
                  <a:lnTo>
                    <a:pt x="1391245" y="1487361"/>
                  </a:lnTo>
                  <a:lnTo>
                    <a:pt x="1213959" y="1382993"/>
                  </a:lnTo>
                  <a:close/>
                  <a:moveTo>
                    <a:pt x="985378" y="1279883"/>
                  </a:moveTo>
                  <a:lnTo>
                    <a:pt x="1163282" y="1382993"/>
                  </a:lnTo>
                  <a:lnTo>
                    <a:pt x="985378" y="1487361"/>
                  </a:lnTo>
                  <a:lnTo>
                    <a:pt x="807475" y="1382993"/>
                  </a:lnTo>
                  <a:close/>
                  <a:moveTo>
                    <a:pt x="2802960" y="1164527"/>
                  </a:moveTo>
                  <a:lnTo>
                    <a:pt x="2981483" y="1268270"/>
                  </a:lnTo>
                  <a:lnTo>
                    <a:pt x="2802960" y="1372012"/>
                  </a:lnTo>
                  <a:lnTo>
                    <a:pt x="2625676" y="1268270"/>
                  </a:lnTo>
                  <a:close/>
                  <a:moveTo>
                    <a:pt x="2397091" y="1164527"/>
                  </a:moveTo>
                  <a:lnTo>
                    <a:pt x="2574993" y="1268895"/>
                  </a:lnTo>
                  <a:lnTo>
                    <a:pt x="2397091" y="1372005"/>
                  </a:lnTo>
                  <a:lnTo>
                    <a:pt x="2219190" y="1268895"/>
                  </a:lnTo>
                  <a:close/>
                  <a:moveTo>
                    <a:pt x="2000094" y="1164527"/>
                  </a:moveTo>
                  <a:lnTo>
                    <a:pt x="2179483" y="1268270"/>
                  </a:lnTo>
                  <a:lnTo>
                    <a:pt x="1997585" y="1372012"/>
                  </a:lnTo>
                  <a:lnTo>
                    <a:pt x="1818196" y="1268270"/>
                  </a:lnTo>
                  <a:close/>
                  <a:moveTo>
                    <a:pt x="1589612" y="1164527"/>
                  </a:moveTo>
                  <a:lnTo>
                    <a:pt x="1767516" y="1268270"/>
                  </a:lnTo>
                  <a:lnTo>
                    <a:pt x="1589612" y="1372012"/>
                  </a:lnTo>
                  <a:lnTo>
                    <a:pt x="1411709" y="1268270"/>
                  </a:lnTo>
                  <a:close/>
                  <a:moveTo>
                    <a:pt x="1188622" y="1164527"/>
                  </a:moveTo>
                  <a:lnTo>
                    <a:pt x="1366524" y="1268270"/>
                  </a:lnTo>
                  <a:lnTo>
                    <a:pt x="1188622" y="1372012"/>
                  </a:lnTo>
                  <a:lnTo>
                    <a:pt x="1010721" y="1268270"/>
                  </a:lnTo>
                  <a:close/>
                  <a:moveTo>
                    <a:pt x="3001327" y="1049174"/>
                  </a:moveTo>
                  <a:lnTo>
                    <a:pt x="3179229" y="1153541"/>
                  </a:lnTo>
                  <a:lnTo>
                    <a:pt x="3001327" y="1256652"/>
                  </a:lnTo>
                  <a:lnTo>
                    <a:pt x="2823426" y="1153541"/>
                  </a:lnTo>
                  <a:close/>
                  <a:moveTo>
                    <a:pt x="2600955" y="1049174"/>
                  </a:moveTo>
                  <a:lnTo>
                    <a:pt x="2778241" y="1153541"/>
                  </a:lnTo>
                  <a:lnTo>
                    <a:pt x="2600955" y="1256652"/>
                  </a:lnTo>
                  <a:lnTo>
                    <a:pt x="2422430" y="1153541"/>
                  </a:lnTo>
                  <a:close/>
                  <a:moveTo>
                    <a:pt x="2198097" y="1049174"/>
                  </a:moveTo>
                  <a:lnTo>
                    <a:pt x="2377243" y="1153541"/>
                  </a:lnTo>
                  <a:lnTo>
                    <a:pt x="2199341" y="1256652"/>
                  </a:lnTo>
                  <a:lnTo>
                    <a:pt x="2021440" y="1152284"/>
                  </a:lnTo>
                  <a:close/>
                  <a:moveTo>
                    <a:pt x="1796853" y="1049174"/>
                  </a:moveTo>
                  <a:lnTo>
                    <a:pt x="1976242" y="1152284"/>
                  </a:lnTo>
                  <a:lnTo>
                    <a:pt x="1795598" y="1256652"/>
                  </a:lnTo>
                  <a:lnTo>
                    <a:pt x="1614955" y="1153541"/>
                  </a:lnTo>
                  <a:close/>
                  <a:moveTo>
                    <a:pt x="1391245" y="1049174"/>
                  </a:moveTo>
                  <a:lnTo>
                    <a:pt x="1569770" y="1153541"/>
                  </a:lnTo>
                  <a:lnTo>
                    <a:pt x="1391245" y="1256652"/>
                  </a:lnTo>
                  <a:lnTo>
                    <a:pt x="1213959" y="1153541"/>
                  </a:lnTo>
                  <a:close/>
                  <a:moveTo>
                    <a:pt x="3408513" y="1049172"/>
                  </a:moveTo>
                  <a:lnTo>
                    <a:pt x="3585710" y="1152631"/>
                  </a:lnTo>
                  <a:lnTo>
                    <a:pt x="3402274" y="1258583"/>
                  </a:lnTo>
                  <a:lnTo>
                    <a:pt x="3206359" y="1372013"/>
                  </a:lnTo>
                  <a:lnTo>
                    <a:pt x="3026667" y="1268555"/>
                  </a:lnTo>
                  <a:lnTo>
                    <a:pt x="3211351" y="1162603"/>
                  </a:lnTo>
                  <a:close/>
                  <a:moveTo>
                    <a:pt x="3610426" y="933819"/>
                  </a:moveTo>
                  <a:lnTo>
                    <a:pt x="3788952" y="1036929"/>
                  </a:lnTo>
                  <a:lnTo>
                    <a:pt x="3610426" y="1141297"/>
                  </a:lnTo>
                  <a:lnTo>
                    <a:pt x="3433149" y="1036929"/>
                  </a:lnTo>
                  <a:close/>
                  <a:moveTo>
                    <a:pt x="3205191" y="933819"/>
                  </a:moveTo>
                  <a:lnTo>
                    <a:pt x="3382476" y="1036929"/>
                  </a:lnTo>
                  <a:lnTo>
                    <a:pt x="3205191" y="1141297"/>
                  </a:lnTo>
                  <a:lnTo>
                    <a:pt x="3026665" y="1036929"/>
                  </a:lnTo>
                  <a:close/>
                  <a:moveTo>
                    <a:pt x="2802960" y="933819"/>
                  </a:moveTo>
                  <a:lnTo>
                    <a:pt x="2981483" y="1036929"/>
                  </a:lnTo>
                  <a:lnTo>
                    <a:pt x="2802960" y="1141297"/>
                  </a:lnTo>
                  <a:lnTo>
                    <a:pt x="2625676" y="1036929"/>
                  </a:lnTo>
                  <a:close/>
                  <a:moveTo>
                    <a:pt x="2397091" y="933819"/>
                  </a:moveTo>
                  <a:lnTo>
                    <a:pt x="2574993" y="1036929"/>
                  </a:lnTo>
                  <a:lnTo>
                    <a:pt x="2397091" y="1141297"/>
                  </a:lnTo>
                  <a:lnTo>
                    <a:pt x="2219190" y="1036929"/>
                  </a:lnTo>
                  <a:close/>
                  <a:moveTo>
                    <a:pt x="1590235" y="933819"/>
                  </a:moveTo>
                  <a:lnTo>
                    <a:pt x="1767520" y="1037562"/>
                  </a:lnTo>
                  <a:lnTo>
                    <a:pt x="1588995" y="1141304"/>
                  </a:lnTo>
                  <a:lnTo>
                    <a:pt x="1411709" y="1037562"/>
                  </a:lnTo>
                  <a:close/>
                  <a:moveTo>
                    <a:pt x="1994853" y="933817"/>
                  </a:moveTo>
                  <a:lnTo>
                    <a:pt x="2174001" y="1034823"/>
                  </a:lnTo>
                  <a:lnTo>
                    <a:pt x="1997342" y="1135829"/>
                  </a:lnTo>
                  <a:lnTo>
                    <a:pt x="1818194" y="1034823"/>
                  </a:lnTo>
                  <a:close/>
                  <a:moveTo>
                    <a:pt x="3808802" y="812971"/>
                  </a:moveTo>
                  <a:lnTo>
                    <a:pt x="3986706" y="917338"/>
                  </a:lnTo>
                  <a:lnTo>
                    <a:pt x="3808802" y="1020449"/>
                  </a:lnTo>
                  <a:lnTo>
                    <a:pt x="3630899" y="917338"/>
                  </a:lnTo>
                  <a:close/>
                  <a:moveTo>
                    <a:pt x="3408435" y="812971"/>
                  </a:moveTo>
                  <a:lnTo>
                    <a:pt x="3585710" y="917338"/>
                  </a:lnTo>
                  <a:lnTo>
                    <a:pt x="3408435" y="1020449"/>
                  </a:lnTo>
                  <a:lnTo>
                    <a:pt x="3229911" y="917338"/>
                  </a:lnTo>
                  <a:close/>
                  <a:moveTo>
                    <a:pt x="3001327" y="812971"/>
                  </a:moveTo>
                  <a:lnTo>
                    <a:pt x="3179229" y="917338"/>
                  </a:lnTo>
                  <a:lnTo>
                    <a:pt x="3001327" y="1020449"/>
                  </a:lnTo>
                  <a:lnTo>
                    <a:pt x="2823426" y="917338"/>
                  </a:lnTo>
                  <a:close/>
                  <a:moveTo>
                    <a:pt x="2600955" y="812971"/>
                  </a:moveTo>
                  <a:lnTo>
                    <a:pt x="2778241" y="917338"/>
                  </a:lnTo>
                  <a:lnTo>
                    <a:pt x="2600955" y="1020449"/>
                  </a:lnTo>
                  <a:lnTo>
                    <a:pt x="2422430" y="917338"/>
                  </a:lnTo>
                  <a:close/>
                  <a:moveTo>
                    <a:pt x="2193230" y="812971"/>
                  </a:moveTo>
                  <a:lnTo>
                    <a:pt x="2371755" y="917338"/>
                  </a:lnTo>
                  <a:lnTo>
                    <a:pt x="2193230" y="1020449"/>
                  </a:lnTo>
                  <a:lnTo>
                    <a:pt x="2015944" y="917338"/>
                  </a:lnTo>
                  <a:close/>
                  <a:moveTo>
                    <a:pt x="1792856" y="812971"/>
                  </a:moveTo>
                  <a:lnTo>
                    <a:pt x="1970758" y="917338"/>
                  </a:lnTo>
                  <a:lnTo>
                    <a:pt x="1794101" y="1020449"/>
                  </a:lnTo>
                  <a:lnTo>
                    <a:pt x="1614955" y="916081"/>
                  </a:lnTo>
                  <a:close/>
                  <a:moveTo>
                    <a:pt x="4007446" y="703108"/>
                  </a:moveTo>
                  <a:lnTo>
                    <a:pt x="4184461" y="806600"/>
                  </a:lnTo>
                  <a:lnTo>
                    <a:pt x="4012398" y="905105"/>
                  </a:lnTo>
                  <a:lnTo>
                    <a:pt x="3834145" y="801613"/>
                  </a:lnTo>
                  <a:close/>
                  <a:moveTo>
                    <a:pt x="3205191" y="697620"/>
                  </a:moveTo>
                  <a:lnTo>
                    <a:pt x="3382476" y="801362"/>
                  </a:lnTo>
                  <a:lnTo>
                    <a:pt x="3205191" y="905105"/>
                  </a:lnTo>
                  <a:lnTo>
                    <a:pt x="3026665" y="801362"/>
                  </a:lnTo>
                  <a:close/>
                  <a:moveTo>
                    <a:pt x="2802960" y="697620"/>
                  </a:moveTo>
                  <a:lnTo>
                    <a:pt x="2981483" y="801362"/>
                  </a:lnTo>
                  <a:lnTo>
                    <a:pt x="2802960" y="905105"/>
                  </a:lnTo>
                  <a:lnTo>
                    <a:pt x="2625676" y="801362"/>
                  </a:lnTo>
                  <a:close/>
                  <a:moveTo>
                    <a:pt x="2397091" y="697620"/>
                  </a:moveTo>
                  <a:lnTo>
                    <a:pt x="2574993" y="801362"/>
                  </a:lnTo>
                  <a:lnTo>
                    <a:pt x="2397091" y="905105"/>
                  </a:lnTo>
                  <a:lnTo>
                    <a:pt x="2219190" y="801362"/>
                  </a:lnTo>
                  <a:close/>
                  <a:moveTo>
                    <a:pt x="1995480" y="697620"/>
                  </a:moveTo>
                  <a:lnTo>
                    <a:pt x="2174005" y="801362"/>
                  </a:lnTo>
                  <a:lnTo>
                    <a:pt x="1995480" y="905105"/>
                  </a:lnTo>
                  <a:lnTo>
                    <a:pt x="1818194" y="801362"/>
                  </a:lnTo>
                  <a:close/>
                  <a:moveTo>
                    <a:pt x="3612195" y="697618"/>
                  </a:moveTo>
                  <a:lnTo>
                    <a:pt x="3799943" y="805358"/>
                  </a:lnTo>
                  <a:lnTo>
                    <a:pt x="3619655" y="910592"/>
                  </a:lnTo>
                  <a:lnTo>
                    <a:pt x="3433151" y="801599"/>
                  </a:lnTo>
                  <a:close/>
                  <a:moveTo>
                    <a:pt x="3001327" y="582265"/>
                  </a:moveTo>
                  <a:lnTo>
                    <a:pt x="3179229" y="684757"/>
                  </a:lnTo>
                  <a:lnTo>
                    <a:pt x="3001327" y="789750"/>
                  </a:lnTo>
                  <a:lnTo>
                    <a:pt x="2823426" y="684757"/>
                  </a:lnTo>
                  <a:close/>
                  <a:moveTo>
                    <a:pt x="2600955" y="582265"/>
                  </a:moveTo>
                  <a:lnTo>
                    <a:pt x="2778241" y="684757"/>
                  </a:lnTo>
                  <a:lnTo>
                    <a:pt x="2600955" y="789750"/>
                  </a:lnTo>
                  <a:lnTo>
                    <a:pt x="2422430" y="684757"/>
                  </a:lnTo>
                  <a:close/>
                  <a:moveTo>
                    <a:pt x="2193230" y="582265"/>
                  </a:moveTo>
                  <a:lnTo>
                    <a:pt x="2371755" y="684757"/>
                  </a:lnTo>
                  <a:lnTo>
                    <a:pt x="2193230" y="789750"/>
                  </a:lnTo>
                  <a:lnTo>
                    <a:pt x="2015944" y="684757"/>
                  </a:lnTo>
                  <a:close/>
                  <a:moveTo>
                    <a:pt x="4208913" y="582263"/>
                  </a:moveTo>
                  <a:lnTo>
                    <a:pt x="4387700" y="685598"/>
                  </a:lnTo>
                  <a:lnTo>
                    <a:pt x="4203947" y="795234"/>
                  </a:lnTo>
                  <a:lnTo>
                    <a:pt x="4026401" y="690638"/>
                  </a:lnTo>
                  <a:close/>
                  <a:moveTo>
                    <a:pt x="3812799" y="582263"/>
                  </a:moveTo>
                  <a:lnTo>
                    <a:pt x="3992188" y="691257"/>
                  </a:lnTo>
                  <a:lnTo>
                    <a:pt x="3812799" y="795241"/>
                  </a:lnTo>
                  <a:lnTo>
                    <a:pt x="3630901" y="686246"/>
                  </a:lnTo>
                  <a:close/>
                  <a:moveTo>
                    <a:pt x="4000976" y="472402"/>
                  </a:moveTo>
                  <a:lnTo>
                    <a:pt x="4184460" y="574254"/>
                  </a:lnTo>
                  <a:lnTo>
                    <a:pt x="4005935" y="679879"/>
                  </a:lnTo>
                  <a:lnTo>
                    <a:pt x="3828649" y="572997"/>
                  </a:lnTo>
                  <a:close/>
                  <a:moveTo>
                    <a:pt x="3205191" y="466911"/>
                  </a:moveTo>
                  <a:lnTo>
                    <a:pt x="3382476" y="570653"/>
                  </a:lnTo>
                  <a:lnTo>
                    <a:pt x="3205191" y="674396"/>
                  </a:lnTo>
                  <a:lnTo>
                    <a:pt x="3026665" y="570653"/>
                  </a:lnTo>
                  <a:close/>
                  <a:moveTo>
                    <a:pt x="2802960" y="466911"/>
                  </a:moveTo>
                  <a:lnTo>
                    <a:pt x="2981483" y="570653"/>
                  </a:lnTo>
                  <a:lnTo>
                    <a:pt x="2802960" y="674396"/>
                  </a:lnTo>
                  <a:lnTo>
                    <a:pt x="2625676" y="570653"/>
                  </a:lnTo>
                  <a:close/>
                  <a:moveTo>
                    <a:pt x="2397091" y="466911"/>
                  </a:moveTo>
                  <a:lnTo>
                    <a:pt x="2574993" y="570653"/>
                  </a:lnTo>
                  <a:lnTo>
                    <a:pt x="2397091" y="674396"/>
                  </a:lnTo>
                  <a:lnTo>
                    <a:pt x="2219190" y="570653"/>
                  </a:lnTo>
                  <a:close/>
                  <a:moveTo>
                    <a:pt x="3001327" y="351556"/>
                  </a:moveTo>
                  <a:lnTo>
                    <a:pt x="3179229" y="455923"/>
                  </a:lnTo>
                  <a:lnTo>
                    <a:pt x="3001327" y="559033"/>
                  </a:lnTo>
                  <a:lnTo>
                    <a:pt x="2823426" y="455923"/>
                  </a:lnTo>
                  <a:close/>
                  <a:moveTo>
                    <a:pt x="2600955" y="351556"/>
                  </a:moveTo>
                  <a:lnTo>
                    <a:pt x="2778241" y="455923"/>
                  </a:lnTo>
                  <a:lnTo>
                    <a:pt x="2600955" y="559033"/>
                  </a:lnTo>
                  <a:lnTo>
                    <a:pt x="2422430" y="455923"/>
                  </a:lnTo>
                  <a:close/>
                  <a:moveTo>
                    <a:pt x="3809005" y="351554"/>
                  </a:moveTo>
                  <a:lnTo>
                    <a:pt x="3986709" y="454587"/>
                  </a:lnTo>
                  <a:lnTo>
                    <a:pt x="3802791" y="560103"/>
                  </a:lnTo>
                  <a:lnTo>
                    <a:pt x="3601475" y="676791"/>
                  </a:lnTo>
                  <a:lnTo>
                    <a:pt x="3407616" y="789755"/>
                  </a:lnTo>
                  <a:lnTo>
                    <a:pt x="3229911" y="685481"/>
                  </a:lnTo>
                  <a:lnTo>
                    <a:pt x="3412586" y="579965"/>
                  </a:lnTo>
                  <a:lnTo>
                    <a:pt x="3613902" y="464518"/>
                  </a:lnTo>
                  <a:close/>
                  <a:moveTo>
                    <a:pt x="3205191" y="236203"/>
                  </a:moveTo>
                  <a:lnTo>
                    <a:pt x="3382476" y="339313"/>
                  </a:lnTo>
                  <a:lnTo>
                    <a:pt x="3205191" y="443680"/>
                  </a:lnTo>
                  <a:lnTo>
                    <a:pt x="3026665" y="339313"/>
                  </a:lnTo>
                  <a:close/>
                  <a:moveTo>
                    <a:pt x="2802960" y="236203"/>
                  </a:moveTo>
                  <a:lnTo>
                    <a:pt x="2981483" y="339313"/>
                  </a:lnTo>
                  <a:lnTo>
                    <a:pt x="2802960" y="443680"/>
                  </a:lnTo>
                  <a:lnTo>
                    <a:pt x="2625676" y="339313"/>
                  </a:lnTo>
                  <a:close/>
                  <a:moveTo>
                    <a:pt x="3610108" y="236201"/>
                  </a:moveTo>
                  <a:lnTo>
                    <a:pt x="3788951" y="338808"/>
                  </a:lnTo>
                  <a:lnTo>
                    <a:pt x="3603855" y="446420"/>
                  </a:lnTo>
                  <a:lnTo>
                    <a:pt x="3408754" y="559037"/>
                  </a:lnTo>
                  <a:lnTo>
                    <a:pt x="3229911" y="456430"/>
                  </a:lnTo>
                  <a:lnTo>
                    <a:pt x="3413756" y="348818"/>
                  </a:lnTo>
                  <a:close/>
                  <a:moveTo>
                    <a:pt x="3408435" y="115357"/>
                  </a:moveTo>
                  <a:lnTo>
                    <a:pt x="3585710" y="219724"/>
                  </a:lnTo>
                  <a:lnTo>
                    <a:pt x="3408435" y="322834"/>
                  </a:lnTo>
                  <a:lnTo>
                    <a:pt x="3229911" y="219724"/>
                  </a:lnTo>
                  <a:close/>
                  <a:moveTo>
                    <a:pt x="3204025" y="0"/>
                  </a:moveTo>
                  <a:lnTo>
                    <a:pt x="3382469" y="102608"/>
                  </a:lnTo>
                  <a:lnTo>
                    <a:pt x="3197785" y="210222"/>
                  </a:lnTo>
                  <a:lnTo>
                    <a:pt x="3001871" y="322840"/>
                  </a:lnTo>
                  <a:lnTo>
                    <a:pt x="2823426" y="220232"/>
                  </a:lnTo>
                  <a:lnTo>
                    <a:pt x="3008110" y="112619"/>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7" name="Freeform 173">
              <a:extLst>
                <a:ext uri="{FF2B5EF4-FFF2-40B4-BE49-F238E27FC236}">
                  <a16:creationId xmlns:a16="http://schemas.microsoft.com/office/drawing/2014/main" id="{F9CDAB11-D173-0C4D-BD90-F8C922DA76FE}"/>
                </a:ext>
              </a:extLst>
            </p:cNvPr>
            <p:cNvSpPr>
              <a:spLocks noChangeArrowheads="1"/>
            </p:cNvSpPr>
            <p:nvPr/>
          </p:nvSpPr>
          <p:spPr bwMode="auto">
            <a:xfrm>
              <a:off x="6975924" y="10483411"/>
              <a:ext cx="2999203" cy="1763270"/>
            </a:xfrm>
            <a:custGeom>
              <a:avLst/>
              <a:gdLst>
                <a:gd name="T0" fmla="*/ 28 w 2407"/>
                <a:gd name="T1" fmla="*/ 503 h 1415"/>
                <a:gd name="T2" fmla="*/ 1581 w 2407"/>
                <a:gd name="T3" fmla="*/ 1400 h 1415"/>
                <a:gd name="T4" fmla="*/ 1581 w 2407"/>
                <a:gd name="T5" fmla="*/ 1400 h 1415"/>
                <a:gd name="T6" fmla="*/ 1655 w 2407"/>
                <a:gd name="T7" fmla="*/ 1400 h 1415"/>
                <a:gd name="T8" fmla="*/ 2376 w 2407"/>
                <a:gd name="T9" fmla="*/ 984 h 1415"/>
                <a:gd name="T10" fmla="*/ 2376 w 2407"/>
                <a:gd name="T11" fmla="*/ 984 h 1415"/>
                <a:gd name="T12" fmla="*/ 2376 w 2407"/>
                <a:gd name="T13" fmla="*/ 905 h 1415"/>
                <a:gd name="T14" fmla="*/ 834 w 2407"/>
                <a:gd name="T15" fmla="*/ 15 h 1415"/>
                <a:gd name="T16" fmla="*/ 834 w 2407"/>
                <a:gd name="T17" fmla="*/ 15 h 1415"/>
                <a:gd name="T18" fmla="*/ 751 w 2407"/>
                <a:gd name="T19" fmla="*/ 15 h 1415"/>
                <a:gd name="T20" fmla="*/ 52 w 2407"/>
                <a:gd name="T21" fmla="*/ 419 h 1415"/>
                <a:gd name="T22" fmla="*/ 28 w 2407"/>
                <a:gd name="T23" fmla="*/ 433 h 1415"/>
                <a:gd name="T24" fmla="*/ 28 w 2407"/>
                <a:gd name="T25" fmla="*/ 433 h 1415"/>
                <a:gd name="T26" fmla="*/ 28 w 2407"/>
                <a:gd name="T27" fmla="*/ 503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7" h="1415">
                  <a:moveTo>
                    <a:pt x="28" y="503"/>
                  </a:moveTo>
                  <a:lnTo>
                    <a:pt x="1581" y="1400"/>
                  </a:lnTo>
                  <a:lnTo>
                    <a:pt x="1581" y="1400"/>
                  </a:lnTo>
                  <a:cubicBezTo>
                    <a:pt x="1604" y="1414"/>
                    <a:pt x="1632" y="1414"/>
                    <a:pt x="1655" y="1400"/>
                  </a:cubicBezTo>
                  <a:lnTo>
                    <a:pt x="2376" y="984"/>
                  </a:lnTo>
                  <a:lnTo>
                    <a:pt x="2376" y="984"/>
                  </a:lnTo>
                  <a:cubicBezTo>
                    <a:pt x="2406" y="967"/>
                    <a:pt x="2406" y="923"/>
                    <a:pt x="2376" y="905"/>
                  </a:cubicBezTo>
                  <a:lnTo>
                    <a:pt x="834" y="15"/>
                  </a:lnTo>
                  <a:lnTo>
                    <a:pt x="834" y="15"/>
                  </a:lnTo>
                  <a:cubicBezTo>
                    <a:pt x="808" y="0"/>
                    <a:pt x="776" y="0"/>
                    <a:pt x="751" y="15"/>
                  </a:cubicBezTo>
                  <a:lnTo>
                    <a:pt x="52" y="419"/>
                  </a:lnTo>
                  <a:lnTo>
                    <a:pt x="28" y="433"/>
                  </a:lnTo>
                  <a:lnTo>
                    <a:pt x="28" y="433"/>
                  </a:lnTo>
                  <a:cubicBezTo>
                    <a:pt x="0" y="449"/>
                    <a:pt x="0" y="488"/>
                    <a:pt x="28" y="503"/>
                  </a:cubicBez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8" name="Freeform 174">
              <a:extLst>
                <a:ext uri="{FF2B5EF4-FFF2-40B4-BE49-F238E27FC236}">
                  <a16:creationId xmlns:a16="http://schemas.microsoft.com/office/drawing/2014/main" id="{44076DD8-D0F3-4F4F-8247-8087C8F41A3E}"/>
                </a:ext>
              </a:extLst>
            </p:cNvPr>
            <p:cNvSpPr>
              <a:spLocks noChangeArrowheads="1"/>
            </p:cNvSpPr>
            <p:nvPr/>
          </p:nvSpPr>
          <p:spPr bwMode="auto">
            <a:xfrm>
              <a:off x="8783134" y="11532587"/>
              <a:ext cx="1032693" cy="774518"/>
            </a:xfrm>
            <a:custGeom>
              <a:avLst/>
              <a:gdLst>
                <a:gd name="T0" fmla="*/ 795 w 828"/>
                <a:gd name="T1" fmla="*/ 20 h 620"/>
                <a:gd name="T2" fmla="*/ 759 w 828"/>
                <a:gd name="T3" fmla="*/ 0 h 620"/>
                <a:gd name="T4" fmla="*/ 756 w 828"/>
                <a:gd name="T5" fmla="*/ 80 h 620"/>
                <a:gd name="T6" fmla="*/ 38 w 828"/>
                <a:gd name="T7" fmla="*/ 494 h 620"/>
                <a:gd name="T8" fmla="*/ 38 w 828"/>
                <a:gd name="T9" fmla="*/ 494 h 620"/>
                <a:gd name="T10" fmla="*/ 0 w 828"/>
                <a:gd name="T11" fmla="*/ 504 h 620"/>
                <a:gd name="T12" fmla="*/ 0 w 828"/>
                <a:gd name="T13" fmla="*/ 619 h 620"/>
                <a:gd name="T14" fmla="*/ 0 w 828"/>
                <a:gd name="T15" fmla="*/ 619 h 620"/>
                <a:gd name="T16" fmla="*/ 35 w 828"/>
                <a:gd name="T17" fmla="*/ 610 h 620"/>
                <a:gd name="T18" fmla="*/ 794 w 828"/>
                <a:gd name="T19" fmla="*/ 172 h 620"/>
                <a:gd name="T20" fmla="*/ 794 w 828"/>
                <a:gd name="T21" fmla="*/ 172 h 620"/>
                <a:gd name="T22" fmla="*/ 827 w 828"/>
                <a:gd name="T23" fmla="*/ 114 h 620"/>
                <a:gd name="T24" fmla="*/ 827 w 828"/>
                <a:gd name="T25" fmla="*/ 76 h 620"/>
                <a:gd name="T26" fmla="*/ 827 w 828"/>
                <a:gd name="T27" fmla="*/ 76 h 620"/>
                <a:gd name="T28" fmla="*/ 795 w 828"/>
                <a:gd name="T29" fmla="*/ 2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8" h="620">
                  <a:moveTo>
                    <a:pt x="795" y="20"/>
                  </a:moveTo>
                  <a:lnTo>
                    <a:pt x="759" y="0"/>
                  </a:lnTo>
                  <a:lnTo>
                    <a:pt x="756" y="80"/>
                  </a:lnTo>
                  <a:lnTo>
                    <a:pt x="38" y="494"/>
                  </a:lnTo>
                  <a:lnTo>
                    <a:pt x="38" y="494"/>
                  </a:lnTo>
                  <a:cubicBezTo>
                    <a:pt x="26" y="501"/>
                    <a:pt x="13" y="505"/>
                    <a:pt x="0" y="504"/>
                  </a:cubicBezTo>
                  <a:lnTo>
                    <a:pt x="0" y="619"/>
                  </a:lnTo>
                  <a:lnTo>
                    <a:pt x="0" y="619"/>
                  </a:lnTo>
                  <a:cubicBezTo>
                    <a:pt x="12" y="619"/>
                    <a:pt x="24" y="616"/>
                    <a:pt x="35" y="610"/>
                  </a:cubicBezTo>
                  <a:lnTo>
                    <a:pt x="794" y="172"/>
                  </a:lnTo>
                  <a:lnTo>
                    <a:pt x="794" y="172"/>
                  </a:lnTo>
                  <a:cubicBezTo>
                    <a:pt x="814" y="160"/>
                    <a:pt x="827" y="138"/>
                    <a:pt x="827" y="114"/>
                  </a:cubicBezTo>
                  <a:lnTo>
                    <a:pt x="827" y="76"/>
                  </a:lnTo>
                  <a:lnTo>
                    <a:pt x="827" y="76"/>
                  </a:lnTo>
                  <a:cubicBezTo>
                    <a:pt x="827" y="53"/>
                    <a:pt x="815" y="32"/>
                    <a:pt x="795" y="20"/>
                  </a:cubicBezTo>
                </a:path>
              </a:pathLst>
            </a:custGeom>
            <a:solidFill>
              <a:srgbClr val="D8D8D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39" name="Freeform 175">
              <a:extLst>
                <a:ext uri="{FF2B5EF4-FFF2-40B4-BE49-F238E27FC236}">
                  <a16:creationId xmlns:a16="http://schemas.microsoft.com/office/drawing/2014/main" id="{4DF85072-D6FF-DB4F-BDD1-E01E2DBCEC7C}"/>
                </a:ext>
              </a:extLst>
            </p:cNvPr>
            <p:cNvSpPr>
              <a:spLocks noChangeArrowheads="1"/>
            </p:cNvSpPr>
            <p:nvPr/>
          </p:nvSpPr>
          <p:spPr bwMode="auto">
            <a:xfrm>
              <a:off x="6728737" y="10933841"/>
              <a:ext cx="2054399" cy="1367770"/>
            </a:xfrm>
            <a:custGeom>
              <a:avLst/>
              <a:gdLst>
                <a:gd name="T0" fmla="*/ 1615 w 1651"/>
                <a:gd name="T1" fmla="*/ 974 h 1100"/>
                <a:gd name="T2" fmla="*/ 61 w 1651"/>
                <a:gd name="T3" fmla="*/ 77 h 1100"/>
                <a:gd name="T4" fmla="*/ 74 w 1651"/>
                <a:gd name="T5" fmla="*/ 0 h 1100"/>
                <a:gd name="T6" fmla="*/ 42 w 1651"/>
                <a:gd name="T7" fmla="*/ 18 h 1100"/>
                <a:gd name="T8" fmla="*/ 42 w 1651"/>
                <a:gd name="T9" fmla="*/ 18 h 1100"/>
                <a:gd name="T10" fmla="*/ 0 w 1651"/>
                <a:gd name="T11" fmla="*/ 91 h 1100"/>
                <a:gd name="T12" fmla="*/ 0 w 1651"/>
                <a:gd name="T13" fmla="*/ 117 h 1100"/>
                <a:gd name="T14" fmla="*/ 0 w 1651"/>
                <a:gd name="T15" fmla="*/ 117 h 1100"/>
                <a:gd name="T16" fmla="*/ 34 w 1651"/>
                <a:gd name="T17" fmla="*/ 176 h 1100"/>
                <a:gd name="T18" fmla="*/ 1618 w 1651"/>
                <a:gd name="T19" fmla="*/ 1090 h 1100"/>
                <a:gd name="T20" fmla="*/ 1618 w 1651"/>
                <a:gd name="T21" fmla="*/ 1090 h 1100"/>
                <a:gd name="T22" fmla="*/ 1650 w 1651"/>
                <a:gd name="T23" fmla="*/ 1099 h 1100"/>
                <a:gd name="T24" fmla="*/ 1650 w 1651"/>
                <a:gd name="T25" fmla="*/ 984 h 1100"/>
                <a:gd name="T26" fmla="*/ 1650 w 1651"/>
                <a:gd name="T27" fmla="*/ 984 h 1100"/>
                <a:gd name="T28" fmla="*/ 1615 w 1651"/>
                <a:gd name="T29" fmla="*/ 974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1" h="1100">
                  <a:moveTo>
                    <a:pt x="1615" y="974"/>
                  </a:moveTo>
                  <a:lnTo>
                    <a:pt x="61" y="77"/>
                  </a:lnTo>
                  <a:lnTo>
                    <a:pt x="74" y="0"/>
                  </a:lnTo>
                  <a:lnTo>
                    <a:pt x="42" y="18"/>
                  </a:lnTo>
                  <a:lnTo>
                    <a:pt x="42" y="18"/>
                  </a:lnTo>
                  <a:cubicBezTo>
                    <a:pt x="16" y="33"/>
                    <a:pt x="0" y="61"/>
                    <a:pt x="0" y="91"/>
                  </a:cubicBezTo>
                  <a:lnTo>
                    <a:pt x="0" y="117"/>
                  </a:lnTo>
                  <a:lnTo>
                    <a:pt x="0" y="117"/>
                  </a:lnTo>
                  <a:cubicBezTo>
                    <a:pt x="0" y="142"/>
                    <a:pt x="13" y="163"/>
                    <a:pt x="34" y="176"/>
                  </a:cubicBezTo>
                  <a:lnTo>
                    <a:pt x="1618" y="1090"/>
                  </a:lnTo>
                  <a:lnTo>
                    <a:pt x="1618" y="1090"/>
                  </a:lnTo>
                  <a:cubicBezTo>
                    <a:pt x="1628" y="1096"/>
                    <a:pt x="1639" y="1098"/>
                    <a:pt x="1650" y="1099"/>
                  </a:cubicBezTo>
                  <a:lnTo>
                    <a:pt x="1650" y="984"/>
                  </a:lnTo>
                  <a:lnTo>
                    <a:pt x="1650" y="984"/>
                  </a:lnTo>
                  <a:cubicBezTo>
                    <a:pt x="1637" y="984"/>
                    <a:pt x="1626" y="981"/>
                    <a:pt x="1615" y="974"/>
                  </a:cubicBezTo>
                </a:path>
              </a:pathLst>
            </a:custGeom>
            <a:solidFill>
              <a:srgbClr val="C9C9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0" name="Freeform 176">
              <a:extLst>
                <a:ext uri="{FF2B5EF4-FFF2-40B4-BE49-F238E27FC236}">
                  <a16:creationId xmlns:a16="http://schemas.microsoft.com/office/drawing/2014/main" id="{45B90032-25D4-B048-AE61-0486002A008E}"/>
                </a:ext>
              </a:extLst>
            </p:cNvPr>
            <p:cNvSpPr>
              <a:spLocks noChangeArrowheads="1"/>
            </p:cNvSpPr>
            <p:nvPr/>
          </p:nvSpPr>
          <p:spPr bwMode="auto">
            <a:xfrm>
              <a:off x="6767190" y="10406508"/>
              <a:ext cx="2999203" cy="1763270"/>
            </a:xfrm>
            <a:custGeom>
              <a:avLst/>
              <a:gdLst>
                <a:gd name="T0" fmla="*/ 27 w 2406"/>
                <a:gd name="T1" fmla="*/ 503 h 1415"/>
                <a:gd name="T2" fmla="*/ 1581 w 2406"/>
                <a:gd name="T3" fmla="*/ 1400 h 1415"/>
                <a:gd name="T4" fmla="*/ 1581 w 2406"/>
                <a:gd name="T5" fmla="*/ 1400 h 1415"/>
                <a:gd name="T6" fmla="*/ 1654 w 2406"/>
                <a:gd name="T7" fmla="*/ 1400 h 1415"/>
                <a:gd name="T8" fmla="*/ 2375 w 2406"/>
                <a:gd name="T9" fmla="*/ 984 h 1415"/>
                <a:gd name="T10" fmla="*/ 2375 w 2406"/>
                <a:gd name="T11" fmla="*/ 984 h 1415"/>
                <a:gd name="T12" fmla="*/ 2375 w 2406"/>
                <a:gd name="T13" fmla="*/ 906 h 1415"/>
                <a:gd name="T14" fmla="*/ 833 w 2406"/>
                <a:gd name="T15" fmla="*/ 15 h 1415"/>
                <a:gd name="T16" fmla="*/ 833 w 2406"/>
                <a:gd name="T17" fmla="*/ 15 h 1415"/>
                <a:gd name="T18" fmla="*/ 750 w 2406"/>
                <a:gd name="T19" fmla="*/ 15 h 1415"/>
                <a:gd name="T20" fmla="*/ 51 w 2406"/>
                <a:gd name="T21" fmla="*/ 419 h 1415"/>
                <a:gd name="T22" fmla="*/ 27 w 2406"/>
                <a:gd name="T23" fmla="*/ 433 h 1415"/>
                <a:gd name="T24" fmla="*/ 27 w 2406"/>
                <a:gd name="T25" fmla="*/ 433 h 1415"/>
                <a:gd name="T26" fmla="*/ 27 w 2406"/>
                <a:gd name="T27" fmla="*/ 503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6" h="1415">
                  <a:moveTo>
                    <a:pt x="27" y="503"/>
                  </a:moveTo>
                  <a:lnTo>
                    <a:pt x="1581" y="1400"/>
                  </a:lnTo>
                  <a:lnTo>
                    <a:pt x="1581" y="1400"/>
                  </a:lnTo>
                  <a:cubicBezTo>
                    <a:pt x="1603" y="1414"/>
                    <a:pt x="1631" y="1414"/>
                    <a:pt x="1654" y="1400"/>
                  </a:cubicBezTo>
                  <a:lnTo>
                    <a:pt x="2375" y="984"/>
                  </a:lnTo>
                  <a:lnTo>
                    <a:pt x="2375" y="984"/>
                  </a:lnTo>
                  <a:cubicBezTo>
                    <a:pt x="2405" y="967"/>
                    <a:pt x="2405" y="923"/>
                    <a:pt x="2375" y="906"/>
                  </a:cubicBezTo>
                  <a:lnTo>
                    <a:pt x="833" y="15"/>
                  </a:lnTo>
                  <a:lnTo>
                    <a:pt x="833" y="15"/>
                  </a:lnTo>
                  <a:cubicBezTo>
                    <a:pt x="808" y="0"/>
                    <a:pt x="776" y="0"/>
                    <a:pt x="750" y="15"/>
                  </a:cubicBezTo>
                  <a:lnTo>
                    <a:pt x="51" y="419"/>
                  </a:lnTo>
                  <a:lnTo>
                    <a:pt x="27" y="433"/>
                  </a:lnTo>
                  <a:lnTo>
                    <a:pt x="27" y="433"/>
                  </a:lnTo>
                  <a:cubicBezTo>
                    <a:pt x="0" y="449"/>
                    <a:pt x="0" y="488"/>
                    <a:pt x="27" y="50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1" name="Freeform 177">
              <a:extLst>
                <a:ext uri="{FF2B5EF4-FFF2-40B4-BE49-F238E27FC236}">
                  <a16:creationId xmlns:a16="http://schemas.microsoft.com/office/drawing/2014/main" id="{76C554BE-EC8A-2F44-8DDD-94ED08BA2DC3}"/>
                </a:ext>
              </a:extLst>
            </p:cNvPr>
            <p:cNvSpPr>
              <a:spLocks noChangeArrowheads="1"/>
            </p:cNvSpPr>
            <p:nvPr/>
          </p:nvSpPr>
          <p:spPr bwMode="auto">
            <a:xfrm>
              <a:off x="6970430" y="10510881"/>
              <a:ext cx="2521310" cy="1483123"/>
            </a:xfrm>
            <a:custGeom>
              <a:avLst/>
              <a:gdLst>
                <a:gd name="T0" fmla="*/ 19 w 2023"/>
                <a:gd name="T1" fmla="*/ 413 h 1190"/>
                <a:gd name="T2" fmla="*/ 1336 w 2023"/>
                <a:gd name="T3" fmla="*/ 1180 h 1190"/>
                <a:gd name="T4" fmla="*/ 1336 w 2023"/>
                <a:gd name="T5" fmla="*/ 1180 h 1190"/>
                <a:gd name="T6" fmla="*/ 1386 w 2023"/>
                <a:gd name="T7" fmla="*/ 1180 h 1190"/>
                <a:gd name="T8" fmla="*/ 2005 w 2023"/>
                <a:gd name="T9" fmla="*/ 822 h 1190"/>
                <a:gd name="T10" fmla="*/ 2005 w 2023"/>
                <a:gd name="T11" fmla="*/ 822 h 1190"/>
                <a:gd name="T12" fmla="*/ 2005 w 2023"/>
                <a:gd name="T13" fmla="*/ 779 h 1190"/>
                <a:gd name="T14" fmla="*/ 685 w 2023"/>
                <a:gd name="T15" fmla="*/ 10 h 1190"/>
                <a:gd name="T16" fmla="*/ 685 w 2023"/>
                <a:gd name="T17" fmla="*/ 10 h 1190"/>
                <a:gd name="T18" fmla="*/ 632 w 2023"/>
                <a:gd name="T19" fmla="*/ 10 h 1190"/>
                <a:gd name="T20" fmla="*/ 19 w 2023"/>
                <a:gd name="T21" fmla="*/ 363 h 1190"/>
                <a:gd name="T22" fmla="*/ 19 w 2023"/>
                <a:gd name="T23" fmla="*/ 363 h 1190"/>
                <a:gd name="T24" fmla="*/ 19 w 2023"/>
                <a:gd name="T25" fmla="*/ 413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3" h="1190">
                  <a:moveTo>
                    <a:pt x="19" y="413"/>
                  </a:moveTo>
                  <a:lnTo>
                    <a:pt x="1336" y="1180"/>
                  </a:lnTo>
                  <a:lnTo>
                    <a:pt x="1336" y="1180"/>
                  </a:lnTo>
                  <a:cubicBezTo>
                    <a:pt x="1351" y="1189"/>
                    <a:pt x="1370" y="1189"/>
                    <a:pt x="1386" y="1180"/>
                  </a:cubicBezTo>
                  <a:lnTo>
                    <a:pt x="2005" y="822"/>
                  </a:lnTo>
                  <a:lnTo>
                    <a:pt x="2005" y="822"/>
                  </a:lnTo>
                  <a:cubicBezTo>
                    <a:pt x="2022" y="813"/>
                    <a:pt x="2022" y="788"/>
                    <a:pt x="2005" y="779"/>
                  </a:cubicBezTo>
                  <a:lnTo>
                    <a:pt x="685" y="10"/>
                  </a:lnTo>
                  <a:lnTo>
                    <a:pt x="685" y="10"/>
                  </a:lnTo>
                  <a:cubicBezTo>
                    <a:pt x="668" y="0"/>
                    <a:pt x="649" y="0"/>
                    <a:pt x="632" y="10"/>
                  </a:cubicBezTo>
                  <a:lnTo>
                    <a:pt x="19" y="363"/>
                  </a:lnTo>
                  <a:lnTo>
                    <a:pt x="19" y="363"/>
                  </a:lnTo>
                  <a:cubicBezTo>
                    <a:pt x="0" y="374"/>
                    <a:pt x="0" y="402"/>
                    <a:pt x="19" y="413"/>
                  </a:cubicBezTo>
                </a:path>
              </a:pathLst>
            </a:custGeom>
            <a:gradFill>
              <a:gsLst>
                <a:gs pos="26000">
                  <a:srgbClr val="368BD1"/>
                </a:gs>
                <a:gs pos="94000">
                  <a:srgbClr val="1161A3"/>
                </a:gs>
              </a:gsLst>
              <a:lin ang="0" scaled="0"/>
            </a:gra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2" name="Freeform 178">
              <a:extLst>
                <a:ext uri="{FF2B5EF4-FFF2-40B4-BE49-F238E27FC236}">
                  <a16:creationId xmlns:a16="http://schemas.microsoft.com/office/drawing/2014/main" id="{46F232F0-925F-4645-ABEA-E2116D566C9A}"/>
                </a:ext>
              </a:extLst>
            </p:cNvPr>
            <p:cNvSpPr>
              <a:spLocks noChangeArrowheads="1"/>
            </p:cNvSpPr>
            <p:nvPr/>
          </p:nvSpPr>
          <p:spPr bwMode="auto">
            <a:xfrm>
              <a:off x="9134688" y="11741323"/>
              <a:ext cx="175778" cy="98874"/>
            </a:xfrm>
            <a:custGeom>
              <a:avLst/>
              <a:gdLst>
                <a:gd name="T0" fmla="*/ 107 w 141"/>
                <a:gd name="T1" fmla="*/ 68 h 81"/>
                <a:gd name="T2" fmla="*/ 107 w 141"/>
                <a:gd name="T3" fmla="*/ 68 h 81"/>
                <a:gd name="T4" fmla="*/ 119 w 141"/>
                <a:gd name="T5" fmla="*/ 19 h 81"/>
                <a:gd name="T6" fmla="*/ 119 w 141"/>
                <a:gd name="T7" fmla="*/ 19 h 81"/>
                <a:gd name="T8" fmla="*/ 32 w 141"/>
                <a:gd name="T9" fmla="*/ 12 h 81"/>
                <a:gd name="T10" fmla="*/ 32 w 141"/>
                <a:gd name="T11" fmla="*/ 12 h 81"/>
                <a:gd name="T12" fmla="*/ 20 w 141"/>
                <a:gd name="T13" fmla="*/ 62 h 81"/>
                <a:gd name="T14" fmla="*/ 20 w 141"/>
                <a:gd name="T15" fmla="*/ 62 h 81"/>
                <a:gd name="T16" fmla="*/ 107 w 141"/>
                <a:gd name="T17"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81">
                  <a:moveTo>
                    <a:pt x="107" y="68"/>
                  </a:moveTo>
                  <a:lnTo>
                    <a:pt x="107" y="68"/>
                  </a:lnTo>
                  <a:cubicBezTo>
                    <a:pt x="135" y="57"/>
                    <a:pt x="140" y="35"/>
                    <a:pt x="119" y="19"/>
                  </a:cubicBezTo>
                  <a:lnTo>
                    <a:pt x="119" y="19"/>
                  </a:lnTo>
                  <a:cubicBezTo>
                    <a:pt x="99" y="3"/>
                    <a:pt x="60" y="0"/>
                    <a:pt x="32" y="12"/>
                  </a:cubicBezTo>
                  <a:lnTo>
                    <a:pt x="32" y="12"/>
                  </a:lnTo>
                  <a:cubicBezTo>
                    <a:pt x="5" y="24"/>
                    <a:pt x="0" y="46"/>
                    <a:pt x="20" y="62"/>
                  </a:cubicBezTo>
                  <a:lnTo>
                    <a:pt x="20" y="62"/>
                  </a:lnTo>
                  <a:cubicBezTo>
                    <a:pt x="41" y="77"/>
                    <a:pt x="80" y="80"/>
                    <a:pt x="107" y="68"/>
                  </a:cubicBezTo>
                </a:path>
              </a:pathLst>
            </a:custGeom>
            <a:solidFill>
              <a:srgbClr val="449BF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3" name="Freeform 179">
              <a:extLst>
                <a:ext uri="{FF2B5EF4-FFF2-40B4-BE49-F238E27FC236}">
                  <a16:creationId xmlns:a16="http://schemas.microsoft.com/office/drawing/2014/main" id="{3F91A847-9296-CD44-8011-3D3F12E28603}"/>
                </a:ext>
              </a:extLst>
            </p:cNvPr>
            <p:cNvSpPr>
              <a:spLocks noChangeArrowheads="1"/>
            </p:cNvSpPr>
            <p:nvPr/>
          </p:nvSpPr>
          <p:spPr bwMode="auto">
            <a:xfrm>
              <a:off x="11139652" y="10269187"/>
              <a:ext cx="4317534" cy="2493842"/>
            </a:xfrm>
            <a:custGeom>
              <a:avLst/>
              <a:gdLst>
                <a:gd name="T0" fmla="*/ 0 w 3468"/>
                <a:gd name="T1" fmla="*/ 859 h 2004"/>
                <a:gd name="T2" fmla="*/ 1981 w 3468"/>
                <a:gd name="T3" fmla="*/ 2003 h 2004"/>
                <a:gd name="T4" fmla="*/ 3467 w 3468"/>
                <a:gd name="T5" fmla="*/ 1145 h 2004"/>
                <a:gd name="T6" fmla="*/ 1485 w 3468"/>
                <a:gd name="T7" fmla="*/ 0 h 2004"/>
                <a:gd name="T8" fmla="*/ 0 w 3468"/>
                <a:gd name="T9" fmla="*/ 859 h 2004"/>
              </a:gdLst>
              <a:ahLst/>
              <a:cxnLst>
                <a:cxn ang="0">
                  <a:pos x="T0" y="T1"/>
                </a:cxn>
                <a:cxn ang="0">
                  <a:pos x="T2" y="T3"/>
                </a:cxn>
                <a:cxn ang="0">
                  <a:pos x="T4" y="T5"/>
                </a:cxn>
                <a:cxn ang="0">
                  <a:pos x="T6" y="T7"/>
                </a:cxn>
                <a:cxn ang="0">
                  <a:pos x="T8" y="T9"/>
                </a:cxn>
              </a:cxnLst>
              <a:rect l="0" t="0" r="r" b="b"/>
              <a:pathLst>
                <a:path w="3468" h="2004">
                  <a:moveTo>
                    <a:pt x="0" y="859"/>
                  </a:moveTo>
                  <a:lnTo>
                    <a:pt x="1981" y="2003"/>
                  </a:lnTo>
                  <a:lnTo>
                    <a:pt x="3467" y="1145"/>
                  </a:lnTo>
                  <a:lnTo>
                    <a:pt x="1485" y="0"/>
                  </a:lnTo>
                  <a:lnTo>
                    <a:pt x="0" y="859"/>
                  </a:ln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4" name="Freeform 180">
              <a:extLst>
                <a:ext uri="{FF2B5EF4-FFF2-40B4-BE49-F238E27FC236}">
                  <a16:creationId xmlns:a16="http://schemas.microsoft.com/office/drawing/2014/main" id="{4D4A8379-D1DD-B149-863E-AB7D9B1F2491}"/>
                </a:ext>
              </a:extLst>
            </p:cNvPr>
            <p:cNvSpPr>
              <a:spLocks noChangeArrowheads="1"/>
            </p:cNvSpPr>
            <p:nvPr/>
          </p:nvSpPr>
          <p:spPr bwMode="auto">
            <a:xfrm>
              <a:off x="11046269" y="10274678"/>
              <a:ext cx="4317534" cy="2493842"/>
            </a:xfrm>
            <a:custGeom>
              <a:avLst/>
              <a:gdLst>
                <a:gd name="T0" fmla="*/ 0 w 3467"/>
                <a:gd name="T1" fmla="*/ 858 h 2003"/>
                <a:gd name="T2" fmla="*/ 1980 w 3467"/>
                <a:gd name="T3" fmla="*/ 2002 h 2003"/>
                <a:gd name="T4" fmla="*/ 3466 w 3467"/>
                <a:gd name="T5" fmla="*/ 1144 h 2003"/>
                <a:gd name="T6" fmla="*/ 1485 w 3467"/>
                <a:gd name="T7" fmla="*/ 0 h 2003"/>
                <a:gd name="T8" fmla="*/ 0 w 3467"/>
                <a:gd name="T9" fmla="*/ 858 h 2003"/>
              </a:gdLst>
              <a:ahLst/>
              <a:cxnLst>
                <a:cxn ang="0">
                  <a:pos x="T0" y="T1"/>
                </a:cxn>
                <a:cxn ang="0">
                  <a:pos x="T2" y="T3"/>
                </a:cxn>
                <a:cxn ang="0">
                  <a:pos x="T4" y="T5"/>
                </a:cxn>
                <a:cxn ang="0">
                  <a:pos x="T6" y="T7"/>
                </a:cxn>
                <a:cxn ang="0">
                  <a:pos x="T8" y="T9"/>
                </a:cxn>
              </a:cxnLst>
              <a:rect l="0" t="0" r="r" b="b"/>
              <a:pathLst>
                <a:path w="3467" h="2003">
                  <a:moveTo>
                    <a:pt x="0" y="858"/>
                  </a:moveTo>
                  <a:lnTo>
                    <a:pt x="1980" y="2002"/>
                  </a:lnTo>
                  <a:lnTo>
                    <a:pt x="3466" y="1144"/>
                  </a:lnTo>
                  <a:lnTo>
                    <a:pt x="1485" y="0"/>
                  </a:lnTo>
                  <a:lnTo>
                    <a:pt x="0" y="858"/>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5" name="Freeform 44">
              <a:extLst>
                <a:ext uri="{FF2B5EF4-FFF2-40B4-BE49-F238E27FC236}">
                  <a16:creationId xmlns:a16="http://schemas.microsoft.com/office/drawing/2014/main" id="{F418C8BB-2D11-DF4F-B9CE-DC44F7F58D09}"/>
                </a:ext>
              </a:extLst>
            </p:cNvPr>
            <p:cNvSpPr>
              <a:spLocks noChangeArrowheads="1"/>
            </p:cNvSpPr>
            <p:nvPr/>
          </p:nvSpPr>
          <p:spPr bwMode="auto">
            <a:xfrm>
              <a:off x="11870227" y="10631724"/>
              <a:ext cx="2789667" cy="1542306"/>
            </a:xfrm>
            <a:custGeom>
              <a:avLst/>
              <a:gdLst>
                <a:gd name="connsiteX0" fmla="*/ 2608229 w 2789667"/>
                <a:gd name="connsiteY0" fmla="*/ 901435 h 1542306"/>
                <a:gd name="connsiteX1" fmla="*/ 2747876 w 2789667"/>
                <a:gd name="connsiteY1" fmla="*/ 947639 h 1542306"/>
                <a:gd name="connsiteX2" fmla="*/ 2705341 w 2789667"/>
                <a:gd name="connsiteY2" fmla="*/ 1112610 h 1542306"/>
                <a:gd name="connsiteX3" fmla="*/ 2411347 w 2789667"/>
                <a:gd name="connsiteY3" fmla="*/ 1089042 h 1542306"/>
                <a:gd name="connsiteX4" fmla="*/ 2452631 w 2789667"/>
                <a:gd name="connsiteY4" fmla="*/ 924072 h 1542306"/>
                <a:gd name="connsiteX5" fmla="*/ 2608229 w 2789667"/>
                <a:gd name="connsiteY5" fmla="*/ 901435 h 1542306"/>
                <a:gd name="connsiteX6" fmla="*/ 2401537 w 2789667"/>
                <a:gd name="connsiteY6" fmla="*/ 675647 h 1542306"/>
                <a:gd name="connsiteX7" fmla="*/ 2465133 w 2789667"/>
                <a:gd name="connsiteY7" fmla="*/ 711706 h 1542306"/>
                <a:gd name="connsiteX8" fmla="*/ 1023634 w 2789667"/>
                <a:gd name="connsiteY8" fmla="*/ 1542306 h 1542306"/>
                <a:gd name="connsiteX9" fmla="*/ 961285 w 2789667"/>
                <a:gd name="connsiteY9" fmla="*/ 1505003 h 1542306"/>
                <a:gd name="connsiteX10" fmla="*/ 2236854 w 2789667"/>
                <a:gd name="connsiteY10" fmla="*/ 582265 h 1542306"/>
                <a:gd name="connsiteX11" fmla="*/ 2300344 w 2789667"/>
                <a:gd name="connsiteY11" fmla="*/ 619567 h 1542306"/>
                <a:gd name="connsiteX12" fmla="*/ 861229 w 2789667"/>
                <a:gd name="connsiteY12" fmla="*/ 1448924 h 1542306"/>
                <a:gd name="connsiteX13" fmla="*/ 796494 w 2789667"/>
                <a:gd name="connsiteY13" fmla="*/ 1412865 h 1542306"/>
                <a:gd name="connsiteX14" fmla="*/ 2077499 w 2789667"/>
                <a:gd name="connsiteY14" fmla="*/ 488882 h 1542306"/>
                <a:gd name="connsiteX15" fmla="*/ 2141042 w 2789667"/>
                <a:gd name="connsiteY15" fmla="*/ 524993 h 1542306"/>
                <a:gd name="connsiteX16" fmla="*/ 700736 w 2789667"/>
                <a:gd name="connsiteY16" fmla="*/ 1355539 h 1542306"/>
                <a:gd name="connsiteX17" fmla="*/ 637193 w 2789667"/>
                <a:gd name="connsiteY17" fmla="*/ 1319428 h 1542306"/>
                <a:gd name="connsiteX18" fmla="*/ 1917011 w 2789667"/>
                <a:gd name="connsiteY18" fmla="*/ 395500 h 1542306"/>
                <a:gd name="connsiteX19" fmla="*/ 1981746 w 2789667"/>
                <a:gd name="connsiteY19" fmla="*/ 432985 h 1542306"/>
                <a:gd name="connsiteX20" fmla="*/ 541386 w 2789667"/>
                <a:gd name="connsiteY20" fmla="*/ 1267642 h 1542306"/>
                <a:gd name="connsiteX21" fmla="*/ 477896 w 2789667"/>
                <a:gd name="connsiteY21" fmla="*/ 1228908 h 1542306"/>
                <a:gd name="connsiteX22" fmla="*/ 1754782 w 2789667"/>
                <a:gd name="connsiteY22" fmla="*/ 302119 h 1542306"/>
                <a:gd name="connsiteX23" fmla="*/ 1816955 w 2789667"/>
                <a:gd name="connsiteY23" fmla="*/ 338178 h 1542306"/>
                <a:gd name="connsiteX24" fmla="*/ 380769 w 2789667"/>
                <a:gd name="connsiteY24" fmla="*/ 1168778 h 1542306"/>
                <a:gd name="connsiteX25" fmla="*/ 318596 w 2789667"/>
                <a:gd name="connsiteY25" fmla="*/ 1131475 h 1542306"/>
                <a:gd name="connsiteX26" fmla="*/ 1599551 w 2789667"/>
                <a:gd name="connsiteY26" fmla="*/ 208739 h 1542306"/>
                <a:gd name="connsiteX27" fmla="*/ 1663147 w 2789667"/>
                <a:gd name="connsiteY27" fmla="*/ 244798 h 1542306"/>
                <a:gd name="connsiteX28" fmla="*/ 222895 w 2789667"/>
                <a:gd name="connsiteY28" fmla="*/ 1075398 h 1542306"/>
                <a:gd name="connsiteX29" fmla="*/ 159299 w 2789667"/>
                <a:gd name="connsiteY29" fmla="*/ 1038095 h 1542306"/>
                <a:gd name="connsiteX30" fmla="*/ 1440253 w 2789667"/>
                <a:gd name="connsiteY30" fmla="*/ 115356 h 1542306"/>
                <a:gd name="connsiteX31" fmla="*/ 1503848 w 2789667"/>
                <a:gd name="connsiteY31" fmla="*/ 152841 h 1542306"/>
                <a:gd name="connsiteX32" fmla="*/ 63596 w 2789667"/>
                <a:gd name="connsiteY32" fmla="*/ 987502 h 1542306"/>
                <a:gd name="connsiteX33" fmla="*/ 0 w 2789667"/>
                <a:gd name="connsiteY33" fmla="*/ 950018 h 1542306"/>
                <a:gd name="connsiteX34" fmla="*/ 820765 w 2789667"/>
                <a:gd name="connsiteY34" fmla="*/ 0 h 1542306"/>
                <a:gd name="connsiteX35" fmla="*/ 1025956 w 2789667"/>
                <a:gd name="connsiteY35" fmla="*/ 117905 h 1542306"/>
                <a:gd name="connsiteX36" fmla="*/ 205191 w 2789667"/>
                <a:gd name="connsiteY36" fmla="*/ 592009 h 1542306"/>
                <a:gd name="connsiteX37" fmla="*/ 0 w 2789667"/>
                <a:gd name="connsiteY37" fmla="*/ 474104 h 15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9667" h="1542306">
                  <a:moveTo>
                    <a:pt x="2608229" y="901435"/>
                  </a:moveTo>
                  <a:cubicBezTo>
                    <a:pt x="2661554" y="905776"/>
                    <a:pt x="2712221" y="921591"/>
                    <a:pt x="2747876" y="947639"/>
                  </a:cubicBezTo>
                  <a:cubicBezTo>
                    <a:pt x="2816683" y="998495"/>
                    <a:pt x="2799168" y="1074158"/>
                    <a:pt x="2705341" y="1112610"/>
                  </a:cubicBezTo>
                  <a:cubicBezTo>
                    <a:pt x="2612764" y="1152302"/>
                    <a:pt x="2480154" y="1141138"/>
                    <a:pt x="2411347" y="1089042"/>
                  </a:cubicBezTo>
                  <a:cubicBezTo>
                    <a:pt x="2340038" y="1036946"/>
                    <a:pt x="2360055" y="962524"/>
                    <a:pt x="2452631" y="924072"/>
                  </a:cubicBezTo>
                  <a:cubicBezTo>
                    <a:pt x="2498920" y="904226"/>
                    <a:pt x="2554904" y="897094"/>
                    <a:pt x="2608229" y="901435"/>
                  </a:cubicBezTo>
                  <a:close/>
                  <a:moveTo>
                    <a:pt x="2401537" y="675647"/>
                  </a:moveTo>
                  <a:lnTo>
                    <a:pt x="2465133" y="711706"/>
                  </a:lnTo>
                  <a:lnTo>
                    <a:pt x="1023634" y="1542306"/>
                  </a:lnTo>
                  <a:lnTo>
                    <a:pt x="961285" y="1505003"/>
                  </a:lnTo>
                  <a:close/>
                  <a:moveTo>
                    <a:pt x="2236854" y="582265"/>
                  </a:moveTo>
                  <a:lnTo>
                    <a:pt x="2300344" y="619567"/>
                  </a:lnTo>
                  <a:lnTo>
                    <a:pt x="861229" y="1448924"/>
                  </a:lnTo>
                  <a:lnTo>
                    <a:pt x="796494" y="1412865"/>
                  </a:lnTo>
                  <a:close/>
                  <a:moveTo>
                    <a:pt x="2077499" y="488882"/>
                  </a:moveTo>
                  <a:lnTo>
                    <a:pt x="2141042" y="524993"/>
                  </a:lnTo>
                  <a:lnTo>
                    <a:pt x="700736" y="1355539"/>
                  </a:lnTo>
                  <a:lnTo>
                    <a:pt x="637193" y="1319428"/>
                  </a:lnTo>
                  <a:close/>
                  <a:moveTo>
                    <a:pt x="1917011" y="395500"/>
                  </a:moveTo>
                  <a:lnTo>
                    <a:pt x="1981746" y="432985"/>
                  </a:lnTo>
                  <a:lnTo>
                    <a:pt x="541386" y="1267642"/>
                  </a:lnTo>
                  <a:lnTo>
                    <a:pt x="477896" y="1228908"/>
                  </a:lnTo>
                  <a:close/>
                  <a:moveTo>
                    <a:pt x="1754782" y="302119"/>
                  </a:moveTo>
                  <a:lnTo>
                    <a:pt x="1816955" y="338178"/>
                  </a:lnTo>
                  <a:lnTo>
                    <a:pt x="380769" y="1168778"/>
                  </a:lnTo>
                  <a:lnTo>
                    <a:pt x="318596" y="1131475"/>
                  </a:lnTo>
                  <a:close/>
                  <a:moveTo>
                    <a:pt x="1599551" y="208739"/>
                  </a:moveTo>
                  <a:lnTo>
                    <a:pt x="1663147" y="244798"/>
                  </a:lnTo>
                  <a:lnTo>
                    <a:pt x="222895" y="1075398"/>
                  </a:lnTo>
                  <a:lnTo>
                    <a:pt x="159299" y="1038095"/>
                  </a:lnTo>
                  <a:close/>
                  <a:moveTo>
                    <a:pt x="1440253" y="115356"/>
                  </a:moveTo>
                  <a:lnTo>
                    <a:pt x="1503848" y="152841"/>
                  </a:lnTo>
                  <a:lnTo>
                    <a:pt x="63596" y="987502"/>
                  </a:lnTo>
                  <a:lnTo>
                    <a:pt x="0" y="950018"/>
                  </a:lnTo>
                  <a:close/>
                  <a:moveTo>
                    <a:pt x="820765" y="0"/>
                  </a:moveTo>
                  <a:lnTo>
                    <a:pt x="1025956" y="117905"/>
                  </a:lnTo>
                  <a:lnTo>
                    <a:pt x="205191" y="592009"/>
                  </a:lnTo>
                  <a:lnTo>
                    <a:pt x="0" y="474104"/>
                  </a:lnTo>
                  <a:close/>
                </a:path>
              </a:pathLst>
            </a:custGeom>
            <a:solidFill>
              <a:srgbClr val="368B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6" name="Freeform 190">
              <a:extLst>
                <a:ext uri="{FF2B5EF4-FFF2-40B4-BE49-F238E27FC236}">
                  <a16:creationId xmlns:a16="http://schemas.microsoft.com/office/drawing/2014/main" id="{DFA90884-63C0-2646-BE06-D8914AE516A1}"/>
                </a:ext>
              </a:extLst>
            </p:cNvPr>
            <p:cNvSpPr>
              <a:spLocks noChangeArrowheads="1"/>
            </p:cNvSpPr>
            <p:nvPr/>
          </p:nvSpPr>
          <p:spPr bwMode="auto">
            <a:xfrm>
              <a:off x="14462941" y="9511146"/>
              <a:ext cx="900860" cy="933817"/>
            </a:xfrm>
            <a:custGeom>
              <a:avLst/>
              <a:gdLst>
                <a:gd name="T0" fmla="*/ 556 w 723"/>
                <a:gd name="T1" fmla="*/ 464 h 751"/>
                <a:gd name="T2" fmla="*/ 556 w 723"/>
                <a:gd name="T3" fmla="*/ 327 h 751"/>
                <a:gd name="T4" fmla="*/ 0 w 723"/>
                <a:gd name="T5" fmla="*/ 6 h 751"/>
                <a:gd name="T6" fmla="*/ 17 w 723"/>
                <a:gd name="T7" fmla="*/ 0 h 751"/>
                <a:gd name="T8" fmla="*/ 722 w 723"/>
                <a:gd name="T9" fmla="*/ 406 h 751"/>
                <a:gd name="T10" fmla="*/ 136 w 723"/>
                <a:gd name="T11" fmla="*/ 750 h 751"/>
                <a:gd name="T12" fmla="*/ 101 w 723"/>
                <a:gd name="T13" fmla="*/ 728 h 751"/>
                <a:gd name="T14" fmla="*/ 556 w 723"/>
                <a:gd name="T15" fmla="*/ 464 h 7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3" h="751">
                  <a:moveTo>
                    <a:pt x="556" y="464"/>
                  </a:moveTo>
                  <a:lnTo>
                    <a:pt x="556" y="327"/>
                  </a:lnTo>
                  <a:lnTo>
                    <a:pt x="0" y="6"/>
                  </a:lnTo>
                  <a:lnTo>
                    <a:pt x="17" y="0"/>
                  </a:lnTo>
                  <a:lnTo>
                    <a:pt x="722" y="406"/>
                  </a:lnTo>
                  <a:lnTo>
                    <a:pt x="136" y="750"/>
                  </a:lnTo>
                  <a:lnTo>
                    <a:pt x="101" y="728"/>
                  </a:lnTo>
                  <a:lnTo>
                    <a:pt x="556" y="464"/>
                  </a:lnTo>
                </a:path>
              </a:pathLst>
            </a:custGeom>
            <a:solidFill>
              <a:srgbClr val="1161A3">
                <a:alpha val="69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7" name="Freeform 191">
              <a:extLst>
                <a:ext uri="{FF2B5EF4-FFF2-40B4-BE49-F238E27FC236}">
                  <a16:creationId xmlns:a16="http://schemas.microsoft.com/office/drawing/2014/main" id="{C365C648-4B0F-8A42-82B4-E44D77CEF73D}"/>
                </a:ext>
              </a:extLst>
            </p:cNvPr>
            <p:cNvSpPr>
              <a:spLocks noChangeArrowheads="1"/>
            </p:cNvSpPr>
            <p:nvPr/>
          </p:nvSpPr>
          <p:spPr bwMode="auto">
            <a:xfrm>
              <a:off x="13715891" y="9802276"/>
              <a:ext cx="823956" cy="648180"/>
            </a:xfrm>
            <a:custGeom>
              <a:avLst/>
              <a:gdLst>
                <a:gd name="T0" fmla="*/ 0 w 662"/>
                <a:gd name="T1" fmla="*/ 0 h 520"/>
                <a:gd name="T2" fmla="*/ 0 w 662"/>
                <a:gd name="T3" fmla="*/ 137 h 520"/>
                <a:gd name="T4" fmla="*/ 661 w 662"/>
                <a:gd name="T5" fmla="*/ 519 h 520"/>
                <a:gd name="T6" fmla="*/ 661 w 662"/>
                <a:gd name="T7" fmla="*/ 382 h 520"/>
                <a:gd name="T8" fmla="*/ 0 w 662"/>
                <a:gd name="T9" fmla="*/ 0 h 520"/>
              </a:gdLst>
              <a:ahLst/>
              <a:cxnLst>
                <a:cxn ang="0">
                  <a:pos x="T0" y="T1"/>
                </a:cxn>
                <a:cxn ang="0">
                  <a:pos x="T2" y="T3"/>
                </a:cxn>
                <a:cxn ang="0">
                  <a:pos x="T4" y="T5"/>
                </a:cxn>
                <a:cxn ang="0">
                  <a:pos x="T6" y="T7"/>
                </a:cxn>
                <a:cxn ang="0">
                  <a:pos x="T8" y="T9"/>
                </a:cxn>
              </a:cxnLst>
              <a:rect l="0" t="0" r="r" b="b"/>
              <a:pathLst>
                <a:path w="662" h="520">
                  <a:moveTo>
                    <a:pt x="0" y="0"/>
                  </a:moveTo>
                  <a:lnTo>
                    <a:pt x="0" y="137"/>
                  </a:lnTo>
                  <a:lnTo>
                    <a:pt x="661" y="519"/>
                  </a:lnTo>
                  <a:lnTo>
                    <a:pt x="661" y="382"/>
                  </a:lnTo>
                  <a:lnTo>
                    <a:pt x="0" y="0"/>
                  </a:ln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8" name="Freeform 192">
              <a:extLst>
                <a:ext uri="{FF2B5EF4-FFF2-40B4-BE49-F238E27FC236}">
                  <a16:creationId xmlns:a16="http://schemas.microsoft.com/office/drawing/2014/main" id="{05DD4C2C-4303-DF4E-AE74-FD4C38343F19}"/>
                </a:ext>
              </a:extLst>
            </p:cNvPr>
            <p:cNvSpPr>
              <a:spLocks noChangeArrowheads="1"/>
            </p:cNvSpPr>
            <p:nvPr/>
          </p:nvSpPr>
          <p:spPr bwMode="auto">
            <a:xfrm>
              <a:off x="14539845" y="9917629"/>
              <a:ext cx="615221" cy="527332"/>
            </a:xfrm>
            <a:custGeom>
              <a:avLst/>
              <a:gdLst>
                <a:gd name="T0" fmla="*/ 0 w 496"/>
                <a:gd name="T1" fmla="*/ 286 h 424"/>
                <a:gd name="T2" fmla="*/ 495 w 496"/>
                <a:gd name="T3" fmla="*/ 0 h 424"/>
                <a:gd name="T4" fmla="*/ 495 w 496"/>
                <a:gd name="T5" fmla="*/ 137 h 424"/>
                <a:gd name="T6" fmla="*/ 0 w 496"/>
                <a:gd name="T7" fmla="*/ 423 h 424"/>
                <a:gd name="T8" fmla="*/ 0 w 496"/>
                <a:gd name="T9" fmla="*/ 286 h 424"/>
              </a:gdLst>
              <a:ahLst/>
              <a:cxnLst>
                <a:cxn ang="0">
                  <a:pos x="T0" y="T1"/>
                </a:cxn>
                <a:cxn ang="0">
                  <a:pos x="T2" y="T3"/>
                </a:cxn>
                <a:cxn ang="0">
                  <a:pos x="T4" y="T5"/>
                </a:cxn>
                <a:cxn ang="0">
                  <a:pos x="T6" y="T7"/>
                </a:cxn>
                <a:cxn ang="0">
                  <a:pos x="T8" y="T9"/>
                </a:cxn>
              </a:cxnLst>
              <a:rect l="0" t="0" r="r" b="b"/>
              <a:pathLst>
                <a:path w="496" h="424">
                  <a:moveTo>
                    <a:pt x="0" y="286"/>
                  </a:moveTo>
                  <a:lnTo>
                    <a:pt x="495" y="0"/>
                  </a:lnTo>
                  <a:lnTo>
                    <a:pt x="495" y="137"/>
                  </a:lnTo>
                  <a:lnTo>
                    <a:pt x="0" y="423"/>
                  </a:lnTo>
                  <a:lnTo>
                    <a:pt x="0" y="286"/>
                  </a:ln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9" name="Freeform 193">
              <a:extLst>
                <a:ext uri="{FF2B5EF4-FFF2-40B4-BE49-F238E27FC236}">
                  <a16:creationId xmlns:a16="http://schemas.microsoft.com/office/drawing/2014/main" id="{BFC41C82-3FB8-9042-994D-6AEDFE10A65F}"/>
                </a:ext>
              </a:extLst>
            </p:cNvPr>
            <p:cNvSpPr>
              <a:spLocks noChangeArrowheads="1"/>
            </p:cNvSpPr>
            <p:nvPr/>
          </p:nvSpPr>
          <p:spPr bwMode="auto">
            <a:xfrm>
              <a:off x="13715891" y="9445227"/>
              <a:ext cx="1439177" cy="829449"/>
            </a:xfrm>
            <a:custGeom>
              <a:avLst/>
              <a:gdLst>
                <a:gd name="T0" fmla="*/ 0 w 1157"/>
                <a:gd name="T1" fmla="*/ 286 h 668"/>
                <a:gd name="T2" fmla="*/ 496 w 1157"/>
                <a:gd name="T3" fmla="*/ 0 h 668"/>
                <a:gd name="T4" fmla="*/ 1156 w 1157"/>
                <a:gd name="T5" fmla="*/ 381 h 668"/>
                <a:gd name="T6" fmla="*/ 661 w 1157"/>
                <a:gd name="T7" fmla="*/ 667 h 668"/>
                <a:gd name="T8" fmla="*/ 0 w 1157"/>
                <a:gd name="T9" fmla="*/ 286 h 668"/>
              </a:gdLst>
              <a:ahLst/>
              <a:cxnLst>
                <a:cxn ang="0">
                  <a:pos x="T0" y="T1"/>
                </a:cxn>
                <a:cxn ang="0">
                  <a:pos x="T2" y="T3"/>
                </a:cxn>
                <a:cxn ang="0">
                  <a:pos x="T4" y="T5"/>
                </a:cxn>
                <a:cxn ang="0">
                  <a:pos x="T6" y="T7"/>
                </a:cxn>
                <a:cxn ang="0">
                  <a:pos x="T8" y="T9"/>
                </a:cxn>
              </a:cxnLst>
              <a:rect l="0" t="0" r="r" b="b"/>
              <a:pathLst>
                <a:path w="1157" h="668">
                  <a:moveTo>
                    <a:pt x="0" y="286"/>
                  </a:moveTo>
                  <a:lnTo>
                    <a:pt x="496" y="0"/>
                  </a:lnTo>
                  <a:lnTo>
                    <a:pt x="1156" y="381"/>
                  </a:lnTo>
                  <a:lnTo>
                    <a:pt x="661" y="667"/>
                  </a:lnTo>
                  <a:lnTo>
                    <a:pt x="0" y="286"/>
                  </a:lnTo>
                </a:path>
              </a:pathLst>
            </a:custGeom>
            <a:solidFill>
              <a:srgbClr val="89C1E8">
                <a:alpha val="70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0" name="Freeform 194">
              <a:extLst>
                <a:ext uri="{FF2B5EF4-FFF2-40B4-BE49-F238E27FC236}">
                  <a16:creationId xmlns:a16="http://schemas.microsoft.com/office/drawing/2014/main" id="{91AC27A5-E47B-6B43-AD9A-034120037EC2}"/>
                </a:ext>
              </a:extLst>
            </p:cNvPr>
            <p:cNvSpPr>
              <a:spLocks noChangeArrowheads="1"/>
            </p:cNvSpPr>
            <p:nvPr/>
          </p:nvSpPr>
          <p:spPr bwMode="auto">
            <a:xfrm>
              <a:off x="13715887" y="9445227"/>
              <a:ext cx="1032693" cy="593250"/>
            </a:xfrm>
            <a:custGeom>
              <a:avLst/>
              <a:gdLst>
                <a:gd name="T0" fmla="*/ 0 w 827"/>
                <a:gd name="T1" fmla="*/ 286 h 478"/>
                <a:gd name="T2" fmla="*/ 496 w 827"/>
                <a:gd name="T3" fmla="*/ 0 h 478"/>
                <a:gd name="T4" fmla="*/ 826 w 827"/>
                <a:gd name="T5" fmla="*/ 191 h 478"/>
                <a:gd name="T6" fmla="*/ 331 w 827"/>
                <a:gd name="T7" fmla="*/ 477 h 478"/>
                <a:gd name="T8" fmla="*/ 0 w 827"/>
                <a:gd name="T9" fmla="*/ 286 h 478"/>
              </a:gdLst>
              <a:ahLst/>
              <a:cxnLst>
                <a:cxn ang="0">
                  <a:pos x="T0" y="T1"/>
                </a:cxn>
                <a:cxn ang="0">
                  <a:pos x="T2" y="T3"/>
                </a:cxn>
                <a:cxn ang="0">
                  <a:pos x="T4" y="T5"/>
                </a:cxn>
                <a:cxn ang="0">
                  <a:pos x="T6" y="T7"/>
                </a:cxn>
                <a:cxn ang="0">
                  <a:pos x="T8" y="T9"/>
                </a:cxn>
              </a:cxnLst>
              <a:rect l="0" t="0" r="r" b="b"/>
              <a:pathLst>
                <a:path w="827" h="478">
                  <a:moveTo>
                    <a:pt x="0" y="286"/>
                  </a:moveTo>
                  <a:lnTo>
                    <a:pt x="496" y="0"/>
                  </a:lnTo>
                  <a:lnTo>
                    <a:pt x="826" y="191"/>
                  </a:lnTo>
                  <a:lnTo>
                    <a:pt x="331" y="477"/>
                  </a:lnTo>
                  <a:lnTo>
                    <a:pt x="0" y="286"/>
                  </a:ln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1" name="Freeform 195">
              <a:extLst>
                <a:ext uri="{FF2B5EF4-FFF2-40B4-BE49-F238E27FC236}">
                  <a16:creationId xmlns:a16="http://schemas.microsoft.com/office/drawing/2014/main" id="{C82B9FBD-218C-8846-B09C-138BE1031CF0}"/>
                </a:ext>
              </a:extLst>
            </p:cNvPr>
            <p:cNvSpPr>
              <a:spLocks noChangeArrowheads="1"/>
            </p:cNvSpPr>
            <p:nvPr/>
          </p:nvSpPr>
          <p:spPr bwMode="auto">
            <a:xfrm>
              <a:off x="14078430" y="9494665"/>
              <a:ext cx="692124" cy="543814"/>
            </a:xfrm>
            <a:custGeom>
              <a:avLst/>
              <a:gdLst>
                <a:gd name="T0" fmla="*/ 555 w 557"/>
                <a:gd name="T1" fmla="*/ 92 h 437"/>
                <a:gd name="T2" fmla="*/ 555 w 557"/>
                <a:gd name="T3" fmla="*/ 92 h 437"/>
                <a:gd name="T4" fmla="*/ 473 w 557"/>
                <a:gd name="T5" fmla="*/ 0 h 437"/>
                <a:gd name="T6" fmla="*/ 473 w 557"/>
                <a:gd name="T7" fmla="*/ 0 h 437"/>
                <a:gd name="T8" fmla="*/ 460 w 557"/>
                <a:gd name="T9" fmla="*/ 3 h 437"/>
                <a:gd name="T10" fmla="*/ 8 w 557"/>
                <a:gd name="T11" fmla="*/ 265 h 437"/>
                <a:gd name="T12" fmla="*/ 8 w 557"/>
                <a:gd name="T13" fmla="*/ 265 h 437"/>
                <a:gd name="T14" fmla="*/ 11 w 557"/>
                <a:gd name="T15" fmla="*/ 281 h 437"/>
                <a:gd name="T16" fmla="*/ 11 w 557"/>
                <a:gd name="T17" fmla="*/ 281 h 437"/>
                <a:gd name="T18" fmla="*/ 16 w 557"/>
                <a:gd name="T19" fmla="*/ 282 h 437"/>
                <a:gd name="T20" fmla="*/ 16 w 557"/>
                <a:gd name="T21" fmla="*/ 282 h 437"/>
                <a:gd name="T22" fmla="*/ 91 w 557"/>
                <a:gd name="T23" fmla="*/ 373 h 437"/>
                <a:gd name="T24" fmla="*/ 91 w 557"/>
                <a:gd name="T25" fmla="*/ 373 h 437"/>
                <a:gd name="T26" fmla="*/ 82 w 557"/>
                <a:gd name="T27" fmla="*/ 399 h 437"/>
                <a:gd name="T28" fmla="*/ 82 w 557"/>
                <a:gd name="T29" fmla="*/ 399 h 437"/>
                <a:gd name="T30" fmla="*/ 41 w 557"/>
                <a:gd name="T31" fmla="*/ 436 h 437"/>
                <a:gd name="T32" fmla="*/ 521 w 557"/>
                <a:gd name="T33" fmla="*/ 159 h 437"/>
                <a:gd name="T34" fmla="*/ 521 w 557"/>
                <a:gd name="T35" fmla="*/ 159 h 437"/>
                <a:gd name="T36" fmla="*/ 555 w 557"/>
                <a:gd name="T37" fmla="*/ 9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7" h="437">
                  <a:moveTo>
                    <a:pt x="555" y="92"/>
                  </a:moveTo>
                  <a:lnTo>
                    <a:pt x="555" y="92"/>
                  </a:lnTo>
                  <a:cubicBezTo>
                    <a:pt x="556" y="37"/>
                    <a:pt x="516" y="3"/>
                    <a:pt x="473" y="0"/>
                  </a:cubicBezTo>
                  <a:lnTo>
                    <a:pt x="473" y="0"/>
                  </a:lnTo>
                  <a:cubicBezTo>
                    <a:pt x="469" y="0"/>
                    <a:pt x="464" y="1"/>
                    <a:pt x="460" y="3"/>
                  </a:cubicBezTo>
                  <a:lnTo>
                    <a:pt x="8" y="265"/>
                  </a:lnTo>
                  <a:lnTo>
                    <a:pt x="8" y="265"/>
                  </a:lnTo>
                  <a:cubicBezTo>
                    <a:pt x="0" y="269"/>
                    <a:pt x="2" y="280"/>
                    <a:pt x="11" y="281"/>
                  </a:cubicBezTo>
                  <a:lnTo>
                    <a:pt x="11" y="281"/>
                  </a:lnTo>
                  <a:cubicBezTo>
                    <a:pt x="13" y="282"/>
                    <a:pt x="15" y="282"/>
                    <a:pt x="16" y="282"/>
                  </a:cubicBezTo>
                  <a:lnTo>
                    <a:pt x="16" y="282"/>
                  </a:lnTo>
                  <a:cubicBezTo>
                    <a:pt x="60" y="289"/>
                    <a:pt x="90" y="329"/>
                    <a:pt x="91" y="373"/>
                  </a:cubicBezTo>
                  <a:lnTo>
                    <a:pt x="91" y="373"/>
                  </a:lnTo>
                  <a:cubicBezTo>
                    <a:pt x="91" y="386"/>
                    <a:pt x="87" y="391"/>
                    <a:pt x="82" y="399"/>
                  </a:cubicBezTo>
                  <a:lnTo>
                    <a:pt x="82" y="399"/>
                  </a:lnTo>
                  <a:cubicBezTo>
                    <a:pt x="73" y="410"/>
                    <a:pt x="70" y="416"/>
                    <a:pt x="41" y="436"/>
                  </a:cubicBezTo>
                  <a:lnTo>
                    <a:pt x="521" y="159"/>
                  </a:lnTo>
                  <a:lnTo>
                    <a:pt x="521" y="159"/>
                  </a:lnTo>
                  <a:cubicBezTo>
                    <a:pt x="539" y="144"/>
                    <a:pt x="554" y="118"/>
                    <a:pt x="555" y="92"/>
                  </a:cubicBez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2" name="Freeform 51">
              <a:extLst>
                <a:ext uri="{FF2B5EF4-FFF2-40B4-BE49-F238E27FC236}">
                  <a16:creationId xmlns:a16="http://schemas.microsoft.com/office/drawing/2014/main" id="{AD990FFD-6F6A-174B-BE47-26DB0DBB7F8E}"/>
                </a:ext>
              </a:extLst>
            </p:cNvPr>
            <p:cNvSpPr>
              <a:spLocks noChangeArrowheads="1"/>
            </p:cNvSpPr>
            <p:nvPr/>
          </p:nvSpPr>
          <p:spPr bwMode="auto">
            <a:xfrm>
              <a:off x="14281674" y="9763825"/>
              <a:ext cx="745806" cy="427210"/>
            </a:xfrm>
            <a:custGeom>
              <a:avLst/>
              <a:gdLst>
                <a:gd name="connsiteX0" fmla="*/ 710850 w 745806"/>
                <a:gd name="connsiteY0" fmla="*/ 109861 h 427210"/>
                <a:gd name="connsiteX1" fmla="*/ 745806 w 745806"/>
                <a:gd name="connsiteY1" fmla="*/ 131101 h 427210"/>
                <a:gd name="connsiteX2" fmla="*/ 232706 w 745806"/>
                <a:gd name="connsiteY2" fmla="*/ 427210 h 427210"/>
                <a:gd name="connsiteX3" fmla="*/ 197750 w 745806"/>
                <a:gd name="connsiteY3" fmla="*/ 407219 h 427210"/>
                <a:gd name="connsiteX4" fmla="*/ 611974 w 745806"/>
                <a:gd name="connsiteY4" fmla="*/ 54930 h 427210"/>
                <a:gd name="connsiteX5" fmla="*/ 646930 w 745806"/>
                <a:gd name="connsiteY5" fmla="*/ 74999 h 427210"/>
                <a:gd name="connsiteX6" fmla="*/ 133830 w 745806"/>
                <a:gd name="connsiteY6" fmla="*/ 372274 h 427210"/>
                <a:gd name="connsiteX7" fmla="*/ 98874 w 745806"/>
                <a:gd name="connsiteY7" fmla="*/ 352205 h 427210"/>
                <a:gd name="connsiteX8" fmla="*/ 511851 w 745806"/>
                <a:gd name="connsiteY8" fmla="*/ 0 h 427210"/>
                <a:gd name="connsiteX9" fmla="*/ 548056 w 745806"/>
                <a:gd name="connsiteY9" fmla="*/ 20069 h 427210"/>
                <a:gd name="connsiteX10" fmla="*/ 34956 w 745806"/>
                <a:gd name="connsiteY10" fmla="*/ 317344 h 427210"/>
                <a:gd name="connsiteX11" fmla="*/ 0 w 745806"/>
                <a:gd name="connsiteY11" fmla="*/ 296020 h 42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5806" h="427210">
                  <a:moveTo>
                    <a:pt x="710850" y="109861"/>
                  </a:moveTo>
                  <a:lnTo>
                    <a:pt x="745806" y="131101"/>
                  </a:lnTo>
                  <a:lnTo>
                    <a:pt x="232706" y="427210"/>
                  </a:lnTo>
                  <a:lnTo>
                    <a:pt x="197750" y="407219"/>
                  </a:lnTo>
                  <a:close/>
                  <a:moveTo>
                    <a:pt x="611974" y="54930"/>
                  </a:moveTo>
                  <a:lnTo>
                    <a:pt x="646930" y="74999"/>
                  </a:lnTo>
                  <a:lnTo>
                    <a:pt x="133830" y="372274"/>
                  </a:lnTo>
                  <a:lnTo>
                    <a:pt x="98874" y="352205"/>
                  </a:lnTo>
                  <a:close/>
                  <a:moveTo>
                    <a:pt x="511851" y="0"/>
                  </a:moveTo>
                  <a:lnTo>
                    <a:pt x="548056" y="20069"/>
                  </a:lnTo>
                  <a:lnTo>
                    <a:pt x="34956" y="317344"/>
                  </a:lnTo>
                  <a:lnTo>
                    <a:pt x="0" y="296020"/>
                  </a:lnTo>
                  <a:close/>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3" name="Freeform 199">
              <a:extLst>
                <a:ext uri="{FF2B5EF4-FFF2-40B4-BE49-F238E27FC236}">
                  <a16:creationId xmlns:a16="http://schemas.microsoft.com/office/drawing/2014/main" id="{3A65B99F-4537-924B-A9DE-1C8831F432E5}"/>
                </a:ext>
              </a:extLst>
            </p:cNvPr>
            <p:cNvSpPr>
              <a:spLocks noChangeArrowheads="1"/>
            </p:cNvSpPr>
            <p:nvPr/>
          </p:nvSpPr>
          <p:spPr bwMode="auto">
            <a:xfrm>
              <a:off x="15292393" y="8912400"/>
              <a:ext cx="1598474" cy="928326"/>
            </a:xfrm>
            <a:custGeom>
              <a:avLst/>
              <a:gdLst>
                <a:gd name="T0" fmla="*/ 648 w 1284"/>
                <a:gd name="T1" fmla="*/ 746 h 747"/>
                <a:gd name="T2" fmla="*/ 648 w 1284"/>
                <a:gd name="T3" fmla="*/ 746 h 747"/>
                <a:gd name="T4" fmla="*/ 160 w 1284"/>
                <a:gd name="T5" fmla="*/ 608 h 747"/>
                <a:gd name="T6" fmla="*/ 160 w 1284"/>
                <a:gd name="T7" fmla="*/ 608 h 747"/>
                <a:gd name="T8" fmla="*/ 49 w 1284"/>
                <a:gd name="T9" fmla="*/ 469 h 747"/>
                <a:gd name="T10" fmla="*/ 49 w 1284"/>
                <a:gd name="T11" fmla="*/ 469 h 747"/>
                <a:gd name="T12" fmla="*/ 282 w 1284"/>
                <a:gd name="T13" fmla="*/ 113 h 747"/>
                <a:gd name="T14" fmla="*/ 282 w 1284"/>
                <a:gd name="T15" fmla="*/ 113 h 747"/>
                <a:gd name="T16" fmla="*/ 1134 w 1284"/>
                <a:gd name="T17" fmla="*/ 183 h 747"/>
                <a:gd name="T18" fmla="*/ 1134 w 1284"/>
                <a:gd name="T19" fmla="*/ 183 h 747"/>
                <a:gd name="T20" fmla="*/ 1246 w 1284"/>
                <a:gd name="T21" fmla="*/ 469 h 747"/>
                <a:gd name="T22" fmla="*/ 1246 w 1284"/>
                <a:gd name="T23" fmla="*/ 469 h 747"/>
                <a:gd name="T24" fmla="*/ 1013 w 1284"/>
                <a:gd name="T25" fmla="*/ 677 h 747"/>
                <a:gd name="T26" fmla="*/ 1013 w 1284"/>
                <a:gd name="T27" fmla="*/ 677 h 747"/>
                <a:gd name="T28" fmla="*/ 648 w 1284"/>
                <a:gd name="T29" fmla="*/ 746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4" h="747">
                  <a:moveTo>
                    <a:pt x="648" y="746"/>
                  </a:moveTo>
                  <a:lnTo>
                    <a:pt x="648" y="746"/>
                  </a:lnTo>
                  <a:cubicBezTo>
                    <a:pt x="464" y="746"/>
                    <a:pt x="280" y="698"/>
                    <a:pt x="160" y="608"/>
                  </a:cubicBezTo>
                  <a:lnTo>
                    <a:pt x="160" y="608"/>
                  </a:lnTo>
                  <a:cubicBezTo>
                    <a:pt x="106" y="566"/>
                    <a:pt x="68" y="520"/>
                    <a:pt x="49" y="469"/>
                  </a:cubicBezTo>
                  <a:lnTo>
                    <a:pt x="49" y="469"/>
                  </a:lnTo>
                  <a:cubicBezTo>
                    <a:pt x="0" y="335"/>
                    <a:pt x="91" y="195"/>
                    <a:pt x="282" y="113"/>
                  </a:cubicBezTo>
                  <a:lnTo>
                    <a:pt x="282" y="113"/>
                  </a:lnTo>
                  <a:cubicBezTo>
                    <a:pt x="550" y="0"/>
                    <a:pt x="932" y="30"/>
                    <a:pt x="1134" y="183"/>
                  </a:cubicBezTo>
                  <a:lnTo>
                    <a:pt x="1134" y="183"/>
                  </a:lnTo>
                  <a:cubicBezTo>
                    <a:pt x="1242" y="264"/>
                    <a:pt x="1283" y="368"/>
                    <a:pt x="1246" y="469"/>
                  </a:cubicBezTo>
                  <a:lnTo>
                    <a:pt x="1246" y="469"/>
                  </a:lnTo>
                  <a:cubicBezTo>
                    <a:pt x="1215" y="552"/>
                    <a:pt x="1132" y="626"/>
                    <a:pt x="1013" y="677"/>
                  </a:cubicBezTo>
                  <a:lnTo>
                    <a:pt x="1013" y="677"/>
                  </a:lnTo>
                  <a:cubicBezTo>
                    <a:pt x="904" y="723"/>
                    <a:pt x="776" y="746"/>
                    <a:pt x="648" y="746"/>
                  </a:cubicBez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4" name="Freeform 200">
              <a:extLst>
                <a:ext uri="{FF2B5EF4-FFF2-40B4-BE49-F238E27FC236}">
                  <a16:creationId xmlns:a16="http://schemas.microsoft.com/office/drawing/2014/main" id="{DBE738FD-6BA8-2E4E-A6B1-9DCA0ADC685F}"/>
                </a:ext>
              </a:extLst>
            </p:cNvPr>
            <p:cNvSpPr>
              <a:spLocks noChangeArrowheads="1"/>
            </p:cNvSpPr>
            <p:nvPr/>
          </p:nvSpPr>
          <p:spPr bwMode="auto">
            <a:xfrm>
              <a:off x="16594244" y="8132390"/>
              <a:ext cx="510855" cy="1021706"/>
            </a:xfrm>
            <a:custGeom>
              <a:avLst/>
              <a:gdLst>
                <a:gd name="T0" fmla="*/ 347 w 412"/>
                <a:gd name="T1" fmla="*/ 11 h 819"/>
                <a:gd name="T2" fmla="*/ 347 w 412"/>
                <a:gd name="T3" fmla="*/ 11 h 819"/>
                <a:gd name="T4" fmla="*/ 337 w 412"/>
                <a:gd name="T5" fmla="*/ 0 h 819"/>
                <a:gd name="T6" fmla="*/ 337 w 412"/>
                <a:gd name="T7" fmla="*/ 0 h 819"/>
                <a:gd name="T8" fmla="*/ 321 w 412"/>
                <a:gd name="T9" fmla="*/ 4 h 819"/>
                <a:gd name="T10" fmla="*/ 321 w 412"/>
                <a:gd name="T11" fmla="*/ 4 h 819"/>
                <a:gd name="T12" fmla="*/ 327 w 412"/>
                <a:gd name="T13" fmla="*/ 10 h 819"/>
                <a:gd name="T14" fmla="*/ 327 w 412"/>
                <a:gd name="T15" fmla="*/ 10 h 819"/>
                <a:gd name="T16" fmla="*/ 0 w 412"/>
                <a:gd name="T17" fmla="*/ 802 h 819"/>
                <a:gd name="T18" fmla="*/ 22 w 412"/>
                <a:gd name="T19" fmla="*/ 818 h 819"/>
                <a:gd name="T20" fmla="*/ 22 w 412"/>
                <a:gd name="T21" fmla="*/ 818 h 819"/>
                <a:gd name="T22" fmla="*/ 347 w 412"/>
                <a:gd name="T23" fmla="*/ 11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819">
                  <a:moveTo>
                    <a:pt x="347" y="11"/>
                  </a:moveTo>
                  <a:lnTo>
                    <a:pt x="347" y="11"/>
                  </a:lnTo>
                  <a:cubicBezTo>
                    <a:pt x="341" y="4"/>
                    <a:pt x="337" y="0"/>
                    <a:pt x="337" y="0"/>
                  </a:cubicBezTo>
                  <a:lnTo>
                    <a:pt x="337" y="0"/>
                  </a:lnTo>
                  <a:cubicBezTo>
                    <a:pt x="337" y="0"/>
                    <a:pt x="326" y="6"/>
                    <a:pt x="321" y="4"/>
                  </a:cubicBezTo>
                  <a:lnTo>
                    <a:pt x="321" y="4"/>
                  </a:lnTo>
                  <a:cubicBezTo>
                    <a:pt x="323" y="6"/>
                    <a:pt x="325" y="8"/>
                    <a:pt x="327" y="10"/>
                  </a:cubicBezTo>
                  <a:lnTo>
                    <a:pt x="327" y="10"/>
                  </a:lnTo>
                  <a:cubicBezTo>
                    <a:pt x="394" y="90"/>
                    <a:pt x="357" y="578"/>
                    <a:pt x="0" y="802"/>
                  </a:cubicBezTo>
                  <a:lnTo>
                    <a:pt x="22" y="818"/>
                  </a:lnTo>
                  <a:lnTo>
                    <a:pt x="22" y="818"/>
                  </a:lnTo>
                  <a:cubicBezTo>
                    <a:pt x="380" y="594"/>
                    <a:pt x="411" y="93"/>
                    <a:pt x="347" y="11"/>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5" name="Freeform 201">
              <a:extLst>
                <a:ext uri="{FF2B5EF4-FFF2-40B4-BE49-F238E27FC236}">
                  <a16:creationId xmlns:a16="http://schemas.microsoft.com/office/drawing/2014/main" id="{5F863BFC-002D-7D47-8542-81E13B326A10}"/>
                </a:ext>
              </a:extLst>
            </p:cNvPr>
            <p:cNvSpPr>
              <a:spLocks noChangeArrowheads="1"/>
            </p:cNvSpPr>
            <p:nvPr/>
          </p:nvSpPr>
          <p:spPr bwMode="auto">
            <a:xfrm>
              <a:off x="16484383" y="8121401"/>
              <a:ext cx="598744" cy="1010721"/>
            </a:xfrm>
            <a:custGeom>
              <a:avLst/>
              <a:gdLst>
                <a:gd name="T0" fmla="*/ 414 w 482"/>
                <a:gd name="T1" fmla="*/ 19 h 812"/>
                <a:gd name="T2" fmla="*/ 414 w 482"/>
                <a:gd name="T3" fmla="*/ 19 h 812"/>
                <a:gd name="T4" fmla="*/ 408 w 482"/>
                <a:gd name="T5" fmla="*/ 13 h 812"/>
                <a:gd name="T6" fmla="*/ 408 w 482"/>
                <a:gd name="T7" fmla="*/ 13 h 812"/>
                <a:gd name="T8" fmla="*/ 311 w 482"/>
                <a:gd name="T9" fmla="*/ 13 h 812"/>
                <a:gd name="T10" fmla="*/ 311 w 482"/>
                <a:gd name="T11" fmla="*/ 13 h 812"/>
                <a:gd name="T12" fmla="*/ 0 w 482"/>
                <a:gd name="T13" fmla="*/ 750 h 812"/>
                <a:gd name="T14" fmla="*/ 87 w 482"/>
                <a:gd name="T15" fmla="*/ 811 h 812"/>
                <a:gd name="T16" fmla="*/ 87 w 482"/>
                <a:gd name="T17" fmla="*/ 811 h 812"/>
                <a:gd name="T18" fmla="*/ 414 w 482"/>
                <a:gd name="T19" fmla="*/ 19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812">
                  <a:moveTo>
                    <a:pt x="414" y="19"/>
                  </a:moveTo>
                  <a:lnTo>
                    <a:pt x="414" y="19"/>
                  </a:lnTo>
                  <a:cubicBezTo>
                    <a:pt x="412" y="17"/>
                    <a:pt x="410" y="15"/>
                    <a:pt x="408" y="13"/>
                  </a:cubicBezTo>
                  <a:lnTo>
                    <a:pt x="408" y="13"/>
                  </a:lnTo>
                  <a:cubicBezTo>
                    <a:pt x="381" y="1"/>
                    <a:pt x="346" y="0"/>
                    <a:pt x="311" y="13"/>
                  </a:cubicBezTo>
                  <a:lnTo>
                    <a:pt x="311" y="13"/>
                  </a:lnTo>
                  <a:cubicBezTo>
                    <a:pt x="417" y="444"/>
                    <a:pt x="0" y="750"/>
                    <a:pt x="0" y="750"/>
                  </a:cubicBezTo>
                  <a:lnTo>
                    <a:pt x="87" y="811"/>
                  </a:lnTo>
                  <a:lnTo>
                    <a:pt x="87" y="811"/>
                  </a:lnTo>
                  <a:cubicBezTo>
                    <a:pt x="444" y="587"/>
                    <a:pt x="481" y="99"/>
                    <a:pt x="414" y="19"/>
                  </a:cubicBez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6" name="Freeform 202">
              <a:extLst>
                <a:ext uri="{FF2B5EF4-FFF2-40B4-BE49-F238E27FC236}">
                  <a16:creationId xmlns:a16="http://schemas.microsoft.com/office/drawing/2014/main" id="{114303B2-52CA-1143-9B8F-9A3F85BF7175}"/>
                </a:ext>
              </a:extLst>
            </p:cNvPr>
            <p:cNvSpPr>
              <a:spLocks noChangeArrowheads="1"/>
            </p:cNvSpPr>
            <p:nvPr/>
          </p:nvSpPr>
          <p:spPr bwMode="auto">
            <a:xfrm>
              <a:off x="16649176" y="8060982"/>
              <a:ext cx="384513" cy="159297"/>
            </a:xfrm>
            <a:custGeom>
              <a:avLst/>
              <a:gdLst>
                <a:gd name="T0" fmla="*/ 0 w 308"/>
                <a:gd name="T1" fmla="*/ 119 h 130"/>
                <a:gd name="T2" fmla="*/ 15 w 308"/>
                <a:gd name="T3" fmla="*/ 129 h 130"/>
                <a:gd name="T4" fmla="*/ 15 w 308"/>
                <a:gd name="T5" fmla="*/ 129 h 130"/>
                <a:gd name="T6" fmla="*/ 307 w 308"/>
                <a:gd name="T7" fmla="*/ 86 h 130"/>
                <a:gd name="T8" fmla="*/ 307 w 308"/>
                <a:gd name="T9" fmla="*/ 86 h 130"/>
                <a:gd name="T10" fmla="*/ 293 w 308"/>
                <a:gd name="T11" fmla="*/ 57 h 130"/>
                <a:gd name="T12" fmla="*/ 293 w 308"/>
                <a:gd name="T13" fmla="*/ 57 h 130"/>
                <a:gd name="T14" fmla="*/ 0 w 308"/>
                <a:gd name="T15" fmla="*/ 119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130">
                  <a:moveTo>
                    <a:pt x="0" y="119"/>
                  </a:moveTo>
                  <a:lnTo>
                    <a:pt x="15" y="129"/>
                  </a:lnTo>
                  <a:lnTo>
                    <a:pt x="15" y="129"/>
                  </a:lnTo>
                  <a:cubicBezTo>
                    <a:pt x="222" y="0"/>
                    <a:pt x="307" y="86"/>
                    <a:pt x="307" y="86"/>
                  </a:cubicBezTo>
                  <a:lnTo>
                    <a:pt x="307" y="86"/>
                  </a:lnTo>
                  <a:cubicBezTo>
                    <a:pt x="303" y="77"/>
                    <a:pt x="297" y="65"/>
                    <a:pt x="293" y="57"/>
                  </a:cubicBezTo>
                  <a:lnTo>
                    <a:pt x="293" y="57"/>
                  </a:lnTo>
                  <a:cubicBezTo>
                    <a:pt x="254" y="38"/>
                    <a:pt x="162" y="19"/>
                    <a:pt x="0" y="11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7" name="Freeform 203">
              <a:extLst>
                <a:ext uri="{FF2B5EF4-FFF2-40B4-BE49-F238E27FC236}">
                  <a16:creationId xmlns:a16="http://schemas.microsoft.com/office/drawing/2014/main" id="{FB161E38-BE85-654F-B559-B8540B0CD2C7}"/>
                </a:ext>
              </a:extLst>
            </p:cNvPr>
            <p:cNvSpPr>
              <a:spLocks noChangeArrowheads="1"/>
            </p:cNvSpPr>
            <p:nvPr/>
          </p:nvSpPr>
          <p:spPr bwMode="auto">
            <a:xfrm>
              <a:off x="16528327" y="7857736"/>
              <a:ext cx="483389" cy="351554"/>
            </a:xfrm>
            <a:custGeom>
              <a:avLst/>
              <a:gdLst>
                <a:gd name="T0" fmla="*/ 388 w 389"/>
                <a:gd name="T1" fmla="*/ 220 h 283"/>
                <a:gd name="T2" fmla="*/ 388 w 389"/>
                <a:gd name="T3" fmla="*/ 220 h 283"/>
                <a:gd name="T4" fmla="*/ 0 w 389"/>
                <a:gd name="T5" fmla="*/ 224 h 283"/>
                <a:gd name="T6" fmla="*/ 95 w 389"/>
                <a:gd name="T7" fmla="*/ 282 h 283"/>
                <a:gd name="T8" fmla="*/ 95 w 389"/>
                <a:gd name="T9" fmla="*/ 282 h 283"/>
                <a:gd name="T10" fmla="*/ 388 w 389"/>
                <a:gd name="T11" fmla="*/ 220 h 283"/>
              </a:gdLst>
              <a:ahLst/>
              <a:cxnLst>
                <a:cxn ang="0">
                  <a:pos x="T0" y="T1"/>
                </a:cxn>
                <a:cxn ang="0">
                  <a:pos x="T2" y="T3"/>
                </a:cxn>
                <a:cxn ang="0">
                  <a:pos x="T4" y="T5"/>
                </a:cxn>
                <a:cxn ang="0">
                  <a:pos x="T6" y="T7"/>
                </a:cxn>
                <a:cxn ang="0">
                  <a:pos x="T8" y="T9"/>
                </a:cxn>
                <a:cxn ang="0">
                  <a:pos x="T10" y="T11"/>
                </a:cxn>
              </a:cxnLst>
              <a:rect l="0" t="0" r="r" b="b"/>
              <a:pathLst>
                <a:path w="389" h="283">
                  <a:moveTo>
                    <a:pt x="388" y="220"/>
                  </a:moveTo>
                  <a:lnTo>
                    <a:pt x="388" y="220"/>
                  </a:lnTo>
                  <a:cubicBezTo>
                    <a:pt x="261" y="0"/>
                    <a:pt x="0" y="224"/>
                    <a:pt x="0" y="224"/>
                  </a:cubicBezTo>
                  <a:lnTo>
                    <a:pt x="95" y="282"/>
                  </a:lnTo>
                  <a:lnTo>
                    <a:pt x="95" y="282"/>
                  </a:lnTo>
                  <a:cubicBezTo>
                    <a:pt x="257" y="182"/>
                    <a:pt x="349" y="201"/>
                    <a:pt x="388" y="220"/>
                  </a:cubicBez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8" name="Freeform 204">
              <a:extLst>
                <a:ext uri="{FF2B5EF4-FFF2-40B4-BE49-F238E27FC236}">
                  <a16:creationId xmlns:a16="http://schemas.microsoft.com/office/drawing/2014/main" id="{B2E8AC78-8487-8F4F-809F-F1DCC0B6FE49}"/>
                </a:ext>
              </a:extLst>
            </p:cNvPr>
            <p:cNvSpPr>
              <a:spLocks noChangeArrowheads="1"/>
            </p:cNvSpPr>
            <p:nvPr/>
          </p:nvSpPr>
          <p:spPr bwMode="auto">
            <a:xfrm>
              <a:off x="15319860" y="8159856"/>
              <a:ext cx="1356785" cy="1680873"/>
            </a:xfrm>
            <a:custGeom>
              <a:avLst/>
              <a:gdLst>
                <a:gd name="T0" fmla="*/ 1090 w 1091"/>
                <a:gd name="T1" fmla="*/ 968 h 1351"/>
                <a:gd name="T2" fmla="*/ 1090 w 1091"/>
                <a:gd name="T3" fmla="*/ 0 h 1351"/>
                <a:gd name="T4" fmla="*/ 0 w 1091"/>
                <a:gd name="T5" fmla="*/ 0 h 1351"/>
                <a:gd name="T6" fmla="*/ 2 w 1091"/>
                <a:gd name="T7" fmla="*/ 972 h 1351"/>
                <a:gd name="T8" fmla="*/ 2 w 1091"/>
                <a:gd name="T9" fmla="*/ 972 h 1351"/>
                <a:gd name="T10" fmla="*/ 109 w 1091"/>
                <a:gd name="T11" fmla="*/ 1186 h 1351"/>
                <a:gd name="T12" fmla="*/ 109 w 1091"/>
                <a:gd name="T13" fmla="*/ 1186 h 1351"/>
                <a:gd name="T14" fmla="*/ 874 w 1091"/>
                <a:gd name="T15" fmla="*/ 1247 h 1351"/>
                <a:gd name="T16" fmla="*/ 874 w 1091"/>
                <a:gd name="T17" fmla="*/ 1247 h 1351"/>
                <a:gd name="T18" fmla="*/ 1090 w 1091"/>
                <a:gd name="T19" fmla="*/ 968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1" h="1351">
                  <a:moveTo>
                    <a:pt x="1090" y="968"/>
                  </a:moveTo>
                  <a:lnTo>
                    <a:pt x="1090" y="0"/>
                  </a:lnTo>
                  <a:lnTo>
                    <a:pt x="0" y="0"/>
                  </a:lnTo>
                  <a:lnTo>
                    <a:pt x="2" y="972"/>
                  </a:lnTo>
                  <a:lnTo>
                    <a:pt x="2" y="972"/>
                  </a:lnTo>
                  <a:cubicBezTo>
                    <a:pt x="2" y="1043"/>
                    <a:pt x="24" y="1122"/>
                    <a:pt x="109" y="1186"/>
                  </a:cubicBezTo>
                  <a:lnTo>
                    <a:pt x="109" y="1186"/>
                  </a:lnTo>
                  <a:cubicBezTo>
                    <a:pt x="291" y="1322"/>
                    <a:pt x="633" y="1350"/>
                    <a:pt x="874" y="1247"/>
                  </a:cubicBezTo>
                  <a:lnTo>
                    <a:pt x="874" y="1247"/>
                  </a:lnTo>
                  <a:cubicBezTo>
                    <a:pt x="1033" y="1179"/>
                    <a:pt x="1090" y="1069"/>
                    <a:pt x="1090" y="968"/>
                  </a:cubicBez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59" name="Freeform 205">
              <a:extLst>
                <a:ext uri="{FF2B5EF4-FFF2-40B4-BE49-F238E27FC236}">
                  <a16:creationId xmlns:a16="http://schemas.microsoft.com/office/drawing/2014/main" id="{59D1DEAB-CD50-D04A-90C1-DADDBB4CB23C}"/>
                </a:ext>
              </a:extLst>
            </p:cNvPr>
            <p:cNvSpPr>
              <a:spLocks noChangeArrowheads="1"/>
            </p:cNvSpPr>
            <p:nvPr/>
          </p:nvSpPr>
          <p:spPr bwMode="auto">
            <a:xfrm>
              <a:off x="15957051" y="8159856"/>
              <a:ext cx="725082" cy="1636927"/>
            </a:xfrm>
            <a:custGeom>
              <a:avLst/>
              <a:gdLst>
                <a:gd name="T0" fmla="*/ 5 w 580"/>
                <a:gd name="T1" fmla="*/ 0 h 1314"/>
                <a:gd name="T2" fmla="*/ 5 w 580"/>
                <a:gd name="T3" fmla="*/ 0 h 1314"/>
                <a:gd name="T4" fmla="*/ 0 w 580"/>
                <a:gd name="T5" fmla="*/ 1308 h 1314"/>
                <a:gd name="T6" fmla="*/ 0 w 580"/>
                <a:gd name="T7" fmla="*/ 1308 h 1314"/>
                <a:gd name="T8" fmla="*/ 363 w 580"/>
                <a:gd name="T9" fmla="*/ 1247 h 1314"/>
                <a:gd name="T10" fmla="*/ 363 w 580"/>
                <a:gd name="T11" fmla="*/ 1247 h 1314"/>
                <a:gd name="T12" fmla="*/ 579 w 580"/>
                <a:gd name="T13" fmla="*/ 968 h 1314"/>
                <a:gd name="T14" fmla="*/ 579 w 580"/>
                <a:gd name="T15" fmla="*/ 0 h 1314"/>
                <a:gd name="T16" fmla="*/ 5 w 580"/>
                <a:gd name="T17"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1314">
                  <a:moveTo>
                    <a:pt x="5" y="0"/>
                  </a:moveTo>
                  <a:lnTo>
                    <a:pt x="5" y="0"/>
                  </a:lnTo>
                  <a:cubicBezTo>
                    <a:pt x="141" y="141"/>
                    <a:pt x="474" y="594"/>
                    <a:pt x="0" y="1308"/>
                  </a:cubicBezTo>
                  <a:lnTo>
                    <a:pt x="0" y="1308"/>
                  </a:lnTo>
                  <a:cubicBezTo>
                    <a:pt x="126" y="1313"/>
                    <a:pt x="255" y="1293"/>
                    <a:pt x="363" y="1247"/>
                  </a:cubicBezTo>
                  <a:lnTo>
                    <a:pt x="363" y="1247"/>
                  </a:lnTo>
                  <a:cubicBezTo>
                    <a:pt x="522" y="1179"/>
                    <a:pt x="579" y="1069"/>
                    <a:pt x="579" y="968"/>
                  </a:cubicBezTo>
                  <a:lnTo>
                    <a:pt x="579" y="0"/>
                  </a:lnTo>
                  <a:lnTo>
                    <a:pt x="5" y="0"/>
                  </a:ln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0" name="Freeform 206">
              <a:extLst>
                <a:ext uri="{FF2B5EF4-FFF2-40B4-BE49-F238E27FC236}">
                  <a16:creationId xmlns:a16="http://schemas.microsoft.com/office/drawing/2014/main" id="{CDA9F6A2-C1D3-7948-9C12-B6EDF7BBFF4A}"/>
                </a:ext>
              </a:extLst>
            </p:cNvPr>
            <p:cNvSpPr>
              <a:spLocks noChangeArrowheads="1"/>
            </p:cNvSpPr>
            <p:nvPr/>
          </p:nvSpPr>
          <p:spPr bwMode="auto">
            <a:xfrm>
              <a:off x="15281409" y="7709428"/>
              <a:ext cx="1422696" cy="516346"/>
            </a:xfrm>
            <a:custGeom>
              <a:avLst/>
              <a:gdLst>
                <a:gd name="T0" fmla="*/ 249 w 1144"/>
                <a:gd name="T1" fmla="*/ 230 h 415"/>
                <a:gd name="T2" fmla="*/ 249 w 1144"/>
                <a:gd name="T3" fmla="*/ 230 h 415"/>
                <a:gd name="T4" fmla="*/ 1014 w 1144"/>
                <a:gd name="T5" fmla="*/ 291 h 415"/>
                <a:gd name="T6" fmla="*/ 1014 w 1144"/>
                <a:gd name="T7" fmla="*/ 291 h 415"/>
                <a:gd name="T8" fmla="*/ 1111 w 1144"/>
                <a:gd name="T9" fmla="*/ 413 h 415"/>
                <a:gd name="T10" fmla="*/ 1111 w 1144"/>
                <a:gd name="T11" fmla="*/ 413 h 415"/>
                <a:gd name="T12" fmla="*/ 1014 w 1144"/>
                <a:gd name="T13" fmla="*/ 164 h 415"/>
                <a:gd name="T14" fmla="*/ 1014 w 1144"/>
                <a:gd name="T15" fmla="*/ 164 h 415"/>
                <a:gd name="T16" fmla="*/ 249 w 1144"/>
                <a:gd name="T17" fmla="*/ 103 h 415"/>
                <a:gd name="T18" fmla="*/ 249 w 1144"/>
                <a:gd name="T19" fmla="*/ 103 h 415"/>
                <a:gd name="T20" fmla="*/ 42 w 1144"/>
                <a:gd name="T21" fmla="*/ 414 h 415"/>
                <a:gd name="T22" fmla="*/ 42 w 1144"/>
                <a:gd name="T23" fmla="*/ 414 h 415"/>
                <a:gd name="T24" fmla="*/ 249 w 1144"/>
                <a:gd name="T25" fmla="*/ 23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4" h="415">
                  <a:moveTo>
                    <a:pt x="249" y="230"/>
                  </a:moveTo>
                  <a:lnTo>
                    <a:pt x="249" y="230"/>
                  </a:lnTo>
                  <a:cubicBezTo>
                    <a:pt x="490" y="128"/>
                    <a:pt x="832" y="155"/>
                    <a:pt x="1014" y="291"/>
                  </a:cubicBezTo>
                  <a:lnTo>
                    <a:pt x="1014" y="291"/>
                  </a:lnTo>
                  <a:cubicBezTo>
                    <a:pt x="1063" y="329"/>
                    <a:pt x="1096" y="371"/>
                    <a:pt x="1111" y="413"/>
                  </a:cubicBezTo>
                  <a:lnTo>
                    <a:pt x="1111" y="413"/>
                  </a:lnTo>
                  <a:cubicBezTo>
                    <a:pt x="1143" y="329"/>
                    <a:pt x="1112" y="238"/>
                    <a:pt x="1014" y="164"/>
                  </a:cubicBezTo>
                  <a:lnTo>
                    <a:pt x="1014" y="164"/>
                  </a:lnTo>
                  <a:cubicBezTo>
                    <a:pt x="832" y="28"/>
                    <a:pt x="490" y="0"/>
                    <a:pt x="249" y="103"/>
                  </a:cubicBezTo>
                  <a:lnTo>
                    <a:pt x="249" y="103"/>
                  </a:lnTo>
                  <a:cubicBezTo>
                    <a:pt x="73" y="177"/>
                    <a:pt x="0" y="299"/>
                    <a:pt x="42" y="414"/>
                  </a:cubicBezTo>
                  <a:lnTo>
                    <a:pt x="42" y="414"/>
                  </a:lnTo>
                  <a:cubicBezTo>
                    <a:pt x="69" y="343"/>
                    <a:pt x="139" y="277"/>
                    <a:pt x="249" y="230"/>
                  </a:cubicBez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1" name="Freeform 207">
              <a:extLst>
                <a:ext uri="{FF2B5EF4-FFF2-40B4-BE49-F238E27FC236}">
                  <a16:creationId xmlns:a16="http://schemas.microsoft.com/office/drawing/2014/main" id="{8644027E-5C7F-F44F-B11F-2CF319B7D543}"/>
                </a:ext>
              </a:extLst>
            </p:cNvPr>
            <p:cNvSpPr>
              <a:spLocks noChangeArrowheads="1"/>
            </p:cNvSpPr>
            <p:nvPr/>
          </p:nvSpPr>
          <p:spPr bwMode="auto">
            <a:xfrm>
              <a:off x="15336337" y="7868724"/>
              <a:ext cx="1334809" cy="714095"/>
            </a:xfrm>
            <a:custGeom>
              <a:avLst/>
              <a:gdLst>
                <a:gd name="T0" fmla="*/ 98 w 1070"/>
                <a:gd name="T1" fmla="*/ 408 h 573"/>
                <a:gd name="T2" fmla="*/ 98 w 1070"/>
                <a:gd name="T3" fmla="*/ 408 h 573"/>
                <a:gd name="T4" fmla="*/ 863 w 1070"/>
                <a:gd name="T5" fmla="*/ 469 h 573"/>
                <a:gd name="T6" fmla="*/ 863 w 1070"/>
                <a:gd name="T7" fmla="*/ 469 h 573"/>
                <a:gd name="T8" fmla="*/ 1069 w 1070"/>
                <a:gd name="T9" fmla="*/ 285 h 573"/>
                <a:gd name="T10" fmla="*/ 1069 w 1070"/>
                <a:gd name="T11" fmla="*/ 285 h 573"/>
                <a:gd name="T12" fmla="*/ 972 w 1070"/>
                <a:gd name="T13" fmla="*/ 163 h 573"/>
                <a:gd name="T14" fmla="*/ 972 w 1070"/>
                <a:gd name="T15" fmla="*/ 163 h 573"/>
                <a:gd name="T16" fmla="*/ 207 w 1070"/>
                <a:gd name="T17" fmla="*/ 102 h 573"/>
                <a:gd name="T18" fmla="*/ 207 w 1070"/>
                <a:gd name="T19" fmla="*/ 102 h 573"/>
                <a:gd name="T20" fmla="*/ 0 w 1070"/>
                <a:gd name="T21" fmla="*/ 286 h 573"/>
                <a:gd name="T22" fmla="*/ 0 w 1070"/>
                <a:gd name="T23" fmla="*/ 286 h 573"/>
                <a:gd name="T24" fmla="*/ 98 w 1070"/>
                <a:gd name="T25" fmla="*/ 408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73">
                  <a:moveTo>
                    <a:pt x="98" y="408"/>
                  </a:moveTo>
                  <a:lnTo>
                    <a:pt x="98" y="408"/>
                  </a:lnTo>
                  <a:cubicBezTo>
                    <a:pt x="280" y="544"/>
                    <a:pt x="622" y="572"/>
                    <a:pt x="863" y="469"/>
                  </a:cubicBezTo>
                  <a:lnTo>
                    <a:pt x="863" y="469"/>
                  </a:lnTo>
                  <a:cubicBezTo>
                    <a:pt x="974" y="422"/>
                    <a:pt x="1043" y="356"/>
                    <a:pt x="1069" y="285"/>
                  </a:cubicBezTo>
                  <a:lnTo>
                    <a:pt x="1069" y="285"/>
                  </a:lnTo>
                  <a:cubicBezTo>
                    <a:pt x="1054" y="243"/>
                    <a:pt x="1021" y="201"/>
                    <a:pt x="972" y="163"/>
                  </a:cubicBezTo>
                  <a:lnTo>
                    <a:pt x="972" y="163"/>
                  </a:lnTo>
                  <a:cubicBezTo>
                    <a:pt x="790" y="27"/>
                    <a:pt x="448" y="0"/>
                    <a:pt x="207" y="102"/>
                  </a:cubicBezTo>
                  <a:lnTo>
                    <a:pt x="207" y="102"/>
                  </a:lnTo>
                  <a:cubicBezTo>
                    <a:pt x="97" y="149"/>
                    <a:pt x="27" y="215"/>
                    <a:pt x="0" y="286"/>
                  </a:cubicBezTo>
                  <a:lnTo>
                    <a:pt x="0" y="286"/>
                  </a:lnTo>
                  <a:cubicBezTo>
                    <a:pt x="16" y="329"/>
                    <a:pt x="49" y="370"/>
                    <a:pt x="98" y="408"/>
                  </a:cubicBezTo>
                </a:path>
              </a:pathLst>
            </a:custGeom>
            <a:solidFill>
              <a:srgbClr val="0E3B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2" name="Freeform 208">
              <a:extLst>
                <a:ext uri="{FF2B5EF4-FFF2-40B4-BE49-F238E27FC236}">
                  <a16:creationId xmlns:a16="http://schemas.microsoft.com/office/drawing/2014/main" id="{1FE4D056-4331-534F-9261-8AAC02300B23}"/>
                </a:ext>
              </a:extLst>
            </p:cNvPr>
            <p:cNvSpPr>
              <a:spLocks noChangeArrowheads="1"/>
            </p:cNvSpPr>
            <p:nvPr/>
          </p:nvSpPr>
          <p:spPr bwMode="auto">
            <a:xfrm>
              <a:off x="15918602" y="7918162"/>
              <a:ext cx="747054" cy="620712"/>
            </a:xfrm>
            <a:custGeom>
              <a:avLst/>
              <a:gdLst>
                <a:gd name="T0" fmla="*/ 503 w 601"/>
                <a:gd name="T1" fmla="*/ 123 h 499"/>
                <a:gd name="T2" fmla="*/ 503 w 601"/>
                <a:gd name="T3" fmla="*/ 123 h 499"/>
                <a:gd name="T4" fmla="*/ 68 w 601"/>
                <a:gd name="T5" fmla="*/ 0 h 499"/>
                <a:gd name="T6" fmla="*/ 68 w 601"/>
                <a:gd name="T7" fmla="*/ 0 h 499"/>
                <a:gd name="T8" fmla="*/ 0 w 601"/>
                <a:gd name="T9" fmla="*/ 489 h 499"/>
                <a:gd name="T10" fmla="*/ 0 w 601"/>
                <a:gd name="T11" fmla="*/ 489 h 499"/>
                <a:gd name="T12" fmla="*/ 394 w 601"/>
                <a:gd name="T13" fmla="*/ 429 h 499"/>
                <a:gd name="T14" fmla="*/ 394 w 601"/>
                <a:gd name="T15" fmla="*/ 429 h 499"/>
                <a:gd name="T16" fmla="*/ 600 w 601"/>
                <a:gd name="T17" fmla="*/ 245 h 499"/>
                <a:gd name="T18" fmla="*/ 600 w 601"/>
                <a:gd name="T19" fmla="*/ 245 h 499"/>
                <a:gd name="T20" fmla="*/ 503 w 601"/>
                <a:gd name="T21" fmla="*/ 12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1" h="499">
                  <a:moveTo>
                    <a:pt x="503" y="123"/>
                  </a:moveTo>
                  <a:lnTo>
                    <a:pt x="503" y="123"/>
                  </a:lnTo>
                  <a:cubicBezTo>
                    <a:pt x="396" y="43"/>
                    <a:pt x="233" y="0"/>
                    <a:pt x="68" y="0"/>
                  </a:cubicBezTo>
                  <a:lnTo>
                    <a:pt x="68" y="0"/>
                  </a:lnTo>
                  <a:cubicBezTo>
                    <a:pt x="207" y="112"/>
                    <a:pt x="364" y="315"/>
                    <a:pt x="0" y="489"/>
                  </a:cubicBezTo>
                  <a:lnTo>
                    <a:pt x="0" y="489"/>
                  </a:lnTo>
                  <a:cubicBezTo>
                    <a:pt x="136" y="498"/>
                    <a:pt x="277" y="479"/>
                    <a:pt x="394" y="429"/>
                  </a:cubicBezTo>
                  <a:lnTo>
                    <a:pt x="394" y="429"/>
                  </a:lnTo>
                  <a:cubicBezTo>
                    <a:pt x="505" y="382"/>
                    <a:pt x="574" y="316"/>
                    <a:pt x="600" y="245"/>
                  </a:cubicBezTo>
                  <a:lnTo>
                    <a:pt x="600" y="245"/>
                  </a:lnTo>
                  <a:cubicBezTo>
                    <a:pt x="585" y="203"/>
                    <a:pt x="552" y="161"/>
                    <a:pt x="503" y="123"/>
                  </a:cubicBez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3" name="Freeform 209">
              <a:extLst>
                <a:ext uri="{FF2B5EF4-FFF2-40B4-BE49-F238E27FC236}">
                  <a16:creationId xmlns:a16="http://schemas.microsoft.com/office/drawing/2014/main" id="{ED6365A8-DDA0-A14A-A9FC-3CC9D83911E6}"/>
                </a:ext>
              </a:extLst>
            </p:cNvPr>
            <p:cNvSpPr>
              <a:spLocks noChangeArrowheads="1"/>
            </p:cNvSpPr>
            <p:nvPr/>
          </p:nvSpPr>
          <p:spPr bwMode="auto">
            <a:xfrm>
              <a:off x="15264927" y="7692946"/>
              <a:ext cx="1455659" cy="873396"/>
            </a:xfrm>
            <a:custGeom>
              <a:avLst/>
              <a:gdLst>
                <a:gd name="T0" fmla="*/ 588 w 1167"/>
                <a:gd name="T1" fmla="*/ 60 h 700"/>
                <a:gd name="T2" fmla="*/ 588 w 1167"/>
                <a:gd name="T3" fmla="*/ 60 h 700"/>
                <a:gd name="T4" fmla="*/ 264 w 1167"/>
                <a:gd name="T5" fmla="*/ 121 h 700"/>
                <a:gd name="T6" fmla="*/ 264 w 1167"/>
                <a:gd name="T7" fmla="*/ 121 h 700"/>
                <a:gd name="T8" fmla="*/ 63 w 1167"/>
                <a:gd name="T9" fmla="*/ 420 h 700"/>
                <a:gd name="T10" fmla="*/ 63 w 1167"/>
                <a:gd name="T11" fmla="*/ 420 h 700"/>
                <a:gd name="T12" fmla="*/ 158 w 1167"/>
                <a:gd name="T13" fmla="*/ 538 h 700"/>
                <a:gd name="T14" fmla="*/ 158 w 1167"/>
                <a:gd name="T15" fmla="*/ 538 h 700"/>
                <a:gd name="T16" fmla="*/ 914 w 1167"/>
                <a:gd name="T17" fmla="*/ 598 h 700"/>
                <a:gd name="T18" fmla="*/ 914 w 1167"/>
                <a:gd name="T19" fmla="*/ 598 h 700"/>
                <a:gd name="T20" fmla="*/ 1115 w 1167"/>
                <a:gd name="T21" fmla="*/ 420 h 700"/>
                <a:gd name="T22" fmla="*/ 1115 w 1167"/>
                <a:gd name="T23" fmla="*/ 420 h 700"/>
                <a:gd name="T24" fmla="*/ 1020 w 1167"/>
                <a:gd name="T25" fmla="*/ 182 h 700"/>
                <a:gd name="T26" fmla="*/ 1020 w 1167"/>
                <a:gd name="T27" fmla="*/ 182 h 700"/>
                <a:gd name="T28" fmla="*/ 588 w 1167"/>
                <a:gd name="T29" fmla="*/ 60 h 700"/>
                <a:gd name="T30" fmla="*/ 589 w 1167"/>
                <a:gd name="T31" fmla="*/ 678 h 700"/>
                <a:gd name="T32" fmla="*/ 589 w 1167"/>
                <a:gd name="T33" fmla="*/ 678 h 700"/>
                <a:gd name="T34" fmla="*/ 147 w 1167"/>
                <a:gd name="T35" fmla="*/ 553 h 700"/>
                <a:gd name="T36" fmla="*/ 147 w 1167"/>
                <a:gd name="T37" fmla="*/ 553 h 700"/>
                <a:gd name="T38" fmla="*/ 45 w 1167"/>
                <a:gd name="T39" fmla="*/ 427 h 700"/>
                <a:gd name="T40" fmla="*/ 45 w 1167"/>
                <a:gd name="T41" fmla="*/ 427 h 700"/>
                <a:gd name="T42" fmla="*/ 257 w 1167"/>
                <a:gd name="T43" fmla="*/ 104 h 700"/>
                <a:gd name="T44" fmla="*/ 257 w 1167"/>
                <a:gd name="T45" fmla="*/ 104 h 700"/>
                <a:gd name="T46" fmla="*/ 1031 w 1167"/>
                <a:gd name="T47" fmla="*/ 166 h 700"/>
                <a:gd name="T48" fmla="*/ 1031 w 1167"/>
                <a:gd name="T49" fmla="*/ 166 h 700"/>
                <a:gd name="T50" fmla="*/ 1133 w 1167"/>
                <a:gd name="T51" fmla="*/ 426 h 700"/>
                <a:gd name="T52" fmla="*/ 1133 w 1167"/>
                <a:gd name="T53" fmla="*/ 426 h 700"/>
                <a:gd name="T54" fmla="*/ 921 w 1167"/>
                <a:gd name="T55" fmla="*/ 615 h 700"/>
                <a:gd name="T56" fmla="*/ 921 w 1167"/>
                <a:gd name="T57" fmla="*/ 615 h 700"/>
                <a:gd name="T58" fmla="*/ 589 w 1167"/>
                <a:gd name="T59" fmla="*/ 67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7" h="700">
                  <a:moveTo>
                    <a:pt x="588" y="60"/>
                  </a:moveTo>
                  <a:lnTo>
                    <a:pt x="588" y="60"/>
                  </a:lnTo>
                  <a:cubicBezTo>
                    <a:pt x="475" y="60"/>
                    <a:pt x="362" y="80"/>
                    <a:pt x="264" y="121"/>
                  </a:cubicBezTo>
                  <a:lnTo>
                    <a:pt x="264" y="121"/>
                  </a:lnTo>
                  <a:cubicBezTo>
                    <a:pt x="100" y="191"/>
                    <a:pt x="21" y="308"/>
                    <a:pt x="63" y="420"/>
                  </a:cubicBezTo>
                  <a:lnTo>
                    <a:pt x="63" y="420"/>
                  </a:lnTo>
                  <a:cubicBezTo>
                    <a:pt x="79" y="463"/>
                    <a:pt x="111" y="503"/>
                    <a:pt x="158" y="538"/>
                  </a:cubicBezTo>
                  <a:lnTo>
                    <a:pt x="158" y="538"/>
                  </a:lnTo>
                  <a:cubicBezTo>
                    <a:pt x="336" y="672"/>
                    <a:pt x="676" y="699"/>
                    <a:pt x="914" y="598"/>
                  </a:cubicBezTo>
                  <a:lnTo>
                    <a:pt x="914" y="598"/>
                  </a:lnTo>
                  <a:cubicBezTo>
                    <a:pt x="1017" y="554"/>
                    <a:pt x="1089" y="491"/>
                    <a:pt x="1115" y="420"/>
                  </a:cubicBezTo>
                  <a:lnTo>
                    <a:pt x="1115" y="420"/>
                  </a:lnTo>
                  <a:cubicBezTo>
                    <a:pt x="1145" y="337"/>
                    <a:pt x="1111" y="250"/>
                    <a:pt x="1020" y="182"/>
                  </a:cubicBezTo>
                  <a:lnTo>
                    <a:pt x="1020" y="182"/>
                  </a:lnTo>
                  <a:cubicBezTo>
                    <a:pt x="914" y="102"/>
                    <a:pt x="752" y="60"/>
                    <a:pt x="588" y="60"/>
                  </a:cubicBezTo>
                  <a:close/>
                  <a:moveTo>
                    <a:pt x="589" y="678"/>
                  </a:moveTo>
                  <a:lnTo>
                    <a:pt x="589" y="678"/>
                  </a:lnTo>
                  <a:cubicBezTo>
                    <a:pt x="421" y="678"/>
                    <a:pt x="255" y="635"/>
                    <a:pt x="147" y="553"/>
                  </a:cubicBezTo>
                  <a:lnTo>
                    <a:pt x="147" y="553"/>
                  </a:lnTo>
                  <a:cubicBezTo>
                    <a:pt x="97" y="516"/>
                    <a:pt x="62" y="474"/>
                    <a:pt x="45" y="427"/>
                  </a:cubicBezTo>
                  <a:lnTo>
                    <a:pt x="45" y="427"/>
                  </a:lnTo>
                  <a:cubicBezTo>
                    <a:pt x="0" y="305"/>
                    <a:pt x="83" y="178"/>
                    <a:pt x="257" y="104"/>
                  </a:cubicBezTo>
                  <a:lnTo>
                    <a:pt x="257" y="104"/>
                  </a:lnTo>
                  <a:cubicBezTo>
                    <a:pt x="500" y="0"/>
                    <a:pt x="848" y="28"/>
                    <a:pt x="1031" y="166"/>
                  </a:cubicBezTo>
                  <a:lnTo>
                    <a:pt x="1031" y="166"/>
                  </a:lnTo>
                  <a:cubicBezTo>
                    <a:pt x="1130" y="240"/>
                    <a:pt x="1166" y="335"/>
                    <a:pt x="1133" y="426"/>
                  </a:cubicBezTo>
                  <a:lnTo>
                    <a:pt x="1133" y="426"/>
                  </a:lnTo>
                  <a:cubicBezTo>
                    <a:pt x="1105" y="502"/>
                    <a:pt x="1029" y="570"/>
                    <a:pt x="921" y="615"/>
                  </a:cubicBezTo>
                  <a:lnTo>
                    <a:pt x="921" y="615"/>
                  </a:lnTo>
                  <a:cubicBezTo>
                    <a:pt x="822" y="658"/>
                    <a:pt x="705" y="678"/>
                    <a:pt x="589" y="678"/>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4" name="Freeform 210">
              <a:extLst>
                <a:ext uri="{FF2B5EF4-FFF2-40B4-BE49-F238E27FC236}">
                  <a16:creationId xmlns:a16="http://schemas.microsoft.com/office/drawing/2014/main" id="{FE268233-5988-164D-8E70-061A4A23F3DC}"/>
                </a:ext>
              </a:extLst>
            </p:cNvPr>
            <p:cNvSpPr>
              <a:spLocks noChangeArrowheads="1"/>
            </p:cNvSpPr>
            <p:nvPr/>
          </p:nvSpPr>
          <p:spPr bwMode="auto">
            <a:xfrm>
              <a:off x="15610993" y="7072233"/>
              <a:ext cx="686629" cy="1186497"/>
            </a:xfrm>
            <a:custGeom>
              <a:avLst/>
              <a:gdLst>
                <a:gd name="T0" fmla="*/ 297 w 551"/>
                <a:gd name="T1" fmla="*/ 952 h 953"/>
                <a:gd name="T2" fmla="*/ 297 w 551"/>
                <a:gd name="T3" fmla="*/ 952 h 953"/>
                <a:gd name="T4" fmla="*/ 291 w 551"/>
                <a:gd name="T5" fmla="*/ 666 h 953"/>
                <a:gd name="T6" fmla="*/ 291 w 551"/>
                <a:gd name="T7" fmla="*/ 666 h 953"/>
                <a:gd name="T8" fmla="*/ 355 w 551"/>
                <a:gd name="T9" fmla="*/ 315 h 953"/>
                <a:gd name="T10" fmla="*/ 355 w 551"/>
                <a:gd name="T11" fmla="*/ 315 h 953"/>
                <a:gd name="T12" fmla="*/ 458 w 551"/>
                <a:gd name="T13" fmla="*/ 0 h 953"/>
                <a:gd name="T14" fmla="*/ 458 w 551"/>
                <a:gd name="T15" fmla="*/ 0 h 953"/>
                <a:gd name="T16" fmla="*/ 201 w 551"/>
                <a:gd name="T17" fmla="*/ 245 h 953"/>
                <a:gd name="T18" fmla="*/ 201 w 551"/>
                <a:gd name="T19" fmla="*/ 245 h 953"/>
                <a:gd name="T20" fmla="*/ 157 w 551"/>
                <a:gd name="T21" fmla="*/ 446 h 953"/>
                <a:gd name="T22" fmla="*/ 157 w 551"/>
                <a:gd name="T23" fmla="*/ 446 h 953"/>
                <a:gd name="T24" fmla="*/ 247 w 551"/>
                <a:gd name="T25" fmla="*/ 746 h 953"/>
                <a:gd name="T26" fmla="*/ 247 w 551"/>
                <a:gd name="T27" fmla="*/ 746 h 953"/>
                <a:gd name="T28" fmla="*/ 297 w 551"/>
                <a:gd name="T29" fmla="*/ 952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953">
                  <a:moveTo>
                    <a:pt x="297" y="952"/>
                  </a:moveTo>
                  <a:lnTo>
                    <a:pt x="297" y="952"/>
                  </a:lnTo>
                  <a:cubicBezTo>
                    <a:pt x="297" y="952"/>
                    <a:pt x="445" y="776"/>
                    <a:pt x="291" y="666"/>
                  </a:cubicBezTo>
                  <a:lnTo>
                    <a:pt x="291" y="666"/>
                  </a:lnTo>
                  <a:cubicBezTo>
                    <a:pt x="43" y="490"/>
                    <a:pt x="550" y="501"/>
                    <a:pt x="355" y="315"/>
                  </a:cubicBezTo>
                  <a:lnTo>
                    <a:pt x="355" y="315"/>
                  </a:lnTo>
                  <a:cubicBezTo>
                    <a:pt x="174" y="143"/>
                    <a:pt x="380" y="43"/>
                    <a:pt x="458" y="0"/>
                  </a:cubicBezTo>
                  <a:lnTo>
                    <a:pt x="458" y="0"/>
                  </a:lnTo>
                  <a:cubicBezTo>
                    <a:pt x="458" y="0"/>
                    <a:pt x="149" y="84"/>
                    <a:pt x="201" y="245"/>
                  </a:cubicBezTo>
                  <a:lnTo>
                    <a:pt x="201" y="245"/>
                  </a:lnTo>
                  <a:cubicBezTo>
                    <a:pt x="252" y="406"/>
                    <a:pt x="264" y="389"/>
                    <a:pt x="157" y="446"/>
                  </a:cubicBezTo>
                  <a:lnTo>
                    <a:pt x="157" y="446"/>
                  </a:lnTo>
                  <a:cubicBezTo>
                    <a:pt x="0" y="528"/>
                    <a:pt x="62" y="632"/>
                    <a:pt x="247" y="746"/>
                  </a:cubicBezTo>
                  <a:lnTo>
                    <a:pt x="247" y="746"/>
                  </a:lnTo>
                  <a:cubicBezTo>
                    <a:pt x="347" y="808"/>
                    <a:pt x="297" y="952"/>
                    <a:pt x="297" y="952"/>
                  </a:cubicBezTo>
                </a:path>
              </a:pathLst>
            </a:custGeom>
            <a:solidFill>
              <a:srgbClr val="FFFFFF">
                <a:alpha val="80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5" name="Freeform 211">
              <a:extLst>
                <a:ext uri="{FF2B5EF4-FFF2-40B4-BE49-F238E27FC236}">
                  <a16:creationId xmlns:a16="http://schemas.microsoft.com/office/drawing/2014/main" id="{AFBE3BDB-2762-AE4D-A12A-960872857C96}"/>
                </a:ext>
              </a:extLst>
            </p:cNvPr>
            <p:cNvSpPr>
              <a:spLocks noChangeArrowheads="1"/>
            </p:cNvSpPr>
            <p:nvPr/>
          </p:nvSpPr>
          <p:spPr bwMode="auto">
            <a:xfrm>
              <a:off x="13628002" y="6676735"/>
              <a:ext cx="2186231" cy="1263401"/>
            </a:xfrm>
            <a:custGeom>
              <a:avLst/>
              <a:gdLst>
                <a:gd name="T0" fmla="*/ 455 w 1757"/>
                <a:gd name="T1" fmla="*/ 1015 h 1016"/>
                <a:gd name="T2" fmla="*/ 1756 w 1757"/>
                <a:gd name="T3" fmla="*/ 261 h 1016"/>
                <a:gd name="T4" fmla="*/ 1301 w 1757"/>
                <a:gd name="T5" fmla="*/ 0 h 1016"/>
                <a:gd name="T6" fmla="*/ 0 w 1757"/>
                <a:gd name="T7" fmla="*/ 752 h 1016"/>
                <a:gd name="T8" fmla="*/ 455 w 1757"/>
                <a:gd name="T9" fmla="*/ 1015 h 1016"/>
              </a:gdLst>
              <a:ahLst/>
              <a:cxnLst>
                <a:cxn ang="0">
                  <a:pos x="T0" y="T1"/>
                </a:cxn>
                <a:cxn ang="0">
                  <a:pos x="T2" y="T3"/>
                </a:cxn>
                <a:cxn ang="0">
                  <a:pos x="T4" y="T5"/>
                </a:cxn>
                <a:cxn ang="0">
                  <a:pos x="T6" y="T7"/>
                </a:cxn>
                <a:cxn ang="0">
                  <a:pos x="T8" y="T9"/>
                </a:cxn>
              </a:cxnLst>
              <a:rect l="0" t="0" r="r" b="b"/>
              <a:pathLst>
                <a:path w="1757" h="1016">
                  <a:moveTo>
                    <a:pt x="455" y="1015"/>
                  </a:moveTo>
                  <a:lnTo>
                    <a:pt x="1756" y="261"/>
                  </a:lnTo>
                  <a:lnTo>
                    <a:pt x="1301" y="0"/>
                  </a:lnTo>
                  <a:lnTo>
                    <a:pt x="0" y="752"/>
                  </a:lnTo>
                  <a:lnTo>
                    <a:pt x="455" y="1015"/>
                  </a:ln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6" name="Freeform 212">
              <a:extLst>
                <a:ext uri="{FF2B5EF4-FFF2-40B4-BE49-F238E27FC236}">
                  <a16:creationId xmlns:a16="http://schemas.microsoft.com/office/drawing/2014/main" id="{45C5A739-7B42-C04A-98B7-9FAD20F638FB}"/>
                </a:ext>
              </a:extLst>
            </p:cNvPr>
            <p:cNvSpPr>
              <a:spLocks noChangeArrowheads="1"/>
            </p:cNvSpPr>
            <p:nvPr/>
          </p:nvSpPr>
          <p:spPr bwMode="auto">
            <a:xfrm>
              <a:off x="12815031" y="6209823"/>
              <a:ext cx="2191728" cy="1263401"/>
            </a:xfrm>
            <a:custGeom>
              <a:avLst/>
              <a:gdLst>
                <a:gd name="T0" fmla="*/ 456 w 1758"/>
                <a:gd name="T1" fmla="*/ 1015 h 1016"/>
                <a:gd name="T2" fmla="*/ 1757 w 1758"/>
                <a:gd name="T3" fmla="*/ 263 h 1016"/>
                <a:gd name="T4" fmla="*/ 1302 w 1758"/>
                <a:gd name="T5" fmla="*/ 0 h 1016"/>
                <a:gd name="T6" fmla="*/ 0 w 1758"/>
                <a:gd name="T7" fmla="*/ 752 h 1016"/>
                <a:gd name="T8" fmla="*/ 456 w 1758"/>
                <a:gd name="T9" fmla="*/ 1015 h 1016"/>
              </a:gdLst>
              <a:ahLst/>
              <a:cxnLst>
                <a:cxn ang="0">
                  <a:pos x="T0" y="T1"/>
                </a:cxn>
                <a:cxn ang="0">
                  <a:pos x="T2" y="T3"/>
                </a:cxn>
                <a:cxn ang="0">
                  <a:pos x="T4" y="T5"/>
                </a:cxn>
                <a:cxn ang="0">
                  <a:pos x="T6" y="T7"/>
                </a:cxn>
                <a:cxn ang="0">
                  <a:pos x="T8" y="T9"/>
                </a:cxn>
              </a:cxnLst>
              <a:rect l="0" t="0" r="r" b="b"/>
              <a:pathLst>
                <a:path w="1758" h="1016">
                  <a:moveTo>
                    <a:pt x="456" y="1015"/>
                  </a:moveTo>
                  <a:lnTo>
                    <a:pt x="1757" y="263"/>
                  </a:lnTo>
                  <a:lnTo>
                    <a:pt x="1302" y="0"/>
                  </a:lnTo>
                  <a:lnTo>
                    <a:pt x="0" y="752"/>
                  </a:lnTo>
                  <a:lnTo>
                    <a:pt x="456" y="1015"/>
                  </a:ln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7" name="Freeform 213">
              <a:extLst>
                <a:ext uri="{FF2B5EF4-FFF2-40B4-BE49-F238E27FC236}">
                  <a16:creationId xmlns:a16="http://schemas.microsoft.com/office/drawing/2014/main" id="{13109BD6-624E-8040-A0E1-38A3AFD0AC34}"/>
                </a:ext>
              </a:extLst>
            </p:cNvPr>
            <p:cNvSpPr>
              <a:spLocks noChangeArrowheads="1"/>
            </p:cNvSpPr>
            <p:nvPr/>
          </p:nvSpPr>
          <p:spPr bwMode="auto">
            <a:xfrm>
              <a:off x="13309404" y="3968659"/>
              <a:ext cx="1439177" cy="3460620"/>
            </a:xfrm>
            <a:custGeom>
              <a:avLst/>
              <a:gdLst>
                <a:gd name="T0" fmla="*/ 0 w 1157"/>
                <a:gd name="T1" fmla="*/ 2776 h 2777"/>
                <a:gd name="T2" fmla="*/ 1156 w 1157"/>
                <a:gd name="T3" fmla="*/ 2110 h 2777"/>
                <a:gd name="T4" fmla="*/ 1156 w 1157"/>
                <a:gd name="T5" fmla="*/ 0 h 2777"/>
                <a:gd name="T6" fmla="*/ 0 w 1157"/>
                <a:gd name="T7" fmla="*/ 668 h 2777"/>
                <a:gd name="T8" fmla="*/ 0 w 1157"/>
                <a:gd name="T9" fmla="*/ 2776 h 2777"/>
              </a:gdLst>
              <a:ahLst/>
              <a:cxnLst>
                <a:cxn ang="0">
                  <a:pos x="T0" y="T1"/>
                </a:cxn>
                <a:cxn ang="0">
                  <a:pos x="T2" y="T3"/>
                </a:cxn>
                <a:cxn ang="0">
                  <a:pos x="T4" y="T5"/>
                </a:cxn>
                <a:cxn ang="0">
                  <a:pos x="T6" y="T7"/>
                </a:cxn>
                <a:cxn ang="0">
                  <a:pos x="T8" y="T9"/>
                </a:cxn>
              </a:cxnLst>
              <a:rect l="0" t="0" r="r" b="b"/>
              <a:pathLst>
                <a:path w="1157" h="2777">
                  <a:moveTo>
                    <a:pt x="0" y="2776"/>
                  </a:moveTo>
                  <a:lnTo>
                    <a:pt x="1156" y="2110"/>
                  </a:lnTo>
                  <a:lnTo>
                    <a:pt x="1156" y="0"/>
                  </a:lnTo>
                  <a:lnTo>
                    <a:pt x="0" y="668"/>
                  </a:lnTo>
                  <a:lnTo>
                    <a:pt x="0" y="2776"/>
                  </a:lnTo>
                </a:path>
              </a:pathLst>
            </a:custGeom>
            <a:solidFill>
              <a:srgbClr val="206D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8" name="Freeform 214">
              <a:extLst>
                <a:ext uri="{FF2B5EF4-FFF2-40B4-BE49-F238E27FC236}">
                  <a16:creationId xmlns:a16="http://schemas.microsoft.com/office/drawing/2014/main" id="{CE8C3855-911A-2B4F-933D-4DEB512B4D76}"/>
                </a:ext>
              </a:extLst>
            </p:cNvPr>
            <p:cNvSpPr>
              <a:spLocks noChangeArrowheads="1"/>
            </p:cNvSpPr>
            <p:nvPr/>
          </p:nvSpPr>
          <p:spPr bwMode="auto">
            <a:xfrm>
              <a:off x="13512649" y="5407839"/>
              <a:ext cx="620712" cy="2493842"/>
            </a:xfrm>
            <a:custGeom>
              <a:avLst/>
              <a:gdLst>
                <a:gd name="T0" fmla="*/ 0 w 497"/>
                <a:gd name="T1" fmla="*/ 0 h 2002"/>
                <a:gd name="T2" fmla="*/ 0 w 497"/>
                <a:gd name="T3" fmla="*/ 1715 h 2002"/>
                <a:gd name="T4" fmla="*/ 496 w 497"/>
                <a:gd name="T5" fmla="*/ 2001 h 2002"/>
                <a:gd name="T6" fmla="*/ 496 w 497"/>
                <a:gd name="T7" fmla="*/ 286 h 2002"/>
                <a:gd name="T8" fmla="*/ 0 w 497"/>
                <a:gd name="T9" fmla="*/ 0 h 2002"/>
              </a:gdLst>
              <a:ahLst/>
              <a:cxnLst>
                <a:cxn ang="0">
                  <a:pos x="T0" y="T1"/>
                </a:cxn>
                <a:cxn ang="0">
                  <a:pos x="T2" y="T3"/>
                </a:cxn>
                <a:cxn ang="0">
                  <a:pos x="T4" y="T5"/>
                </a:cxn>
                <a:cxn ang="0">
                  <a:pos x="T6" y="T7"/>
                </a:cxn>
                <a:cxn ang="0">
                  <a:pos x="T8" y="T9"/>
                </a:cxn>
              </a:cxnLst>
              <a:rect l="0" t="0" r="r" b="b"/>
              <a:pathLst>
                <a:path w="497" h="2002">
                  <a:moveTo>
                    <a:pt x="0" y="0"/>
                  </a:moveTo>
                  <a:lnTo>
                    <a:pt x="0" y="1715"/>
                  </a:lnTo>
                  <a:lnTo>
                    <a:pt x="496" y="2001"/>
                  </a:lnTo>
                  <a:lnTo>
                    <a:pt x="496" y="286"/>
                  </a:lnTo>
                  <a:lnTo>
                    <a:pt x="0" y="0"/>
                  </a:ln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69" name="Freeform 215">
              <a:extLst>
                <a:ext uri="{FF2B5EF4-FFF2-40B4-BE49-F238E27FC236}">
                  <a16:creationId xmlns:a16="http://schemas.microsoft.com/office/drawing/2014/main" id="{FE554B21-03D3-C24F-867A-5AFE912076C1}"/>
                </a:ext>
              </a:extLst>
            </p:cNvPr>
            <p:cNvSpPr>
              <a:spLocks noChangeArrowheads="1"/>
            </p:cNvSpPr>
            <p:nvPr/>
          </p:nvSpPr>
          <p:spPr bwMode="auto">
            <a:xfrm>
              <a:off x="12688691" y="4441063"/>
              <a:ext cx="615221" cy="2982725"/>
            </a:xfrm>
            <a:custGeom>
              <a:avLst/>
              <a:gdLst>
                <a:gd name="T0" fmla="*/ 0 w 496"/>
                <a:gd name="T1" fmla="*/ 0 h 2395"/>
                <a:gd name="T2" fmla="*/ 0 w 496"/>
                <a:gd name="T3" fmla="*/ 2108 h 2395"/>
                <a:gd name="T4" fmla="*/ 495 w 496"/>
                <a:gd name="T5" fmla="*/ 2394 h 2395"/>
                <a:gd name="T6" fmla="*/ 495 w 496"/>
                <a:gd name="T7" fmla="*/ 286 h 2395"/>
                <a:gd name="T8" fmla="*/ 0 w 496"/>
                <a:gd name="T9" fmla="*/ 0 h 2395"/>
              </a:gdLst>
              <a:ahLst/>
              <a:cxnLst>
                <a:cxn ang="0">
                  <a:pos x="T0" y="T1"/>
                </a:cxn>
                <a:cxn ang="0">
                  <a:pos x="T2" y="T3"/>
                </a:cxn>
                <a:cxn ang="0">
                  <a:pos x="T4" y="T5"/>
                </a:cxn>
                <a:cxn ang="0">
                  <a:pos x="T6" y="T7"/>
                </a:cxn>
                <a:cxn ang="0">
                  <a:pos x="T8" y="T9"/>
                </a:cxn>
              </a:cxnLst>
              <a:rect l="0" t="0" r="r" b="b"/>
              <a:pathLst>
                <a:path w="496" h="2395">
                  <a:moveTo>
                    <a:pt x="0" y="0"/>
                  </a:moveTo>
                  <a:lnTo>
                    <a:pt x="0" y="2108"/>
                  </a:lnTo>
                  <a:lnTo>
                    <a:pt x="495" y="2394"/>
                  </a:lnTo>
                  <a:lnTo>
                    <a:pt x="495" y="286"/>
                  </a:lnTo>
                  <a:lnTo>
                    <a:pt x="0" y="0"/>
                  </a:ln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0" name="Freeform 216">
              <a:extLst>
                <a:ext uri="{FF2B5EF4-FFF2-40B4-BE49-F238E27FC236}">
                  <a16:creationId xmlns:a16="http://schemas.microsoft.com/office/drawing/2014/main" id="{A9DE9447-CA42-A244-89A5-D98C59D309C4}"/>
                </a:ext>
              </a:extLst>
            </p:cNvPr>
            <p:cNvSpPr>
              <a:spLocks noChangeArrowheads="1"/>
            </p:cNvSpPr>
            <p:nvPr/>
          </p:nvSpPr>
          <p:spPr bwMode="auto">
            <a:xfrm>
              <a:off x="12688691" y="3611615"/>
              <a:ext cx="2059889" cy="1191990"/>
            </a:xfrm>
            <a:custGeom>
              <a:avLst/>
              <a:gdLst>
                <a:gd name="T0" fmla="*/ 1206 w 1652"/>
                <a:gd name="T1" fmla="*/ 30 h 955"/>
                <a:gd name="T2" fmla="*/ 1156 w 1652"/>
                <a:gd name="T3" fmla="*/ 0 h 955"/>
                <a:gd name="T4" fmla="*/ 0 w 1652"/>
                <a:gd name="T5" fmla="*/ 668 h 955"/>
                <a:gd name="T6" fmla="*/ 495 w 1652"/>
                <a:gd name="T7" fmla="*/ 954 h 955"/>
                <a:gd name="T8" fmla="*/ 1651 w 1652"/>
                <a:gd name="T9" fmla="*/ 286 h 955"/>
                <a:gd name="T10" fmla="*/ 1594 w 1652"/>
                <a:gd name="T11" fmla="*/ 254 h 955"/>
                <a:gd name="T12" fmla="*/ 1206 w 1652"/>
                <a:gd name="T13" fmla="*/ 30 h 955"/>
              </a:gdLst>
              <a:ahLst/>
              <a:cxnLst>
                <a:cxn ang="0">
                  <a:pos x="T0" y="T1"/>
                </a:cxn>
                <a:cxn ang="0">
                  <a:pos x="T2" y="T3"/>
                </a:cxn>
                <a:cxn ang="0">
                  <a:pos x="T4" y="T5"/>
                </a:cxn>
                <a:cxn ang="0">
                  <a:pos x="T6" y="T7"/>
                </a:cxn>
                <a:cxn ang="0">
                  <a:pos x="T8" y="T9"/>
                </a:cxn>
                <a:cxn ang="0">
                  <a:pos x="T10" y="T11"/>
                </a:cxn>
                <a:cxn ang="0">
                  <a:pos x="T12" y="T13"/>
                </a:cxn>
              </a:cxnLst>
              <a:rect l="0" t="0" r="r" b="b"/>
              <a:pathLst>
                <a:path w="1652" h="955">
                  <a:moveTo>
                    <a:pt x="1206" y="30"/>
                  </a:moveTo>
                  <a:lnTo>
                    <a:pt x="1156" y="0"/>
                  </a:lnTo>
                  <a:lnTo>
                    <a:pt x="0" y="668"/>
                  </a:lnTo>
                  <a:lnTo>
                    <a:pt x="495" y="954"/>
                  </a:lnTo>
                  <a:lnTo>
                    <a:pt x="1651" y="286"/>
                  </a:lnTo>
                  <a:lnTo>
                    <a:pt x="1594" y="254"/>
                  </a:lnTo>
                  <a:lnTo>
                    <a:pt x="1206" y="30"/>
                  </a:ln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1" name="Freeform 217">
              <a:extLst>
                <a:ext uri="{FF2B5EF4-FFF2-40B4-BE49-F238E27FC236}">
                  <a16:creationId xmlns:a16="http://schemas.microsoft.com/office/drawing/2014/main" id="{18B0070E-549C-7940-9743-61D5FEF2967E}"/>
                </a:ext>
              </a:extLst>
            </p:cNvPr>
            <p:cNvSpPr>
              <a:spLocks noChangeArrowheads="1"/>
            </p:cNvSpPr>
            <p:nvPr/>
          </p:nvSpPr>
          <p:spPr bwMode="auto">
            <a:xfrm>
              <a:off x="12815031" y="3650062"/>
              <a:ext cx="1862143" cy="1076636"/>
            </a:xfrm>
            <a:custGeom>
              <a:avLst/>
              <a:gdLst>
                <a:gd name="T0" fmla="*/ 387 w 1495"/>
                <a:gd name="T1" fmla="*/ 864 h 865"/>
                <a:gd name="T2" fmla="*/ 1494 w 1495"/>
                <a:gd name="T3" fmla="*/ 224 h 865"/>
                <a:gd name="T4" fmla="*/ 1106 w 1495"/>
                <a:gd name="T5" fmla="*/ 0 h 865"/>
                <a:gd name="T6" fmla="*/ 0 w 1495"/>
                <a:gd name="T7" fmla="*/ 640 h 865"/>
                <a:gd name="T8" fmla="*/ 387 w 1495"/>
                <a:gd name="T9" fmla="*/ 864 h 865"/>
              </a:gdLst>
              <a:ahLst/>
              <a:cxnLst>
                <a:cxn ang="0">
                  <a:pos x="T0" y="T1"/>
                </a:cxn>
                <a:cxn ang="0">
                  <a:pos x="T2" y="T3"/>
                </a:cxn>
                <a:cxn ang="0">
                  <a:pos x="T4" y="T5"/>
                </a:cxn>
                <a:cxn ang="0">
                  <a:pos x="T6" y="T7"/>
                </a:cxn>
                <a:cxn ang="0">
                  <a:pos x="T8" y="T9"/>
                </a:cxn>
              </a:cxnLst>
              <a:rect l="0" t="0" r="r" b="b"/>
              <a:pathLst>
                <a:path w="1495" h="865">
                  <a:moveTo>
                    <a:pt x="387" y="864"/>
                  </a:moveTo>
                  <a:lnTo>
                    <a:pt x="1494" y="224"/>
                  </a:lnTo>
                  <a:lnTo>
                    <a:pt x="1106" y="0"/>
                  </a:lnTo>
                  <a:lnTo>
                    <a:pt x="0" y="640"/>
                  </a:lnTo>
                  <a:lnTo>
                    <a:pt x="387" y="86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2" name="Freeform 71">
              <a:extLst>
                <a:ext uri="{FF2B5EF4-FFF2-40B4-BE49-F238E27FC236}">
                  <a16:creationId xmlns:a16="http://schemas.microsoft.com/office/drawing/2014/main" id="{4FDF8514-D5A2-2843-A12F-9C94AD81DAF4}"/>
                </a:ext>
              </a:extLst>
            </p:cNvPr>
            <p:cNvSpPr>
              <a:spLocks noChangeArrowheads="1"/>
            </p:cNvSpPr>
            <p:nvPr/>
          </p:nvSpPr>
          <p:spPr bwMode="auto">
            <a:xfrm>
              <a:off x="12924889" y="3831333"/>
              <a:ext cx="1619206" cy="773264"/>
            </a:xfrm>
            <a:custGeom>
              <a:avLst/>
              <a:gdLst>
                <a:gd name="connsiteX0" fmla="*/ 762864 w 1619206"/>
                <a:gd name="connsiteY0" fmla="*/ 384513 h 773264"/>
                <a:gd name="connsiteX1" fmla="*/ 795250 w 1619206"/>
                <a:gd name="connsiteY1" fmla="*/ 404578 h 773264"/>
                <a:gd name="connsiteX2" fmla="*/ 158731 w 1619206"/>
                <a:gd name="connsiteY2" fmla="*/ 773264 h 773264"/>
                <a:gd name="connsiteX3" fmla="*/ 126344 w 1619206"/>
                <a:gd name="connsiteY3" fmla="*/ 754454 h 773264"/>
                <a:gd name="connsiteX4" fmla="*/ 1025359 w 1619206"/>
                <a:gd name="connsiteY4" fmla="*/ 82395 h 773264"/>
                <a:gd name="connsiteX5" fmla="*/ 1058916 w 1619206"/>
                <a:gd name="connsiteY5" fmla="*/ 101114 h 773264"/>
                <a:gd name="connsiteX6" fmla="*/ 32314 w 1619206"/>
                <a:gd name="connsiteY6" fmla="*/ 696368 h 773264"/>
                <a:gd name="connsiteX7" fmla="*/ 0 w 1619206"/>
                <a:gd name="connsiteY7" fmla="*/ 677650 h 773264"/>
                <a:gd name="connsiteX8" fmla="*/ 1586820 w 1619206"/>
                <a:gd name="connsiteY8" fmla="*/ 0 h 773264"/>
                <a:gd name="connsiteX9" fmla="*/ 1619206 w 1619206"/>
                <a:gd name="connsiteY9" fmla="*/ 18810 h 773264"/>
                <a:gd name="connsiteX10" fmla="*/ 983932 w 1619206"/>
                <a:gd name="connsiteY10" fmla="*/ 388751 h 773264"/>
                <a:gd name="connsiteX11" fmla="*/ 950300 w 1619206"/>
                <a:gd name="connsiteY11" fmla="*/ 369941 h 77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9206" h="773264">
                  <a:moveTo>
                    <a:pt x="762864" y="384513"/>
                  </a:moveTo>
                  <a:lnTo>
                    <a:pt x="795250" y="404578"/>
                  </a:lnTo>
                  <a:lnTo>
                    <a:pt x="158731" y="773264"/>
                  </a:lnTo>
                  <a:lnTo>
                    <a:pt x="126344" y="754454"/>
                  </a:lnTo>
                  <a:close/>
                  <a:moveTo>
                    <a:pt x="1025359" y="82395"/>
                  </a:moveTo>
                  <a:lnTo>
                    <a:pt x="1058916" y="101114"/>
                  </a:lnTo>
                  <a:lnTo>
                    <a:pt x="32314" y="696368"/>
                  </a:lnTo>
                  <a:lnTo>
                    <a:pt x="0" y="677650"/>
                  </a:lnTo>
                  <a:close/>
                  <a:moveTo>
                    <a:pt x="1586820" y="0"/>
                  </a:moveTo>
                  <a:lnTo>
                    <a:pt x="1619206" y="18810"/>
                  </a:lnTo>
                  <a:lnTo>
                    <a:pt x="983932" y="388751"/>
                  </a:lnTo>
                  <a:lnTo>
                    <a:pt x="950300" y="369941"/>
                  </a:lnTo>
                  <a:close/>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3" name="Freeform 221">
              <a:extLst>
                <a:ext uri="{FF2B5EF4-FFF2-40B4-BE49-F238E27FC236}">
                  <a16:creationId xmlns:a16="http://schemas.microsoft.com/office/drawing/2014/main" id="{7D27C829-76B3-1C45-831C-41581234B66C}"/>
                </a:ext>
              </a:extLst>
            </p:cNvPr>
            <p:cNvSpPr>
              <a:spLocks noChangeArrowheads="1"/>
            </p:cNvSpPr>
            <p:nvPr/>
          </p:nvSpPr>
          <p:spPr bwMode="auto">
            <a:xfrm>
              <a:off x="14127870" y="4929945"/>
              <a:ext cx="1439177" cy="2966244"/>
            </a:xfrm>
            <a:custGeom>
              <a:avLst/>
              <a:gdLst>
                <a:gd name="T0" fmla="*/ 0 w 1156"/>
                <a:gd name="T1" fmla="*/ 2382 h 2383"/>
                <a:gd name="T2" fmla="*/ 1155 w 1156"/>
                <a:gd name="T3" fmla="*/ 1715 h 2383"/>
                <a:gd name="T4" fmla="*/ 1155 w 1156"/>
                <a:gd name="T5" fmla="*/ 0 h 2383"/>
                <a:gd name="T6" fmla="*/ 0 w 1156"/>
                <a:gd name="T7" fmla="*/ 667 h 2383"/>
                <a:gd name="T8" fmla="*/ 0 w 1156"/>
                <a:gd name="T9" fmla="*/ 2382 h 2383"/>
              </a:gdLst>
              <a:ahLst/>
              <a:cxnLst>
                <a:cxn ang="0">
                  <a:pos x="T0" y="T1"/>
                </a:cxn>
                <a:cxn ang="0">
                  <a:pos x="T2" y="T3"/>
                </a:cxn>
                <a:cxn ang="0">
                  <a:pos x="T4" y="T5"/>
                </a:cxn>
                <a:cxn ang="0">
                  <a:pos x="T6" y="T7"/>
                </a:cxn>
                <a:cxn ang="0">
                  <a:pos x="T8" y="T9"/>
                </a:cxn>
              </a:cxnLst>
              <a:rect l="0" t="0" r="r" b="b"/>
              <a:pathLst>
                <a:path w="1156" h="2383">
                  <a:moveTo>
                    <a:pt x="0" y="2382"/>
                  </a:moveTo>
                  <a:lnTo>
                    <a:pt x="1155" y="1715"/>
                  </a:lnTo>
                  <a:lnTo>
                    <a:pt x="1155" y="0"/>
                  </a:lnTo>
                  <a:lnTo>
                    <a:pt x="0" y="667"/>
                  </a:lnTo>
                  <a:lnTo>
                    <a:pt x="0" y="2382"/>
                  </a:lnTo>
                </a:path>
              </a:pathLst>
            </a:custGeom>
            <a:solidFill>
              <a:srgbClr val="0E3B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4" name="Freeform 222">
              <a:extLst>
                <a:ext uri="{FF2B5EF4-FFF2-40B4-BE49-F238E27FC236}">
                  <a16:creationId xmlns:a16="http://schemas.microsoft.com/office/drawing/2014/main" id="{C0298E77-9B7A-0645-B3FF-596DB57A78A0}"/>
                </a:ext>
              </a:extLst>
            </p:cNvPr>
            <p:cNvSpPr>
              <a:spLocks noChangeArrowheads="1"/>
            </p:cNvSpPr>
            <p:nvPr/>
          </p:nvSpPr>
          <p:spPr bwMode="auto">
            <a:xfrm>
              <a:off x="13512647" y="4572894"/>
              <a:ext cx="2059889" cy="1191994"/>
            </a:xfrm>
            <a:custGeom>
              <a:avLst/>
              <a:gdLst>
                <a:gd name="T0" fmla="*/ 1156 w 1652"/>
                <a:gd name="T1" fmla="*/ 0 h 955"/>
                <a:gd name="T2" fmla="*/ 0 w 1652"/>
                <a:gd name="T3" fmla="*/ 668 h 955"/>
                <a:gd name="T4" fmla="*/ 496 w 1652"/>
                <a:gd name="T5" fmla="*/ 954 h 955"/>
                <a:gd name="T6" fmla="*/ 1651 w 1652"/>
                <a:gd name="T7" fmla="*/ 287 h 955"/>
                <a:gd name="T8" fmla="*/ 1156 w 1652"/>
                <a:gd name="T9" fmla="*/ 0 h 955"/>
              </a:gdLst>
              <a:ahLst/>
              <a:cxnLst>
                <a:cxn ang="0">
                  <a:pos x="T0" y="T1"/>
                </a:cxn>
                <a:cxn ang="0">
                  <a:pos x="T2" y="T3"/>
                </a:cxn>
                <a:cxn ang="0">
                  <a:pos x="T4" y="T5"/>
                </a:cxn>
                <a:cxn ang="0">
                  <a:pos x="T6" y="T7"/>
                </a:cxn>
                <a:cxn ang="0">
                  <a:pos x="T8" y="T9"/>
                </a:cxn>
              </a:cxnLst>
              <a:rect l="0" t="0" r="r" b="b"/>
              <a:pathLst>
                <a:path w="1652" h="955">
                  <a:moveTo>
                    <a:pt x="1156" y="0"/>
                  </a:moveTo>
                  <a:lnTo>
                    <a:pt x="0" y="668"/>
                  </a:lnTo>
                  <a:lnTo>
                    <a:pt x="496" y="954"/>
                  </a:lnTo>
                  <a:lnTo>
                    <a:pt x="1651" y="287"/>
                  </a:lnTo>
                  <a:lnTo>
                    <a:pt x="1156" y="0"/>
                  </a:lnTo>
                </a:path>
              </a:pathLst>
            </a:custGeom>
            <a:solidFill>
              <a:srgbClr val="1B5E8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5" name="Freeform 223">
              <a:extLst>
                <a:ext uri="{FF2B5EF4-FFF2-40B4-BE49-F238E27FC236}">
                  <a16:creationId xmlns:a16="http://schemas.microsoft.com/office/drawing/2014/main" id="{F7816B13-90AB-EE47-A1F8-60201EFCC650}"/>
                </a:ext>
              </a:extLst>
            </p:cNvPr>
            <p:cNvSpPr>
              <a:spLocks noChangeArrowheads="1"/>
            </p:cNvSpPr>
            <p:nvPr/>
          </p:nvSpPr>
          <p:spPr bwMode="auto">
            <a:xfrm>
              <a:off x="13638987" y="4611347"/>
              <a:ext cx="1862143" cy="1076636"/>
            </a:xfrm>
            <a:custGeom>
              <a:avLst/>
              <a:gdLst>
                <a:gd name="T0" fmla="*/ 387 w 1495"/>
                <a:gd name="T1" fmla="*/ 864 h 865"/>
                <a:gd name="T2" fmla="*/ 1494 w 1495"/>
                <a:gd name="T3" fmla="*/ 223 h 865"/>
                <a:gd name="T4" fmla="*/ 1107 w 1495"/>
                <a:gd name="T5" fmla="*/ 0 h 865"/>
                <a:gd name="T6" fmla="*/ 0 w 1495"/>
                <a:gd name="T7" fmla="*/ 640 h 865"/>
                <a:gd name="T8" fmla="*/ 387 w 1495"/>
                <a:gd name="T9" fmla="*/ 864 h 865"/>
              </a:gdLst>
              <a:ahLst/>
              <a:cxnLst>
                <a:cxn ang="0">
                  <a:pos x="T0" y="T1"/>
                </a:cxn>
                <a:cxn ang="0">
                  <a:pos x="T2" y="T3"/>
                </a:cxn>
                <a:cxn ang="0">
                  <a:pos x="T4" y="T5"/>
                </a:cxn>
                <a:cxn ang="0">
                  <a:pos x="T6" y="T7"/>
                </a:cxn>
                <a:cxn ang="0">
                  <a:pos x="T8" y="T9"/>
                </a:cxn>
              </a:cxnLst>
              <a:rect l="0" t="0" r="r" b="b"/>
              <a:pathLst>
                <a:path w="1495" h="865">
                  <a:moveTo>
                    <a:pt x="387" y="864"/>
                  </a:moveTo>
                  <a:lnTo>
                    <a:pt x="1494" y="223"/>
                  </a:lnTo>
                  <a:lnTo>
                    <a:pt x="1107" y="0"/>
                  </a:lnTo>
                  <a:lnTo>
                    <a:pt x="0" y="640"/>
                  </a:lnTo>
                  <a:lnTo>
                    <a:pt x="387" y="86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6" name="Freeform 75">
              <a:extLst>
                <a:ext uri="{FF2B5EF4-FFF2-40B4-BE49-F238E27FC236}">
                  <a16:creationId xmlns:a16="http://schemas.microsoft.com/office/drawing/2014/main" id="{F312272A-E9EF-F84E-BAA9-DF9B33C03FC7}"/>
                </a:ext>
              </a:extLst>
            </p:cNvPr>
            <p:cNvSpPr>
              <a:spLocks noChangeArrowheads="1"/>
            </p:cNvSpPr>
            <p:nvPr/>
          </p:nvSpPr>
          <p:spPr bwMode="auto">
            <a:xfrm>
              <a:off x="13743357" y="4792617"/>
              <a:ext cx="1619203" cy="778756"/>
            </a:xfrm>
            <a:custGeom>
              <a:avLst/>
              <a:gdLst>
                <a:gd name="connsiteX0" fmla="*/ 767107 w 1619203"/>
                <a:gd name="connsiteY0" fmla="*/ 390005 h 778756"/>
                <a:gd name="connsiteX1" fmla="*/ 800739 w 1619203"/>
                <a:gd name="connsiteY1" fmla="*/ 408816 h 778756"/>
                <a:gd name="connsiteX2" fmla="*/ 164220 w 1619203"/>
                <a:gd name="connsiteY2" fmla="*/ 778756 h 778756"/>
                <a:gd name="connsiteX3" fmla="*/ 131833 w 1619203"/>
                <a:gd name="connsiteY3" fmla="*/ 759946 h 778756"/>
                <a:gd name="connsiteX4" fmla="*/ 1026598 w 1619203"/>
                <a:gd name="connsiteY4" fmla="*/ 87887 h 778756"/>
                <a:gd name="connsiteX5" fmla="*/ 1058912 w 1619203"/>
                <a:gd name="connsiteY5" fmla="*/ 106606 h 778756"/>
                <a:gd name="connsiteX6" fmla="*/ 32314 w 1619203"/>
                <a:gd name="connsiteY6" fmla="*/ 701860 h 778756"/>
                <a:gd name="connsiteX7" fmla="*/ 0 w 1619203"/>
                <a:gd name="connsiteY7" fmla="*/ 681894 h 778756"/>
                <a:gd name="connsiteX8" fmla="*/ 1585633 w 1619203"/>
                <a:gd name="connsiteY8" fmla="*/ 0 h 778756"/>
                <a:gd name="connsiteX9" fmla="*/ 1619203 w 1619203"/>
                <a:gd name="connsiteY9" fmla="*/ 18810 h 778756"/>
                <a:gd name="connsiteX10" fmla="*/ 983864 w 1619203"/>
                <a:gd name="connsiteY10" fmla="*/ 388753 h 778756"/>
                <a:gd name="connsiteX11" fmla="*/ 950294 w 1619203"/>
                <a:gd name="connsiteY11" fmla="*/ 368689 h 7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9203" h="778756">
                  <a:moveTo>
                    <a:pt x="767107" y="390005"/>
                  </a:moveTo>
                  <a:lnTo>
                    <a:pt x="800739" y="408816"/>
                  </a:lnTo>
                  <a:lnTo>
                    <a:pt x="164220" y="778756"/>
                  </a:lnTo>
                  <a:lnTo>
                    <a:pt x="131833" y="759946"/>
                  </a:lnTo>
                  <a:close/>
                  <a:moveTo>
                    <a:pt x="1026598" y="87887"/>
                  </a:moveTo>
                  <a:lnTo>
                    <a:pt x="1058912" y="106606"/>
                  </a:lnTo>
                  <a:lnTo>
                    <a:pt x="32314" y="701860"/>
                  </a:lnTo>
                  <a:lnTo>
                    <a:pt x="0" y="681894"/>
                  </a:lnTo>
                  <a:close/>
                  <a:moveTo>
                    <a:pt x="1585633" y="0"/>
                  </a:moveTo>
                  <a:lnTo>
                    <a:pt x="1619203" y="18810"/>
                  </a:lnTo>
                  <a:lnTo>
                    <a:pt x="983864" y="388753"/>
                  </a:lnTo>
                  <a:lnTo>
                    <a:pt x="950294" y="368689"/>
                  </a:lnTo>
                  <a:close/>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7" name="Freeform 227">
              <a:extLst>
                <a:ext uri="{FF2B5EF4-FFF2-40B4-BE49-F238E27FC236}">
                  <a16:creationId xmlns:a16="http://schemas.microsoft.com/office/drawing/2014/main" id="{71CA78B4-6AA0-8344-8012-1B774BF1E4CE}"/>
                </a:ext>
              </a:extLst>
            </p:cNvPr>
            <p:cNvSpPr>
              <a:spLocks noChangeArrowheads="1"/>
            </p:cNvSpPr>
            <p:nvPr/>
          </p:nvSpPr>
          <p:spPr bwMode="auto">
            <a:xfrm>
              <a:off x="16055927" y="3424852"/>
              <a:ext cx="1686367" cy="1389740"/>
            </a:xfrm>
            <a:custGeom>
              <a:avLst/>
              <a:gdLst>
                <a:gd name="T0" fmla="*/ 0 w 1352"/>
                <a:gd name="T1" fmla="*/ 980 h 1115"/>
                <a:gd name="T2" fmla="*/ 0 w 1352"/>
                <a:gd name="T3" fmla="*/ 980 h 1115"/>
                <a:gd name="T4" fmla="*/ 144 w 1352"/>
                <a:gd name="T5" fmla="*/ 667 h 1115"/>
                <a:gd name="T6" fmla="*/ 144 w 1352"/>
                <a:gd name="T7" fmla="*/ 667 h 1115"/>
                <a:gd name="T8" fmla="*/ 287 w 1352"/>
                <a:gd name="T9" fmla="*/ 663 h 1115"/>
                <a:gd name="T10" fmla="*/ 287 w 1352"/>
                <a:gd name="T11" fmla="*/ 663 h 1115"/>
                <a:gd name="T12" fmla="*/ 438 w 1352"/>
                <a:gd name="T13" fmla="*/ 394 h 1115"/>
                <a:gd name="T14" fmla="*/ 438 w 1352"/>
                <a:gd name="T15" fmla="*/ 394 h 1115"/>
                <a:gd name="T16" fmla="*/ 604 w 1352"/>
                <a:gd name="T17" fmla="*/ 388 h 1115"/>
                <a:gd name="T18" fmla="*/ 604 w 1352"/>
                <a:gd name="T19" fmla="*/ 388 h 1115"/>
                <a:gd name="T20" fmla="*/ 777 w 1352"/>
                <a:gd name="T21" fmla="*/ 64 h 1115"/>
                <a:gd name="T22" fmla="*/ 777 w 1352"/>
                <a:gd name="T23" fmla="*/ 64 h 1115"/>
                <a:gd name="T24" fmla="*/ 997 w 1352"/>
                <a:gd name="T25" fmla="*/ 243 h 1115"/>
                <a:gd name="T26" fmla="*/ 997 w 1352"/>
                <a:gd name="T27" fmla="*/ 243 h 1115"/>
                <a:gd name="T28" fmla="*/ 1023 w 1352"/>
                <a:gd name="T29" fmla="*/ 226 h 1115"/>
                <a:gd name="T30" fmla="*/ 1023 w 1352"/>
                <a:gd name="T31" fmla="*/ 226 h 1115"/>
                <a:gd name="T32" fmla="*/ 1260 w 1352"/>
                <a:gd name="T33" fmla="*/ 254 h 1115"/>
                <a:gd name="T34" fmla="*/ 1260 w 1352"/>
                <a:gd name="T35" fmla="*/ 254 h 1115"/>
                <a:gd name="T36" fmla="*/ 1351 w 1352"/>
                <a:gd name="T37" fmla="*/ 393 h 1115"/>
                <a:gd name="T38" fmla="*/ 103 w 1352"/>
                <a:gd name="T39" fmla="*/ 1114 h 1115"/>
                <a:gd name="T40" fmla="*/ 10 w 1352"/>
                <a:gd name="T41" fmla="*/ 1058 h 1115"/>
                <a:gd name="T42" fmla="*/ 10 w 1352"/>
                <a:gd name="T43" fmla="*/ 1058 h 1115"/>
                <a:gd name="T44" fmla="*/ 0 w 1352"/>
                <a:gd name="T45" fmla="*/ 98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2" h="1115">
                  <a:moveTo>
                    <a:pt x="0" y="980"/>
                  </a:moveTo>
                  <a:lnTo>
                    <a:pt x="0" y="980"/>
                  </a:lnTo>
                  <a:cubicBezTo>
                    <a:pt x="0" y="853"/>
                    <a:pt x="65" y="712"/>
                    <a:pt x="144" y="667"/>
                  </a:cubicBezTo>
                  <a:lnTo>
                    <a:pt x="144" y="667"/>
                  </a:lnTo>
                  <a:cubicBezTo>
                    <a:pt x="191" y="640"/>
                    <a:pt x="262" y="621"/>
                    <a:pt x="287" y="663"/>
                  </a:cubicBezTo>
                  <a:lnTo>
                    <a:pt x="287" y="663"/>
                  </a:lnTo>
                  <a:cubicBezTo>
                    <a:pt x="316" y="531"/>
                    <a:pt x="365" y="449"/>
                    <a:pt x="438" y="394"/>
                  </a:cubicBezTo>
                  <a:lnTo>
                    <a:pt x="438" y="394"/>
                  </a:lnTo>
                  <a:cubicBezTo>
                    <a:pt x="485" y="359"/>
                    <a:pt x="569" y="355"/>
                    <a:pt x="604" y="388"/>
                  </a:cubicBezTo>
                  <a:lnTo>
                    <a:pt x="604" y="388"/>
                  </a:lnTo>
                  <a:cubicBezTo>
                    <a:pt x="638" y="239"/>
                    <a:pt x="684" y="118"/>
                    <a:pt x="777" y="64"/>
                  </a:cubicBezTo>
                  <a:lnTo>
                    <a:pt x="777" y="64"/>
                  </a:lnTo>
                  <a:cubicBezTo>
                    <a:pt x="889" y="0"/>
                    <a:pt x="981" y="80"/>
                    <a:pt x="997" y="243"/>
                  </a:cubicBezTo>
                  <a:lnTo>
                    <a:pt x="997" y="243"/>
                  </a:lnTo>
                  <a:cubicBezTo>
                    <a:pt x="1005" y="237"/>
                    <a:pt x="1015" y="231"/>
                    <a:pt x="1023" y="226"/>
                  </a:cubicBezTo>
                  <a:lnTo>
                    <a:pt x="1023" y="226"/>
                  </a:lnTo>
                  <a:cubicBezTo>
                    <a:pt x="1121" y="169"/>
                    <a:pt x="1145" y="188"/>
                    <a:pt x="1260" y="254"/>
                  </a:cubicBezTo>
                  <a:lnTo>
                    <a:pt x="1260" y="254"/>
                  </a:lnTo>
                  <a:cubicBezTo>
                    <a:pt x="1308" y="282"/>
                    <a:pt x="1351" y="393"/>
                    <a:pt x="1351" y="393"/>
                  </a:cubicBezTo>
                  <a:lnTo>
                    <a:pt x="103" y="1114"/>
                  </a:lnTo>
                  <a:lnTo>
                    <a:pt x="10" y="1058"/>
                  </a:lnTo>
                  <a:lnTo>
                    <a:pt x="10" y="1058"/>
                  </a:lnTo>
                  <a:cubicBezTo>
                    <a:pt x="4" y="1036"/>
                    <a:pt x="0" y="1010"/>
                    <a:pt x="0" y="980"/>
                  </a:cubicBezTo>
                </a:path>
              </a:pathLst>
            </a:custGeom>
            <a:solidFill>
              <a:srgbClr val="D8D8D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8" name="Freeform 228">
              <a:extLst>
                <a:ext uri="{FF2B5EF4-FFF2-40B4-BE49-F238E27FC236}">
                  <a16:creationId xmlns:a16="http://schemas.microsoft.com/office/drawing/2014/main" id="{B355DA5E-83FF-9D4C-9B04-E66AD046FF39}"/>
                </a:ext>
              </a:extLst>
            </p:cNvPr>
            <p:cNvSpPr>
              <a:spLocks noChangeArrowheads="1"/>
            </p:cNvSpPr>
            <p:nvPr/>
          </p:nvSpPr>
          <p:spPr bwMode="auto">
            <a:xfrm>
              <a:off x="16171284" y="3496257"/>
              <a:ext cx="1571010" cy="1318332"/>
            </a:xfrm>
            <a:custGeom>
              <a:avLst/>
              <a:gdLst>
                <a:gd name="T0" fmla="*/ 0 w 1259"/>
                <a:gd name="T1" fmla="*/ 980 h 1059"/>
                <a:gd name="T2" fmla="*/ 0 w 1259"/>
                <a:gd name="T3" fmla="*/ 980 h 1059"/>
                <a:gd name="T4" fmla="*/ 143 w 1259"/>
                <a:gd name="T5" fmla="*/ 666 h 1059"/>
                <a:gd name="T6" fmla="*/ 143 w 1259"/>
                <a:gd name="T7" fmla="*/ 666 h 1059"/>
                <a:gd name="T8" fmla="*/ 258 w 1259"/>
                <a:gd name="T9" fmla="*/ 694 h 1059"/>
                <a:gd name="T10" fmla="*/ 258 w 1259"/>
                <a:gd name="T11" fmla="*/ 694 h 1059"/>
                <a:gd name="T12" fmla="*/ 438 w 1259"/>
                <a:gd name="T13" fmla="*/ 393 h 1059"/>
                <a:gd name="T14" fmla="*/ 438 w 1259"/>
                <a:gd name="T15" fmla="*/ 393 h 1059"/>
                <a:gd name="T16" fmla="*/ 572 w 1259"/>
                <a:gd name="T17" fmla="*/ 403 h 1059"/>
                <a:gd name="T18" fmla="*/ 572 w 1259"/>
                <a:gd name="T19" fmla="*/ 403 h 1059"/>
                <a:gd name="T20" fmla="*/ 777 w 1259"/>
                <a:gd name="T21" fmla="*/ 64 h 1059"/>
                <a:gd name="T22" fmla="*/ 777 w 1259"/>
                <a:gd name="T23" fmla="*/ 64 h 1059"/>
                <a:gd name="T24" fmla="*/ 997 w 1259"/>
                <a:gd name="T25" fmla="*/ 242 h 1059"/>
                <a:gd name="T26" fmla="*/ 997 w 1259"/>
                <a:gd name="T27" fmla="*/ 242 h 1059"/>
                <a:gd name="T28" fmla="*/ 1023 w 1259"/>
                <a:gd name="T29" fmla="*/ 225 h 1059"/>
                <a:gd name="T30" fmla="*/ 1023 w 1259"/>
                <a:gd name="T31" fmla="*/ 225 h 1059"/>
                <a:gd name="T32" fmla="*/ 1258 w 1259"/>
                <a:gd name="T33" fmla="*/ 337 h 1059"/>
                <a:gd name="T34" fmla="*/ 10 w 1259"/>
                <a:gd name="T35" fmla="*/ 1058 h 1059"/>
                <a:gd name="T36" fmla="*/ 10 w 1259"/>
                <a:gd name="T37" fmla="*/ 1058 h 1059"/>
                <a:gd name="T38" fmla="*/ 0 w 1259"/>
                <a:gd name="T39" fmla="*/ 980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9" h="1059">
                  <a:moveTo>
                    <a:pt x="0" y="980"/>
                  </a:moveTo>
                  <a:lnTo>
                    <a:pt x="0" y="980"/>
                  </a:lnTo>
                  <a:cubicBezTo>
                    <a:pt x="0" y="852"/>
                    <a:pt x="65" y="712"/>
                    <a:pt x="143" y="666"/>
                  </a:cubicBezTo>
                  <a:lnTo>
                    <a:pt x="143" y="666"/>
                  </a:lnTo>
                  <a:cubicBezTo>
                    <a:pt x="191" y="639"/>
                    <a:pt x="233" y="652"/>
                    <a:pt x="258" y="694"/>
                  </a:cubicBezTo>
                  <a:lnTo>
                    <a:pt x="258" y="694"/>
                  </a:lnTo>
                  <a:cubicBezTo>
                    <a:pt x="287" y="562"/>
                    <a:pt x="357" y="440"/>
                    <a:pt x="438" y="393"/>
                  </a:cubicBezTo>
                  <a:lnTo>
                    <a:pt x="438" y="393"/>
                  </a:lnTo>
                  <a:cubicBezTo>
                    <a:pt x="490" y="364"/>
                    <a:pt x="537" y="370"/>
                    <a:pt x="572" y="403"/>
                  </a:cubicBezTo>
                  <a:lnTo>
                    <a:pt x="572" y="403"/>
                  </a:lnTo>
                  <a:cubicBezTo>
                    <a:pt x="605" y="254"/>
                    <a:pt x="684" y="117"/>
                    <a:pt x="777" y="64"/>
                  </a:cubicBezTo>
                  <a:lnTo>
                    <a:pt x="777" y="64"/>
                  </a:lnTo>
                  <a:cubicBezTo>
                    <a:pt x="888" y="0"/>
                    <a:pt x="981" y="78"/>
                    <a:pt x="997" y="242"/>
                  </a:cubicBezTo>
                  <a:lnTo>
                    <a:pt x="997" y="242"/>
                  </a:lnTo>
                  <a:cubicBezTo>
                    <a:pt x="1005" y="236"/>
                    <a:pt x="1014" y="231"/>
                    <a:pt x="1023" y="225"/>
                  </a:cubicBezTo>
                  <a:lnTo>
                    <a:pt x="1023" y="225"/>
                  </a:lnTo>
                  <a:cubicBezTo>
                    <a:pt x="1150" y="152"/>
                    <a:pt x="1252" y="203"/>
                    <a:pt x="1258" y="337"/>
                  </a:cubicBezTo>
                  <a:lnTo>
                    <a:pt x="10" y="1058"/>
                  </a:lnTo>
                  <a:lnTo>
                    <a:pt x="10" y="1058"/>
                  </a:lnTo>
                  <a:cubicBezTo>
                    <a:pt x="4" y="1035"/>
                    <a:pt x="0" y="1009"/>
                    <a:pt x="0" y="98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79" name="Freeform 229">
              <a:extLst>
                <a:ext uri="{FF2B5EF4-FFF2-40B4-BE49-F238E27FC236}">
                  <a16:creationId xmlns:a16="http://schemas.microsoft.com/office/drawing/2014/main" id="{53DA88D4-925A-8948-BF83-435E1911AB0A}"/>
                </a:ext>
              </a:extLst>
            </p:cNvPr>
            <p:cNvSpPr>
              <a:spLocks noChangeArrowheads="1"/>
            </p:cNvSpPr>
            <p:nvPr/>
          </p:nvSpPr>
          <p:spPr bwMode="auto">
            <a:xfrm>
              <a:off x="6635355" y="4226836"/>
              <a:ext cx="1686363" cy="1389740"/>
            </a:xfrm>
            <a:custGeom>
              <a:avLst/>
              <a:gdLst>
                <a:gd name="T0" fmla="*/ 1351 w 1352"/>
                <a:gd name="T1" fmla="*/ 981 h 1114"/>
                <a:gd name="T2" fmla="*/ 1351 w 1352"/>
                <a:gd name="T3" fmla="*/ 981 h 1114"/>
                <a:gd name="T4" fmla="*/ 1208 w 1352"/>
                <a:gd name="T5" fmla="*/ 667 h 1114"/>
                <a:gd name="T6" fmla="*/ 1208 w 1352"/>
                <a:gd name="T7" fmla="*/ 667 h 1114"/>
                <a:gd name="T8" fmla="*/ 1064 w 1352"/>
                <a:gd name="T9" fmla="*/ 663 h 1114"/>
                <a:gd name="T10" fmla="*/ 1064 w 1352"/>
                <a:gd name="T11" fmla="*/ 663 h 1114"/>
                <a:gd name="T12" fmla="*/ 913 w 1352"/>
                <a:gd name="T13" fmla="*/ 394 h 1114"/>
                <a:gd name="T14" fmla="*/ 913 w 1352"/>
                <a:gd name="T15" fmla="*/ 394 h 1114"/>
                <a:gd name="T16" fmla="*/ 747 w 1352"/>
                <a:gd name="T17" fmla="*/ 388 h 1114"/>
                <a:gd name="T18" fmla="*/ 747 w 1352"/>
                <a:gd name="T19" fmla="*/ 388 h 1114"/>
                <a:gd name="T20" fmla="*/ 575 w 1352"/>
                <a:gd name="T21" fmla="*/ 65 h 1114"/>
                <a:gd name="T22" fmla="*/ 575 w 1352"/>
                <a:gd name="T23" fmla="*/ 65 h 1114"/>
                <a:gd name="T24" fmla="*/ 354 w 1352"/>
                <a:gd name="T25" fmla="*/ 243 h 1114"/>
                <a:gd name="T26" fmla="*/ 354 w 1352"/>
                <a:gd name="T27" fmla="*/ 243 h 1114"/>
                <a:gd name="T28" fmla="*/ 328 w 1352"/>
                <a:gd name="T29" fmla="*/ 226 h 1114"/>
                <a:gd name="T30" fmla="*/ 328 w 1352"/>
                <a:gd name="T31" fmla="*/ 226 h 1114"/>
                <a:gd name="T32" fmla="*/ 91 w 1352"/>
                <a:gd name="T33" fmla="*/ 255 h 1114"/>
                <a:gd name="T34" fmla="*/ 91 w 1352"/>
                <a:gd name="T35" fmla="*/ 255 h 1114"/>
                <a:gd name="T36" fmla="*/ 0 w 1352"/>
                <a:gd name="T37" fmla="*/ 394 h 1114"/>
                <a:gd name="T38" fmla="*/ 1248 w 1352"/>
                <a:gd name="T39" fmla="*/ 1113 h 1114"/>
                <a:gd name="T40" fmla="*/ 1341 w 1352"/>
                <a:gd name="T41" fmla="*/ 1058 h 1114"/>
                <a:gd name="T42" fmla="*/ 1341 w 1352"/>
                <a:gd name="T43" fmla="*/ 1058 h 1114"/>
                <a:gd name="T44" fmla="*/ 1351 w 1352"/>
                <a:gd name="T45" fmla="*/ 981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2" h="1114">
                  <a:moveTo>
                    <a:pt x="1351" y="981"/>
                  </a:moveTo>
                  <a:lnTo>
                    <a:pt x="1351" y="981"/>
                  </a:lnTo>
                  <a:cubicBezTo>
                    <a:pt x="1351" y="853"/>
                    <a:pt x="1287" y="713"/>
                    <a:pt x="1208" y="667"/>
                  </a:cubicBezTo>
                  <a:lnTo>
                    <a:pt x="1208" y="667"/>
                  </a:lnTo>
                  <a:cubicBezTo>
                    <a:pt x="1161" y="639"/>
                    <a:pt x="1089" y="621"/>
                    <a:pt x="1064" y="663"/>
                  </a:cubicBezTo>
                  <a:lnTo>
                    <a:pt x="1064" y="663"/>
                  </a:lnTo>
                  <a:cubicBezTo>
                    <a:pt x="1035" y="531"/>
                    <a:pt x="986" y="449"/>
                    <a:pt x="913" y="394"/>
                  </a:cubicBezTo>
                  <a:lnTo>
                    <a:pt x="913" y="394"/>
                  </a:lnTo>
                  <a:cubicBezTo>
                    <a:pt x="866" y="359"/>
                    <a:pt x="782" y="354"/>
                    <a:pt x="747" y="388"/>
                  </a:cubicBezTo>
                  <a:lnTo>
                    <a:pt x="747" y="388"/>
                  </a:lnTo>
                  <a:cubicBezTo>
                    <a:pt x="714" y="239"/>
                    <a:pt x="667" y="118"/>
                    <a:pt x="575" y="65"/>
                  </a:cubicBezTo>
                  <a:lnTo>
                    <a:pt x="575" y="65"/>
                  </a:lnTo>
                  <a:cubicBezTo>
                    <a:pt x="463" y="0"/>
                    <a:pt x="370" y="79"/>
                    <a:pt x="354" y="243"/>
                  </a:cubicBezTo>
                  <a:lnTo>
                    <a:pt x="354" y="243"/>
                  </a:lnTo>
                  <a:cubicBezTo>
                    <a:pt x="346" y="237"/>
                    <a:pt x="337" y="231"/>
                    <a:pt x="328" y="226"/>
                  </a:cubicBezTo>
                  <a:lnTo>
                    <a:pt x="328" y="226"/>
                  </a:lnTo>
                  <a:cubicBezTo>
                    <a:pt x="230" y="170"/>
                    <a:pt x="206" y="189"/>
                    <a:pt x="91" y="255"/>
                  </a:cubicBezTo>
                  <a:lnTo>
                    <a:pt x="91" y="255"/>
                  </a:lnTo>
                  <a:cubicBezTo>
                    <a:pt x="43" y="283"/>
                    <a:pt x="0" y="394"/>
                    <a:pt x="0" y="394"/>
                  </a:cubicBezTo>
                  <a:lnTo>
                    <a:pt x="1248" y="1113"/>
                  </a:lnTo>
                  <a:lnTo>
                    <a:pt x="1341" y="1058"/>
                  </a:lnTo>
                  <a:lnTo>
                    <a:pt x="1341" y="1058"/>
                  </a:lnTo>
                  <a:cubicBezTo>
                    <a:pt x="1347" y="1036"/>
                    <a:pt x="1351" y="1010"/>
                    <a:pt x="1351" y="981"/>
                  </a:cubicBezTo>
                </a:path>
              </a:pathLst>
            </a:custGeom>
            <a:solidFill>
              <a:srgbClr val="D8D8D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0" name="Freeform 230">
              <a:extLst>
                <a:ext uri="{FF2B5EF4-FFF2-40B4-BE49-F238E27FC236}">
                  <a16:creationId xmlns:a16="http://schemas.microsoft.com/office/drawing/2014/main" id="{75D8A65D-1CD1-F440-8000-BA56DDF66185}"/>
                </a:ext>
              </a:extLst>
            </p:cNvPr>
            <p:cNvSpPr>
              <a:spLocks noChangeArrowheads="1"/>
            </p:cNvSpPr>
            <p:nvPr/>
          </p:nvSpPr>
          <p:spPr bwMode="auto">
            <a:xfrm>
              <a:off x="6635357" y="4292749"/>
              <a:ext cx="1571010" cy="1318332"/>
            </a:xfrm>
            <a:custGeom>
              <a:avLst/>
              <a:gdLst>
                <a:gd name="T0" fmla="*/ 1258 w 1259"/>
                <a:gd name="T1" fmla="*/ 981 h 1059"/>
                <a:gd name="T2" fmla="*/ 1258 w 1259"/>
                <a:gd name="T3" fmla="*/ 981 h 1059"/>
                <a:gd name="T4" fmla="*/ 1115 w 1259"/>
                <a:gd name="T5" fmla="*/ 667 h 1059"/>
                <a:gd name="T6" fmla="*/ 1115 w 1259"/>
                <a:gd name="T7" fmla="*/ 667 h 1059"/>
                <a:gd name="T8" fmla="*/ 1000 w 1259"/>
                <a:gd name="T9" fmla="*/ 695 h 1059"/>
                <a:gd name="T10" fmla="*/ 1000 w 1259"/>
                <a:gd name="T11" fmla="*/ 695 h 1059"/>
                <a:gd name="T12" fmla="*/ 820 w 1259"/>
                <a:gd name="T13" fmla="*/ 395 h 1059"/>
                <a:gd name="T14" fmla="*/ 820 w 1259"/>
                <a:gd name="T15" fmla="*/ 395 h 1059"/>
                <a:gd name="T16" fmla="*/ 687 w 1259"/>
                <a:gd name="T17" fmla="*/ 404 h 1059"/>
                <a:gd name="T18" fmla="*/ 687 w 1259"/>
                <a:gd name="T19" fmla="*/ 404 h 1059"/>
                <a:gd name="T20" fmla="*/ 482 w 1259"/>
                <a:gd name="T21" fmla="*/ 65 h 1059"/>
                <a:gd name="T22" fmla="*/ 482 w 1259"/>
                <a:gd name="T23" fmla="*/ 65 h 1059"/>
                <a:gd name="T24" fmla="*/ 262 w 1259"/>
                <a:gd name="T25" fmla="*/ 243 h 1059"/>
                <a:gd name="T26" fmla="*/ 262 w 1259"/>
                <a:gd name="T27" fmla="*/ 243 h 1059"/>
                <a:gd name="T28" fmla="*/ 235 w 1259"/>
                <a:gd name="T29" fmla="*/ 226 h 1059"/>
                <a:gd name="T30" fmla="*/ 235 w 1259"/>
                <a:gd name="T31" fmla="*/ 226 h 1059"/>
                <a:gd name="T32" fmla="*/ 0 w 1259"/>
                <a:gd name="T33" fmla="*/ 339 h 1059"/>
                <a:gd name="T34" fmla="*/ 1248 w 1259"/>
                <a:gd name="T35" fmla="*/ 1058 h 1059"/>
                <a:gd name="T36" fmla="*/ 1248 w 1259"/>
                <a:gd name="T37" fmla="*/ 1058 h 1059"/>
                <a:gd name="T38" fmla="*/ 1258 w 1259"/>
                <a:gd name="T39" fmla="*/ 98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9" h="1059">
                  <a:moveTo>
                    <a:pt x="1258" y="981"/>
                  </a:moveTo>
                  <a:lnTo>
                    <a:pt x="1258" y="981"/>
                  </a:lnTo>
                  <a:cubicBezTo>
                    <a:pt x="1258" y="853"/>
                    <a:pt x="1193" y="713"/>
                    <a:pt x="1115" y="667"/>
                  </a:cubicBezTo>
                  <a:lnTo>
                    <a:pt x="1115" y="667"/>
                  </a:lnTo>
                  <a:cubicBezTo>
                    <a:pt x="1067" y="640"/>
                    <a:pt x="1025" y="654"/>
                    <a:pt x="1000" y="695"/>
                  </a:cubicBezTo>
                  <a:lnTo>
                    <a:pt x="1000" y="695"/>
                  </a:lnTo>
                  <a:cubicBezTo>
                    <a:pt x="971" y="564"/>
                    <a:pt x="901" y="442"/>
                    <a:pt x="820" y="395"/>
                  </a:cubicBezTo>
                  <a:lnTo>
                    <a:pt x="820" y="395"/>
                  </a:lnTo>
                  <a:cubicBezTo>
                    <a:pt x="768" y="365"/>
                    <a:pt x="721" y="370"/>
                    <a:pt x="687" y="404"/>
                  </a:cubicBezTo>
                  <a:lnTo>
                    <a:pt x="687" y="404"/>
                  </a:lnTo>
                  <a:cubicBezTo>
                    <a:pt x="653" y="255"/>
                    <a:pt x="574" y="118"/>
                    <a:pt x="482" y="65"/>
                  </a:cubicBezTo>
                  <a:lnTo>
                    <a:pt x="482" y="65"/>
                  </a:lnTo>
                  <a:cubicBezTo>
                    <a:pt x="370" y="0"/>
                    <a:pt x="278" y="80"/>
                    <a:pt x="262" y="243"/>
                  </a:cubicBezTo>
                  <a:lnTo>
                    <a:pt x="262" y="243"/>
                  </a:lnTo>
                  <a:cubicBezTo>
                    <a:pt x="253" y="237"/>
                    <a:pt x="244" y="231"/>
                    <a:pt x="235" y="226"/>
                  </a:cubicBezTo>
                  <a:lnTo>
                    <a:pt x="235" y="226"/>
                  </a:lnTo>
                  <a:cubicBezTo>
                    <a:pt x="109" y="153"/>
                    <a:pt x="6" y="204"/>
                    <a:pt x="0" y="339"/>
                  </a:cubicBezTo>
                  <a:lnTo>
                    <a:pt x="1248" y="1058"/>
                  </a:lnTo>
                  <a:lnTo>
                    <a:pt x="1248" y="1058"/>
                  </a:lnTo>
                  <a:cubicBezTo>
                    <a:pt x="1254" y="1036"/>
                    <a:pt x="1258" y="1010"/>
                    <a:pt x="1258" y="981"/>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1" name="Freeform 231">
              <a:extLst>
                <a:ext uri="{FF2B5EF4-FFF2-40B4-BE49-F238E27FC236}">
                  <a16:creationId xmlns:a16="http://schemas.microsoft.com/office/drawing/2014/main" id="{E63C298C-A1EF-2043-A4F0-11DF5D02F81C}"/>
                </a:ext>
              </a:extLst>
            </p:cNvPr>
            <p:cNvSpPr>
              <a:spLocks noChangeArrowheads="1"/>
            </p:cNvSpPr>
            <p:nvPr/>
          </p:nvSpPr>
          <p:spPr bwMode="auto">
            <a:xfrm>
              <a:off x="15358311" y="11356809"/>
              <a:ext cx="1159031" cy="258171"/>
            </a:xfrm>
            <a:custGeom>
              <a:avLst/>
              <a:gdLst>
                <a:gd name="T0" fmla="*/ 712 w 931"/>
                <a:gd name="T1" fmla="*/ 176 h 207"/>
                <a:gd name="T2" fmla="*/ 712 w 931"/>
                <a:gd name="T3" fmla="*/ 176 h 207"/>
                <a:gd name="T4" fmla="*/ 793 w 931"/>
                <a:gd name="T5" fmla="*/ 49 h 207"/>
                <a:gd name="T6" fmla="*/ 793 w 931"/>
                <a:gd name="T7" fmla="*/ 49 h 207"/>
                <a:gd name="T8" fmla="*/ 218 w 931"/>
                <a:gd name="T9" fmla="*/ 30 h 207"/>
                <a:gd name="T10" fmla="*/ 218 w 931"/>
                <a:gd name="T11" fmla="*/ 30 h 207"/>
                <a:gd name="T12" fmla="*/ 136 w 931"/>
                <a:gd name="T13" fmla="*/ 157 h 207"/>
                <a:gd name="T14" fmla="*/ 136 w 931"/>
                <a:gd name="T15" fmla="*/ 157 h 207"/>
                <a:gd name="T16" fmla="*/ 712 w 931"/>
                <a:gd name="T17" fmla="*/ 17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1" h="207">
                  <a:moveTo>
                    <a:pt x="712" y="176"/>
                  </a:moveTo>
                  <a:lnTo>
                    <a:pt x="712" y="176"/>
                  </a:lnTo>
                  <a:cubicBezTo>
                    <a:pt x="894" y="146"/>
                    <a:pt x="930" y="88"/>
                    <a:pt x="793" y="49"/>
                  </a:cubicBezTo>
                  <a:lnTo>
                    <a:pt x="793" y="49"/>
                  </a:lnTo>
                  <a:cubicBezTo>
                    <a:pt x="657" y="8"/>
                    <a:pt x="399" y="0"/>
                    <a:pt x="218" y="30"/>
                  </a:cubicBezTo>
                  <a:lnTo>
                    <a:pt x="218" y="30"/>
                  </a:lnTo>
                  <a:cubicBezTo>
                    <a:pt x="36" y="60"/>
                    <a:pt x="0" y="118"/>
                    <a:pt x="136" y="157"/>
                  </a:cubicBezTo>
                  <a:lnTo>
                    <a:pt x="136" y="157"/>
                  </a:lnTo>
                  <a:cubicBezTo>
                    <a:pt x="273" y="198"/>
                    <a:pt x="530" y="206"/>
                    <a:pt x="712" y="176"/>
                  </a:cubicBezTo>
                </a:path>
              </a:pathLst>
            </a:custGeom>
            <a:solidFill>
              <a:srgbClr val="368B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2" name="Freeform 232">
              <a:extLst>
                <a:ext uri="{FF2B5EF4-FFF2-40B4-BE49-F238E27FC236}">
                  <a16:creationId xmlns:a16="http://schemas.microsoft.com/office/drawing/2014/main" id="{4DFCC3ED-A270-D24C-A83D-A968175CF3CB}"/>
                </a:ext>
              </a:extLst>
            </p:cNvPr>
            <p:cNvSpPr>
              <a:spLocks noChangeArrowheads="1"/>
            </p:cNvSpPr>
            <p:nvPr/>
          </p:nvSpPr>
          <p:spPr bwMode="auto">
            <a:xfrm>
              <a:off x="15918604" y="11362301"/>
              <a:ext cx="252680" cy="192257"/>
            </a:xfrm>
            <a:custGeom>
              <a:avLst/>
              <a:gdLst>
                <a:gd name="T0" fmla="*/ 66 w 202"/>
                <a:gd name="T1" fmla="*/ 0 h 155"/>
                <a:gd name="T2" fmla="*/ 66 w 202"/>
                <a:gd name="T3" fmla="*/ 0 h 155"/>
                <a:gd name="T4" fmla="*/ 53 w 202"/>
                <a:gd name="T5" fmla="*/ 98 h 155"/>
                <a:gd name="T6" fmla="*/ 53 w 202"/>
                <a:gd name="T7" fmla="*/ 98 h 155"/>
                <a:gd name="T8" fmla="*/ 173 w 202"/>
                <a:gd name="T9" fmla="*/ 113 h 155"/>
                <a:gd name="T10" fmla="*/ 173 w 202"/>
                <a:gd name="T11" fmla="*/ 113 h 155"/>
                <a:gd name="T12" fmla="*/ 142 w 202"/>
                <a:gd name="T13" fmla="*/ 73 h 155"/>
                <a:gd name="T14" fmla="*/ 142 w 202"/>
                <a:gd name="T15" fmla="*/ 73 h 155"/>
                <a:gd name="T16" fmla="*/ 131 w 202"/>
                <a:gd name="T17" fmla="*/ 37 h 155"/>
                <a:gd name="T18" fmla="*/ 133 w 202"/>
                <a:gd name="T19" fmla="*/ 20 h 155"/>
                <a:gd name="T20" fmla="*/ 66 w 202"/>
                <a:gd name="T2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155">
                  <a:moveTo>
                    <a:pt x="66" y="0"/>
                  </a:moveTo>
                  <a:lnTo>
                    <a:pt x="66" y="0"/>
                  </a:lnTo>
                  <a:cubicBezTo>
                    <a:pt x="66" y="0"/>
                    <a:pt x="0" y="61"/>
                    <a:pt x="53" y="98"/>
                  </a:cubicBezTo>
                  <a:lnTo>
                    <a:pt x="53" y="98"/>
                  </a:lnTo>
                  <a:cubicBezTo>
                    <a:pt x="133" y="154"/>
                    <a:pt x="201" y="150"/>
                    <a:pt x="173" y="113"/>
                  </a:cubicBezTo>
                  <a:lnTo>
                    <a:pt x="173" y="113"/>
                  </a:lnTo>
                  <a:cubicBezTo>
                    <a:pt x="160" y="96"/>
                    <a:pt x="149" y="82"/>
                    <a:pt x="142" y="73"/>
                  </a:cubicBezTo>
                  <a:lnTo>
                    <a:pt x="142" y="73"/>
                  </a:lnTo>
                  <a:cubicBezTo>
                    <a:pt x="134" y="63"/>
                    <a:pt x="130" y="50"/>
                    <a:pt x="131" y="37"/>
                  </a:cubicBezTo>
                  <a:lnTo>
                    <a:pt x="133" y="20"/>
                  </a:lnTo>
                  <a:lnTo>
                    <a:pt x="66" y="0"/>
                  </a:lnTo>
                </a:path>
              </a:pathLst>
            </a:custGeom>
            <a:solidFill>
              <a:srgbClr val="0E3B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3" name="Freeform 233">
              <a:extLst>
                <a:ext uri="{FF2B5EF4-FFF2-40B4-BE49-F238E27FC236}">
                  <a16:creationId xmlns:a16="http://schemas.microsoft.com/office/drawing/2014/main" id="{2D754023-508E-994A-8D87-ADBC366EFE06}"/>
                </a:ext>
              </a:extLst>
            </p:cNvPr>
            <p:cNvSpPr>
              <a:spLocks noChangeArrowheads="1"/>
            </p:cNvSpPr>
            <p:nvPr/>
          </p:nvSpPr>
          <p:spPr bwMode="auto">
            <a:xfrm>
              <a:off x="15226478" y="10944830"/>
              <a:ext cx="159297" cy="274652"/>
            </a:xfrm>
            <a:custGeom>
              <a:avLst/>
              <a:gdLst>
                <a:gd name="T0" fmla="*/ 126 w 129"/>
                <a:gd name="T1" fmla="*/ 45 h 220"/>
                <a:gd name="T2" fmla="*/ 126 w 129"/>
                <a:gd name="T3" fmla="*/ 45 h 220"/>
                <a:gd name="T4" fmla="*/ 29 w 129"/>
                <a:gd name="T5" fmla="*/ 63 h 220"/>
                <a:gd name="T6" fmla="*/ 29 w 129"/>
                <a:gd name="T7" fmla="*/ 63 h 220"/>
                <a:gd name="T8" fmla="*/ 52 w 129"/>
                <a:gd name="T9" fmla="*/ 181 h 220"/>
                <a:gd name="T10" fmla="*/ 52 w 129"/>
                <a:gd name="T11" fmla="*/ 181 h 220"/>
                <a:gd name="T12" fmla="*/ 80 w 129"/>
                <a:gd name="T13" fmla="*/ 139 h 220"/>
                <a:gd name="T14" fmla="*/ 80 w 129"/>
                <a:gd name="T15" fmla="*/ 139 h 220"/>
                <a:gd name="T16" fmla="*/ 110 w 129"/>
                <a:gd name="T17" fmla="*/ 118 h 220"/>
                <a:gd name="T18" fmla="*/ 128 w 129"/>
                <a:gd name="T19" fmla="*/ 115 h 220"/>
                <a:gd name="T20" fmla="*/ 126 w 129"/>
                <a:gd name="T21" fmla="*/ 4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220">
                  <a:moveTo>
                    <a:pt x="126" y="45"/>
                  </a:moveTo>
                  <a:lnTo>
                    <a:pt x="126" y="45"/>
                  </a:lnTo>
                  <a:cubicBezTo>
                    <a:pt x="126" y="45"/>
                    <a:pt x="48" y="0"/>
                    <a:pt x="29" y="63"/>
                  </a:cubicBezTo>
                  <a:lnTo>
                    <a:pt x="29" y="63"/>
                  </a:lnTo>
                  <a:cubicBezTo>
                    <a:pt x="0" y="155"/>
                    <a:pt x="25" y="219"/>
                    <a:pt x="52" y="181"/>
                  </a:cubicBezTo>
                  <a:lnTo>
                    <a:pt x="52" y="181"/>
                  </a:lnTo>
                  <a:cubicBezTo>
                    <a:pt x="64" y="163"/>
                    <a:pt x="73" y="149"/>
                    <a:pt x="80" y="139"/>
                  </a:cubicBezTo>
                  <a:lnTo>
                    <a:pt x="80" y="139"/>
                  </a:lnTo>
                  <a:cubicBezTo>
                    <a:pt x="87" y="128"/>
                    <a:pt x="98" y="121"/>
                    <a:pt x="110" y="118"/>
                  </a:cubicBezTo>
                  <a:lnTo>
                    <a:pt x="128" y="115"/>
                  </a:lnTo>
                  <a:lnTo>
                    <a:pt x="126" y="45"/>
                  </a:lnTo>
                </a:path>
              </a:pathLst>
            </a:custGeom>
            <a:solidFill>
              <a:srgbClr val="0E3B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4" name="Freeform 234">
              <a:extLst>
                <a:ext uri="{FF2B5EF4-FFF2-40B4-BE49-F238E27FC236}">
                  <a16:creationId xmlns:a16="http://schemas.microsoft.com/office/drawing/2014/main" id="{238A40E2-350F-CA40-A934-80794518786C}"/>
                </a:ext>
              </a:extLst>
            </p:cNvPr>
            <p:cNvSpPr>
              <a:spLocks noChangeArrowheads="1"/>
            </p:cNvSpPr>
            <p:nvPr/>
          </p:nvSpPr>
          <p:spPr bwMode="auto">
            <a:xfrm>
              <a:off x="15352818" y="10637217"/>
              <a:ext cx="873396" cy="774522"/>
            </a:xfrm>
            <a:custGeom>
              <a:avLst/>
              <a:gdLst>
                <a:gd name="T0" fmla="*/ 284 w 701"/>
                <a:gd name="T1" fmla="*/ 10 h 620"/>
                <a:gd name="T2" fmla="*/ 284 w 701"/>
                <a:gd name="T3" fmla="*/ 10 h 620"/>
                <a:gd name="T4" fmla="*/ 215 w 701"/>
                <a:gd name="T5" fmla="*/ 207 h 620"/>
                <a:gd name="T6" fmla="*/ 215 w 701"/>
                <a:gd name="T7" fmla="*/ 207 h 620"/>
                <a:gd name="T8" fmla="*/ 0 w 701"/>
                <a:gd name="T9" fmla="*/ 262 h 620"/>
                <a:gd name="T10" fmla="*/ 15 w 701"/>
                <a:gd name="T11" fmla="*/ 372 h 620"/>
                <a:gd name="T12" fmla="*/ 15 w 701"/>
                <a:gd name="T13" fmla="*/ 372 h 620"/>
                <a:gd name="T14" fmla="*/ 439 w 701"/>
                <a:gd name="T15" fmla="*/ 201 h 620"/>
                <a:gd name="T16" fmla="*/ 439 w 701"/>
                <a:gd name="T17" fmla="*/ 201 h 620"/>
                <a:gd name="T18" fmla="*/ 504 w 701"/>
                <a:gd name="T19" fmla="*/ 583 h 620"/>
                <a:gd name="T20" fmla="*/ 605 w 701"/>
                <a:gd name="T21" fmla="*/ 619 h 620"/>
                <a:gd name="T22" fmla="*/ 605 w 701"/>
                <a:gd name="T23" fmla="*/ 619 h 620"/>
                <a:gd name="T24" fmla="*/ 564 w 701"/>
                <a:gd name="T25" fmla="*/ 0 h 620"/>
                <a:gd name="T26" fmla="*/ 284 w 701"/>
                <a:gd name="T27" fmla="*/ 1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1" h="620">
                  <a:moveTo>
                    <a:pt x="284" y="10"/>
                  </a:moveTo>
                  <a:lnTo>
                    <a:pt x="284" y="10"/>
                  </a:lnTo>
                  <a:cubicBezTo>
                    <a:pt x="284" y="10"/>
                    <a:pt x="283" y="139"/>
                    <a:pt x="215" y="207"/>
                  </a:cubicBezTo>
                  <a:lnTo>
                    <a:pt x="215" y="207"/>
                  </a:lnTo>
                  <a:cubicBezTo>
                    <a:pt x="147" y="273"/>
                    <a:pt x="0" y="262"/>
                    <a:pt x="0" y="262"/>
                  </a:cubicBezTo>
                  <a:lnTo>
                    <a:pt x="15" y="372"/>
                  </a:lnTo>
                  <a:lnTo>
                    <a:pt x="15" y="372"/>
                  </a:lnTo>
                  <a:cubicBezTo>
                    <a:pt x="15" y="372"/>
                    <a:pt x="293" y="433"/>
                    <a:pt x="439" y="201"/>
                  </a:cubicBezTo>
                  <a:lnTo>
                    <a:pt x="439" y="201"/>
                  </a:lnTo>
                  <a:cubicBezTo>
                    <a:pt x="439" y="201"/>
                    <a:pt x="528" y="386"/>
                    <a:pt x="504" y="583"/>
                  </a:cubicBezTo>
                  <a:lnTo>
                    <a:pt x="605" y="619"/>
                  </a:lnTo>
                  <a:lnTo>
                    <a:pt x="605" y="619"/>
                  </a:lnTo>
                  <a:cubicBezTo>
                    <a:pt x="605" y="619"/>
                    <a:pt x="700" y="220"/>
                    <a:pt x="564" y="0"/>
                  </a:cubicBezTo>
                  <a:lnTo>
                    <a:pt x="284" y="10"/>
                  </a:lnTo>
                </a:path>
              </a:pathLst>
            </a:custGeom>
            <a:solidFill>
              <a:srgbClr val="0E3B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5" name="Freeform 235">
              <a:extLst>
                <a:ext uri="{FF2B5EF4-FFF2-40B4-BE49-F238E27FC236}">
                  <a16:creationId xmlns:a16="http://schemas.microsoft.com/office/drawing/2014/main" id="{F6F884FC-C677-544A-B2B8-3ACB3376B558}"/>
                </a:ext>
              </a:extLst>
            </p:cNvPr>
            <p:cNvSpPr>
              <a:spLocks noChangeArrowheads="1"/>
            </p:cNvSpPr>
            <p:nvPr/>
          </p:nvSpPr>
          <p:spPr bwMode="auto">
            <a:xfrm>
              <a:off x="15671414" y="10219747"/>
              <a:ext cx="428458" cy="521842"/>
            </a:xfrm>
            <a:custGeom>
              <a:avLst/>
              <a:gdLst>
                <a:gd name="T0" fmla="*/ 253 w 346"/>
                <a:gd name="T1" fmla="*/ 54 h 418"/>
                <a:gd name="T2" fmla="*/ 253 w 346"/>
                <a:gd name="T3" fmla="*/ 54 h 418"/>
                <a:gd name="T4" fmla="*/ 170 w 346"/>
                <a:gd name="T5" fmla="*/ 3 h 418"/>
                <a:gd name="T6" fmla="*/ 170 w 346"/>
                <a:gd name="T7" fmla="*/ 3 h 418"/>
                <a:gd name="T8" fmla="*/ 43 w 346"/>
                <a:gd name="T9" fmla="*/ 114 h 418"/>
                <a:gd name="T10" fmla="*/ 43 w 346"/>
                <a:gd name="T11" fmla="*/ 114 h 418"/>
                <a:gd name="T12" fmla="*/ 19 w 346"/>
                <a:gd name="T13" fmla="*/ 337 h 418"/>
                <a:gd name="T14" fmla="*/ 19 w 346"/>
                <a:gd name="T15" fmla="*/ 337 h 418"/>
                <a:gd name="T16" fmla="*/ 205 w 346"/>
                <a:gd name="T17" fmla="*/ 409 h 418"/>
                <a:gd name="T18" fmla="*/ 205 w 346"/>
                <a:gd name="T19" fmla="*/ 409 h 418"/>
                <a:gd name="T20" fmla="*/ 253 w 346"/>
                <a:gd name="T21" fmla="*/ 5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418">
                  <a:moveTo>
                    <a:pt x="253" y="54"/>
                  </a:moveTo>
                  <a:lnTo>
                    <a:pt x="253" y="54"/>
                  </a:lnTo>
                  <a:cubicBezTo>
                    <a:pt x="236" y="24"/>
                    <a:pt x="205" y="4"/>
                    <a:pt x="170" y="3"/>
                  </a:cubicBezTo>
                  <a:lnTo>
                    <a:pt x="170" y="3"/>
                  </a:lnTo>
                  <a:cubicBezTo>
                    <a:pt x="113" y="0"/>
                    <a:pt x="36" y="15"/>
                    <a:pt x="43" y="114"/>
                  </a:cubicBezTo>
                  <a:lnTo>
                    <a:pt x="43" y="114"/>
                  </a:lnTo>
                  <a:cubicBezTo>
                    <a:pt x="56" y="289"/>
                    <a:pt x="0" y="300"/>
                    <a:pt x="19" y="337"/>
                  </a:cubicBezTo>
                  <a:lnTo>
                    <a:pt x="19" y="337"/>
                  </a:lnTo>
                  <a:cubicBezTo>
                    <a:pt x="36" y="371"/>
                    <a:pt x="139" y="417"/>
                    <a:pt x="205" y="409"/>
                  </a:cubicBezTo>
                  <a:lnTo>
                    <a:pt x="205" y="409"/>
                  </a:lnTo>
                  <a:cubicBezTo>
                    <a:pt x="345" y="392"/>
                    <a:pt x="334" y="208"/>
                    <a:pt x="253" y="54"/>
                  </a:cubicBezTo>
                </a:path>
              </a:pathLst>
            </a:custGeom>
            <a:solidFill>
              <a:srgbClr val="206D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6" name="Freeform 236">
              <a:extLst>
                <a:ext uri="{FF2B5EF4-FFF2-40B4-BE49-F238E27FC236}">
                  <a16:creationId xmlns:a16="http://schemas.microsoft.com/office/drawing/2014/main" id="{A2EDAB40-37CB-5749-809A-502F6F545A80}"/>
                </a:ext>
              </a:extLst>
            </p:cNvPr>
            <p:cNvSpPr>
              <a:spLocks noChangeArrowheads="1"/>
            </p:cNvSpPr>
            <p:nvPr/>
          </p:nvSpPr>
          <p:spPr bwMode="auto">
            <a:xfrm>
              <a:off x="15643950" y="10263691"/>
              <a:ext cx="444936" cy="455925"/>
            </a:xfrm>
            <a:custGeom>
              <a:avLst/>
              <a:gdLst>
                <a:gd name="T0" fmla="*/ 72 w 355"/>
                <a:gd name="T1" fmla="*/ 32 h 367"/>
                <a:gd name="T2" fmla="*/ 72 w 355"/>
                <a:gd name="T3" fmla="*/ 32 h 367"/>
                <a:gd name="T4" fmla="*/ 124 w 355"/>
                <a:gd name="T5" fmla="*/ 301 h 367"/>
                <a:gd name="T6" fmla="*/ 124 w 355"/>
                <a:gd name="T7" fmla="*/ 301 h 367"/>
                <a:gd name="T8" fmla="*/ 329 w 355"/>
                <a:gd name="T9" fmla="*/ 366 h 367"/>
                <a:gd name="T10" fmla="*/ 354 w 355"/>
                <a:gd name="T11" fmla="*/ 324 h 367"/>
                <a:gd name="T12" fmla="*/ 354 w 355"/>
                <a:gd name="T13" fmla="*/ 324 h 367"/>
                <a:gd name="T14" fmla="*/ 179 w 355"/>
                <a:gd name="T15" fmla="*/ 134 h 367"/>
                <a:gd name="T16" fmla="*/ 179 w 355"/>
                <a:gd name="T17" fmla="*/ 134 h 367"/>
                <a:gd name="T18" fmla="*/ 72 w 355"/>
                <a:gd name="T19" fmla="*/ 3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5" h="367">
                  <a:moveTo>
                    <a:pt x="72" y="32"/>
                  </a:moveTo>
                  <a:lnTo>
                    <a:pt x="72" y="32"/>
                  </a:lnTo>
                  <a:cubicBezTo>
                    <a:pt x="72" y="32"/>
                    <a:pt x="0" y="220"/>
                    <a:pt x="124" y="301"/>
                  </a:cubicBezTo>
                  <a:lnTo>
                    <a:pt x="124" y="301"/>
                  </a:lnTo>
                  <a:cubicBezTo>
                    <a:pt x="201" y="351"/>
                    <a:pt x="329" y="366"/>
                    <a:pt x="329" y="366"/>
                  </a:cubicBezTo>
                  <a:lnTo>
                    <a:pt x="354" y="324"/>
                  </a:lnTo>
                  <a:lnTo>
                    <a:pt x="354" y="324"/>
                  </a:lnTo>
                  <a:cubicBezTo>
                    <a:pt x="354" y="324"/>
                    <a:pt x="168" y="303"/>
                    <a:pt x="179" y="134"/>
                  </a:cubicBezTo>
                  <a:lnTo>
                    <a:pt x="179" y="134"/>
                  </a:lnTo>
                  <a:cubicBezTo>
                    <a:pt x="188" y="0"/>
                    <a:pt x="72" y="32"/>
                    <a:pt x="72" y="32"/>
                  </a:cubicBez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7" name="Freeform 237">
              <a:extLst>
                <a:ext uri="{FF2B5EF4-FFF2-40B4-BE49-F238E27FC236}">
                  <a16:creationId xmlns:a16="http://schemas.microsoft.com/office/drawing/2014/main" id="{47152B1B-6CF0-6F4C-8178-2FC5E963BDA8}"/>
                </a:ext>
              </a:extLst>
            </p:cNvPr>
            <p:cNvSpPr>
              <a:spLocks noChangeArrowheads="1"/>
            </p:cNvSpPr>
            <p:nvPr/>
          </p:nvSpPr>
          <p:spPr bwMode="auto">
            <a:xfrm>
              <a:off x="15830713" y="10027490"/>
              <a:ext cx="192255" cy="236199"/>
            </a:xfrm>
            <a:custGeom>
              <a:avLst/>
              <a:gdLst>
                <a:gd name="T0" fmla="*/ 154 w 155"/>
                <a:gd name="T1" fmla="*/ 76 h 191"/>
                <a:gd name="T2" fmla="*/ 154 w 155"/>
                <a:gd name="T3" fmla="*/ 76 h 191"/>
                <a:gd name="T4" fmla="*/ 77 w 155"/>
                <a:gd name="T5" fmla="*/ 190 h 191"/>
                <a:gd name="T6" fmla="*/ 77 w 155"/>
                <a:gd name="T7" fmla="*/ 190 h 191"/>
                <a:gd name="T8" fmla="*/ 0 w 155"/>
                <a:gd name="T9" fmla="*/ 76 h 191"/>
                <a:gd name="T10" fmla="*/ 0 w 155"/>
                <a:gd name="T11" fmla="*/ 76 h 191"/>
                <a:gd name="T12" fmla="*/ 77 w 155"/>
                <a:gd name="T13" fmla="*/ 0 h 191"/>
                <a:gd name="T14" fmla="*/ 77 w 155"/>
                <a:gd name="T15" fmla="*/ 0 h 191"/>
                <a:gd name="T16" fmla="*/ 154 w 155"/>
                <a:gd name="T17" fmla="*/ 7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91">
                  <a:moveTo>
                    <a:pt x="154" y="76"/>
                  </a:moveTo>
                  <a:lnTo>
                    <a:pt x="154" y="76"/>
                  </a:lnTo>
                  <a:cubicBezTo>
                    <a:pt x="154" y="119"/>
                    <a:pt x="134" y="190"/>
                    <a:pt x="77" y="190"/>
                  </a:cubicBezTo>
                  <a:lnTo>
                    <a:pt x="77" y="190"/>
                  </a:lnTo>
                  <a:cubicBezTo>
                    <a:pt x="19" y="190"/>
                    <a:pt x="0" y="119"/>
                    <a:pt x="0" y="76"/>
                  </a:cubicBezTo>
                  <a:lnTo>
                    <a:pt x="0" y="76"/>
                  </a:lnTo>
                  <a:cubicBezTo>
                    <a:pt x="0" y="34"/>
                    <a:pt x="34" y="0"/>
                    <a:pt x="77" y="0"/>
                  </a:cubicBezTo>
                  <a:lnTo>
                    <a:pt x="77" y="0"/>
                  </a:lnTo>
                  <a:cubicBezTo>
                    <a:pt x="119" y="0"/>
                    <a:pt x="154" y="34"/>
                    <a:pt x="154" y="7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8" name="Freeform 238">
              <a:extLst>
                <a:ext uri="{FF2B5EF4-FFF2-40B4-BE49-F238E27FC236}">
                  <a16:creationId xmlns:a16="http://schemas.microsoft.com/office/drawing/2014/main" id="{35A887C8-E774-804F-9B4C-6C913A60F16C}"/>
                </a:ext>
              </a:extLst>
            </p:cNvPr>
            <p:cNvSpPr>
              <a:spLocks noChangeArrowheads="1"/>
            </p:cNvSpPr>
            <p:nvPr/>
          </p:nvSpPr>
          <p:spPr bwMode="auto">
            <a:xfrm>
              <a:off x="15539581" y="9912137"/>
              <a:ext cx="538319" cy="362541"/>
            </a:xfrm>
            <a:custGeom>
              <a:avLst/>
              <a:gdLst>
                <a:gd name="T0" fmla="*/ 240 w 433"/>
                <a:gd name="T1" fmla="*/ 185 h 291"/>
                <a:gd name="T2" fmla="*/ 240 w 433"/>
                <a:gd name="T3" fmla="*/ 185 h 291"/>
                <a:gd name="T4" fmla="*/ 341 w 433"/>
                <a:gd name="T5" fmla="*/ 111 h 291"/>
                <a:gd name="T6" fmla="*/ 341 w 433"/>
                <a:gd name="T7" fmla="*/ 111 h 291"/>
                <a:gd name="T8" fmla="*/ 388 w 433"/>
                <a:gd name="T9" fmla="*/ 178 h 291"/>
                <a:gd name="T10" fmla="*/ 388 w 433"/>
                <a:gd name="T11" fmla="*/ 178 h 291"/>
                <a:gd name="T12" fmla="*/ 339 w 433"/>
                <a:gd name="T13" fmla="*/ 25 h 291"/>
                <a:gd name="T14" fmla="*/ 339 w 433"/>
                <a:gd name="T15" fmla="*/ 25 h 291"/>
                <a:gd name="T16" fmla="*/ 168 w 433"/>
                <a:gd name="T17" fmla="*/ 91 h 291"/>
                <a:gd name="T18" fmla="*/ 168 w 433"/>
                <a:gd name="T19" fmla="*/ 91 h 291"/>
                <a:gd name="T20" fmla="*/ 62 w 433"/>
                <a:gd name="T21" fmla="*/ 139 h 291"/>
                <a:gd name="T22" fmla="*/ 31 w 433"/>
                <a:gd name="T23" fmla="*/ 147 h 291"/>
                <a:gd name="T24" fmla="*/ 31 w 433"/>
                <a:gd name="T25" fmla="*/ 147 h 291"/>
                <a:gd name="T26" fmla="*/ 8 w 433"/>
                <a:gd name="T27" fmla="*/ 191 h 291"/>
                <a:gd name="T28" fmla="*/ 8 w 433"/>
                <a:gd name="T29" fmla="*/ 191 h 291"/>
                <a:gd name="T30" fmla="*/ 36 w 433"/>
                <a:gd name="T31" fmla="*/ 243 h 291"/>
                <a:gd name="T32" fmla="*/ 36 w 433"/>
                <a:gd name="T33" fmla="*/ 243 h 291"/>
                <a:gd name="T34" fmla="*/ 189 w 433"/>
                <a:gd name="T35" fmla="*/ 263 h 291"/>
                <a:gd name="T36" fmla="*/ 189 w 433"/>
                <a:gd name="T37" fmla="*/ 263 h 291"/>
                <a:gd name="T38" fmla="*/ 240 w 433"/>
                <a:gd name="T39" fmla="*/ 18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3" h="291">
                  <a:moveTo>
                    <a:pt x="240" y="185"/>
                  </a:moveTo>
                  <a:lnTo>
                    <a:pt x="240" y="185"/>
                  </a:lnTo>
                  <a:cubicBezTo>
                    <a:pt x="240" y="185"/>
                    <a:pt x="336" y="176"/>
                    <a:pt x="341" y="111"/>
                  </a:cubicBezTo>
                  <a:lnTo>
                    <a:pt x="341" y="111"/>
                  </a:lnTo>
                  <a:cubicBezTo>
                    <a:pt x="341" y="111"/>
                    <a:pt x="372" y="189"/>
                    <a:pt x="388" y="178"/>
                  </a:cubicBezTo>
                  <a:lnTo>
                    <a:pt x="388" y="178"/>
                  </a:lnTo>
                  <a:cubicBezTo>
                    <a:pt x="417" y="158"/>
                    <a:pt x="432" y="61"/>
                    <a:pt x="339" y="25"/>
                  </a:cubicBezTo>
                  <a:lnTo>
                    <a:pt x="339" y="25"/>
                  </a:lnTo>
                  <a:cubicBezTo>
                    <a:pt x="275" y="0"/>
                    <a:pt x="202" y="3"/>
                    <a:pt x="168" y="91"/>
                  </a:cubicBezTo>
                  <a:lnTo>
                    <a:pt x="168" y="91"/>
                  </a:lnTo>
                  <a:cubicBezTo>
                    <a:pt x="155" y="123"/>
                    <a:pt x="62" y="91"/>
                    <a:pt x="62" y="139"/>
                  </a:cubicBezTo>
                  <a:lnTo>
                    <a:pt x="31" y="147"/>
                  </a:lnTo>
                  <a:lnTo>
                    <a:pt x="31" y="147"/>
                  </a:lnTo>
                  <a:cubicBezTo>
                    <a:pt x="11" y="152"/>
                    <a:pt x="0" y="173"/>
                    <a:pt x="8" y="191"/>
                  </a:cubicBezTo>
                  <a:lnTo>
                    <a:pt x="8" y="191"/>
                  </a:lnTo>
                  <a:cubicBezTo>
                    <a:pt x="14" y="207"/>
                    <a:pt x="23" y="225"/>
                    <a:pt x="36" y="243"/>
                  </a:cubicBezTo>
                  <a:lnTo>
                    <a:pt x="36" y="243"/>
                  </a:lnTo>
                  <a:cubicBezTo>
                    <a:pt x="68" y="285"/>
                    <a:pt x="144" y="290"/>
                    <a:pt x="189" y="263"/>
                  </a:cubicBezTo>
                  <a:lnTo>
                    <a:pt x="189" y="263"/>
                  </a:lnTo>
                  <a:cubicBezTo>
                    <a:pt x="228" y="238"/>
                    <a:pt x="237" y="213"/>
                    <a:pt x="240" y="185"/>
                  </a:cubicBez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89" name="Freeform 239">
              <a:extLst>
                <a:ext uri="{FF2B5EF4-FFF2-40B4-BE49-F238E27FC236}">
                  <a16:creationId xmlns:a16="http://schemas.microsoft.com/office/drawing/2014/main" id="{047F3BDF-AF5E-C648-9B33-121371BA6A3F}"/>
                </a:ext>
              </a:extLst>
            </p:cNvPr>
            <p:cNvSpPr>
              <a:spLocks noChangeArrowheads="1"/>
            </p:cNvSpPr>
            <p:nvPr/>
          </p:nvSpPr>
          <p:spPr bwMode="auto">
            <a:xfrm>
              <a:off x="15808739" y="10104394"/>
              <a:ext cx="65917" cy="71408"/>
            </a:xfrm>
            <a:custGeom>
              <a:avLst/>
              <a:gdLst>
                <a:gd name="T0" fmla="*/ 41 w 53"/>
                <a:gd name="T1" fmla="*/ 18 h 59"/>
                <a:gd name="T2" fmla="*/ 41 w 53"/>
                <a:gd name="T3" fmla="*/ 18 h 59"/>
                <a:gd name="T4" fmla="*/ 44 w 53"/>
                <a:gd name="T5" fmla="*/ 52 h 59"/>
                <a:gd name="T6" fmla="*/ 44 w 53"/>
                <a:gd name="T7" fmla="*/ 52 h 59"/>
                <a:gd name="T8" fmla="*/ 11 w 53"/>
                <a:gd name="T9" fmla="*/ 41 h 59"/>
                <a:gd name="T10" fmla="*/ 11 w 53"/>
                <a:gd name="T11" fmla="*/ 41 h 59"/>
                <a:gd name="T12" fmla="*/ 8 w 53"/>
                <a:gd name="T13" fmla="*/ 6 h 59"/>
                <a:gd name="T14" fmla="*/ 8 w 53"/>
                <a:gd name="T15" fmla="*/ 6 h 59"/>
                <a:gd name="T16" fmla="*/ 41 w 53"/>
                <a:gd name="T17"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9">
                  <a:moveTo>
                    <a:pt x="41" y="18"/>
                  </a:moveTo>
                  <a:lnTo>
                    <a:pt x="41" y="18"/>
                  </a:lnTo>
                  <a:cubicBezTo>
                    <a:pt x="50" y="30"/>
                    <a:pt x="52" y="45"/>
                    <a:pt x="44" y="52"/>
                  </a:cubicBezTo>
                  <a:lnTo>
                    <a:pt x="44" y="52"/>
                  </a:lnTo>
                  <a:cubicBezTo>
                    <a:pt x="36" y="58"/>
                    <a:pt x="21" y="54"/>
                    <a:pt x="11" y="41"/>
                  </a:cubicBezTo>
                  <a:lnTo>
                    <a:pt x="11" y="41"/>
                  </a:lnTo>
                  <a:cubicBezTo>
                    <a:pt x="1" y="28"/>
                    <a:pt x="0" y="13"/>
                    <a:pt x="8" y="6"/>
                  </a:cubicBezTo>
                  <a:lnTo>
                    <a:pt x="8" y="6"/>
                  </a:lnTo>
                  <a:cubicBezTo>
                    <a:pt x="16" y="0"/>
                    <a:pt x="31" y="5"/>
                    <a:pt x="41" y="1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0" name="Freeform 240">
              <a:extLst>
                <a:ext uri="{FF2B5EF4-FFF2-40B4-BE49-F238E27FC236}">
                  <a16:creationId xmlns:a16="http://schemas.microsoft.com/office/drawing/2014/main" id="{7CDE4E6E-6A7A-C145-BC6B-A560D3CE521B}"/>
                </a:ext>
              </a:extLst>
            </p:cNvPr>
            <p:cNvSpPr>
              <a:spLocks noChangeArrowheads="1"/>
            </p:cNvSpPr>
            <p:nvPr/>
          </p:nvSpPr>
          <p:spPr bwMode="auto">
            <a:xfrm>
              <a:off x="15874656" y="10252706"/>
              <a:ext cx="329582" cy="406485"/>
            </a:xfrm>
            <a:custGeom>
              <a:avLst/>
              <a:gdLst>
                <a:gd name="T0" fmla="*/ 70 w 265"/>
                <a:gd name="T1" fmla="*/ 0 h 327"/>
                <a:gd name="T2" fmla="*/ 70 w 265"/>
                <a:gd name="T3" fmla="*/ 0 h 327"/>
                <a:gd name="T4" fmla="*/ 175 w 265"/>
                <a:gd name="T5" fmla="*/ 159 h 327"/>
                <a:gd name="T6" fmla="*/ 175 w 265"/>
                <a:gd name="T7" fmla="*/ 159 h 327"/>
                <a:gd name="T8" fmla="*/ 264 w 265"/>
                <a:gd name="T9" fmla="*/ 278 h 327"/>
                <a:gd name="T10" fmla="*/ 239 w 265"/>
                <a:gd name="T11" fmla="*/ 326 h 327"/>
                <a:gd name="T12" fmla="*/ 239 w 265"/>
                <a:gd name="T13" fmla="*/ 326 h 327"/>
                <a:gd name="T14" fmla="*/ 70 w 265"/>
                <a:gd name="T15" fmla="*/ 0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327">
                  <a:moveTo>
                    <a:pt x="70" y="0"/>
                  </a:moveTo>
                  <a:lnTo>
                    <a:pt x="70" y="0"/>
                  </a:lnTo>
                  <a:cubicBezTo>
                    <a:pt x="70" y="0"/>
                    <a:pt x="143" y="22"/>
                    <a:pt x="175" y="159"/>
                  </a:cubicBezTo>
                  <a:lnTo>
                    <a:pt x="175" y="159"/>
                  </a:lnTo>
                  <a:cubicBezTo>
                    <a:pt x="195" y="246"/>
                    <a:pt x="231" y="259"/>
                    <a:pt x="264" y="278"/>
                  </a:cubicBezTo>
                  <a:lnTo>
                    <a:pt x="239" y="326"/>
                  </a:lnTo>
                  <a:lnTo>
                    <a:pt x="239" y="326"/>
                  </a:lnTo>
                  <a:cubicBezTo>
                    <a:pt x="239" y="326"/>
                    <a:pt x="0" y="276"/>
                    <a:pt x="70" y="0"/>
                  </a:cubicBezTo>
                </a:path>
              </a:pathLst>
            </a:custGeom>
            <a:solidFill>
              <a:srgbClr val="206DB5">
                <a:alpha val="50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1" name="Freeform 241">
              <a:extLst>
                <a:ext uri="{FF2B5EF4-FFF2-40B4-BE49-F238E27FC236}">
                  <a16:creationId xmlns:a16="http://schemas.microsoft.com/office/drawing/2014/main" id="{85149A4F-ED75-FF4A-BA1E-700DCDD90093}"/>
                </a:ext>
              </a:extLst>
            </p:cNvPr>
            <p:cNvSpPr>
              <a:spLocks noChangeArrowheads="1"/>
            </p:cNvSpPr>
            <p:nvPr/>
          </p:nvSpPr>
          <p:spPr bwMode="auto">
            <a:xfrm>
              <a:off x="15819726" y="10021996"/>
              <a:ext cx="725082" cy="1213965"/>
            </a:xfrm>
            <a:custGeom>
              <a:avLst/>
              <a:gdLst>
                <a:gd name="T0" fmla="*/ 40 w 581"/>
                <a:gd name="T1" fmla="*/ 884 h 976"/>
                <a:gd name="T2" fmla="*/ 514 w 581"/>
                <a:gd name="T3" fmla="*/ 64 h 976"/>
                <a:gd name="T4" fmla="*/ 580 w 581"/>
                <a:gd name="T5" fmla="*/ 0 h 976"/>
                <a:gd name="T6" fmla="*/ 560 w 581"/>
                <a:gd name="T7" fmla="*/ 91 h 976"/>
                <a:gd name="T8" fmla="*/ 133 w 581"/>
                <a:gd name="T9" fmla="*/ 831 h 976"/>
                <a:gd name="T10" fmla="*/ 133 w 581"/>
                <a:gd name="T11" fmla="*/ 831 h 976"/>
                <a:gd name="T12" fmla="*/ 22 w 581"/>
                <a:gd name="T13" fmla="*/ 965 h 976"/>
                <a:gd name="T14" fmla="*/ 22 w 581"/>
                <a:gd name="T15" fmla="*/ 965 h 976"/>
                <a:gd name="T16" fmla="*/ 40 w 581"/>
                <a:gd name="T17" fmla="*/ 88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 h="976">
                  <a:moveTo>
                    <a:pt x="40" y="884"/>
                  </a:moveTo>
                  <a:lnTo>
                    <a:pt x="514" y="64"/>
                  </a:lnTo>
                  <a:lnTo>
                    <a:pt x="580" y="0"/>
                  </a:lnTo>
                  <a:lnTo>
                    <a:pt x="560" y="91"/>
                  </a:lnTo>
                  <a:lnTo>
                    <a:pt x="133" y="831"/>
                  </a:lnTo>
                  <a:lnTo>
                    <a:pt x="133" y="831"/>
                  </a:lnTo>
                  <a:cubicBezTo>
                    <a:pt x="133" y="831"/>
                    <a:pt x="52" y="975"/>
                    <a:pt x="22" y="965"/>
                  </a:cubicBezTo>
                  <a:lnTo>
                    <a:pt x="22" y="965"/>
                  </a:lnTo>
                  <a:cubicBezTo>
                    <a:pt x="0" y="958"/>
                    <a:pt x="40" y="884"/>
                    <a:pt x="40" y="884"/>
                  </a:cubicBez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2" name="Freeform 242">
              <a:extLst>
                <a:ext uri="{FF2B5EF4-FFF2-40B4-BE49-F238E27FC236}">
                  <a16:creationId xmlns:a16="http://schemas.microsoft.com/office/drawing/2014/main" id="{8222780C-BA9B-2544-9D40-A68F62F6A6ED}"/>
                </a:ext>
              </a:extLst>
            </p:cNvPr>
            <p:cNvSpPr>
              <a:spLocks noChangeArrowheads="1"/>
            </p:cNvSpPr>
            <p:nvPr/>
          </p:nvSpPr>
          <p:spPr bwMode="auto">
            <a:xfrm>
              <a:off x="16050434" y="10664685"/>
              <a:ext cx="148310" cy="115351"/>
            </a:xfrm>
            <a:custGeom>
              <a:avLst/>
              <a:gdLst>
                <a:gd name="T0" fmla="*/ 0 w 118"/>
                <a:gd name="T1" fmla="*/ 46 h 93"/>
                <a:gd name="T2" fmla="*/ 28 w 118"/>
                <a:gd name="T3" fmla="*/ 77 h 93"/>
                <a:gd name="T4" fmla="*/ 28 w 118"/>
                <a:gd name="T5" fmla="*/ 77 h 93"/>
                <a:gd name="T6" fmla="*/ 85 w 118"/>
                <a:gd name="T7" fmla="*/ 84 h 93"/>
                <a:gd name="T8" fmla="*/ 85 w 118"/>
                <a:gd name="T9" fmla="*/ 84 h 93"/>
                <a:gd name="T10" fmla="*/ 92 w 118"/>
                <a:gd name="T11" fmla="*/ 70 h 93"/>
                <a:gd name="T12" fmla="*/ 92 w 118"/>
                <a:gd name="T13" fmla="*/ 70 h 93"/>
                <a:gd name="T14" fmla="*/ 102 w 118"/>
                <a:gd name="T15" fmla="*/ 57 h 93"/>
                <a:gd name="T16" fmla="*/ 102 w 118"/>
                <a:gd name="T17" fmla="*/ 57 h 93"/>
                <a:gd name="T18" fmla="*/ 108 w 118"/>
                <a:gd name="T19" fmla="*/ 40 h 93"/>
                <a:gd name="T20" fmla="*/ 108 w 118"/>
                <a:gd name="T21" fmla="*/ 40 h 93"/>
                <a:gd name="T22" fmla="*/ 115 w 118"/>
                <a:gd name="T23" fmla="*/ 24 h 93"/>
                <a:gd name="T24" fmla="*/ 101 w 118"/>
                <a:gd name="T25" fmla="*/ 27 h 93"/>
                <a:gd name="T26" fmla="*/ 62 w 118"/>
                <a:gd name="T27" fmla="*/ 20 h 93"/>
                <a:gd name="T28" fmla="*/ 62 w 118"/>
                <a:gd name="T29" fmla="*/ 20 h 93"/>
                <a:gd name="T30" fmla="*/ 25 w 118"/>
                <a:gd name="T31" fmla="*/ 4 h 93"/>
                <a:gd name="T32" fmla="*/ 0 w 118"/>
                <a:gd name="T33"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93">
                  <a:moveTo>
                    <a:pt x="0" y="46"/>
                  </a:moveTo>
                  <a:lnTo>
                    <a:pt x="28" y="77"/>
                  </a:lnTo>
                  <a:lnTo>
                    <a:pt x="28" y="77"/>
                  </a:lnTo>
                  <a:cubicBezTo>
                    <a:pt x="28" y="77"/>
                    <a:pt x="72" y="92"/>
                    <a:pt x="85" y="84"/>
                  </a:cubicBezTo>
                  <a:lnTo>
                    <a:pt x="85" y="84"/>
                  </a:lnTo>
                  <a:cubicBezTo>
                    <a:pt x="85" y="84"/>
                    <a:pt x="93" y="79"/>
                    <a:pt x="92" y="70"/>
                  </a:cubicBezTo>
                  <a:lnTo>
                    <a:pt x="92" y="70"/>
                  </a:lnTo>
                  <a:cubicBezTo>
                    <a:pt x="92" y="70"/>
                    <a:pt x="103" y="66"/>
                    <a:pt x="102" y="57"/>
                  </a:cubicBezTo>
                  <a:lnTo>
                    <a:pt x="102" y="57"/>
                  </a:lnTo>
                  <a:cubicBezTo>
                    <a:pt x="102" y="57"/>
                    <a:pt x="110" y="50"/>
                    <a:pt x="108" y="40"/>
                  </a:cubicBezTo>
                  <a:lnTo>
                    <a:pt x="108" y="40"/>
                  </a:lnTo>
                  <a:cubicBezTo>
                    <a:pt x="108" y="40"/>
                    <a:pt x="117" y="37"/>
                    <a:pt x="115" y="24"/>
                  </a:cubicBezTo>
                  <a:lnTo>
                    <a:pt x="101" y="27"/>
                  </a:lnTo>
                  <a:lnTo>
                    <a:pt x="62" y="20"/>
                  </a:lnTo>
                  <a:lnTo>
                    <a:pt x="62" y="20"/>
                  </a:lnTo>
                  <a:cubicBezTo>
                    <a:pt x="62" y="20"/>
                    <a:pt x="51" y="0"/>
                    <a:pt x="25" y="4"/>
                  </a:cubicBezTo>
                  <a:lnTo>
                    <a:pt x="0" y="46"/>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3" name="Freeform 243">
              <a:extLst>
                <a:ext uri="{FF2B5EF4-FFF2-40B4-BE49-F238E27FC236}">
                  <a16:creationId xmlns:a16="http://schemas.microsoft.com/office/drawing/2014/main" id="{AF3D899A-3AD8-DA48-9D7D-CA88DB0C3DE1}"/>
                </a:ext>
              </a:extLst>
            </p:cNvPr>
            <p:cNvSpPr>
              <a:spLocks noChangeArrowheads="1"/>
            </p:cNvSpPr>
            <p:nvPr/>
          </p:nvSpPr>
          <p:spPr bwMode="auto">
            <a:xfrm>
              <a:off x="16198744" y="10598768"/>
              <a:ext cx="65917" cy="82395"/>
            </a:xfrm>
            <a:custGeom>
              <a:avLst/>
              <a:gdLst>
                <a:gd name="T0" fmla="*/ 42 w 52"/>
                <a:gd name="T1" fmla="*/ 4 h 68"/>
                <a:gd name="T2" fmla="*/ 42 w 52"/>
                <a:gd name="T3" fmla="*/ 4 h 68"/>
                <a:gd name="T4" fmla="*/ 29 w 52"/>
                <a:gd name="T5" fmla="*/ 7 h 68"/>
                <a:gd name="T6" fmla="*/ 29 w 52"/>
                <a:gd name="T7" fmla="*/ 7 h 68"/>
                <a:gd name="T8" fmla="*/ 27 w 52"/>
                <a:gd name="T9" fmla="*/ 16 h 68"/>
                <a:gd name="T10" fmla="*/ 27 w 52"/>
                <a:gd name="T11" fmla="*/ 16 h 68"/>
                <a:gd name="T12" fmla="*/ 20 w 52"/>
                <a:gd name="T13" fmla="*/ 24 h 68"/>
                <a:gd name="T14" fmla="*/ 20 w 52"/>
                <a:gd name="T15" fmla="*/ 24 h 68"/>
                <a:gd name="T16" fmla="*/ 19 w 52"/>
                <a:gd name="T17" fmla="*/ 31 h 68"/>
                <a:gd name="T18" fmla="*/ 19 w 52"/>
                <a:gd name="T19" fmla="*/ 31 h 68"/>
                <a:gd name="T20" fmla="*/ 12 w 52"/>
                <a:gd name="T21" fmla="*/ 39 h 68"/>
                <a:gd name="T22" fmla="*/ 12 w 52"/>
                <a:gd name="T23" fmla="*/ 39 h 68"/>
                <a:gd name="T24" fmla="*/ 10 w 52"/>
                <a:gd name="T25" fmla="*/ 47 h 68"/>
                <a:gd name="T26" fmla="*/ 10 w 52"/>
                <a:gd name="T27" fmla="*/ 47 h 68"/>
                <a:gd name="T28" fmla="*/ 3 w 52"/>
                <a:gd name="T29" fmla="*/ 54 h 68"/>
                <a:gd name="T30" fmla="*/ 3 w 52"/>
                <a:gd name="T31" fmla="*/ 54 h 68"/>
                <a:gd name="T32" fmla="*/ 10 w 52"/>
                <a:gd name="T33" fmla="*/ 65 h 68"/>
                <a:gd name="T34" fmla="*/ 10 w 52"/>
                <a:gd name="T35" fmla="*/ 65 h 68"/>
                <a:gd name="T36" fmla="*/ 24 w 52"/>
                <a:gd name="T37" fmla="*/ 64 h 68"/>
                <a:gd name="T38" fmla="*/ 24 w 52"/>
                <a:gd name="T39" fmla="*/ 64 h 68"/>
                <a:gd name="T40" fmla="*/ 24 w 52"/>
                <a:gd name="T41" fmla="*/ 55 h 68"/>
                <a:gd name="T42" fmla="*/ 24 w 52"/>
                <a:gd name="T43" fmla="*/ 55 h 68"/>
                <a:gd name="T44" fmla="*/ 32 w 52"/>
                <a:gd name="T45" fmla="*/ 49 h 68"/>
                <a:gd name="T46" fmla="*/ 32 w 52"/>
                <a:gd name="T47" fmla="*/ 49 h 68"/>
                <a:gd name="T48" fmla="*/ 32 w 52"/>
                <a:gd name="T49" fmla="*/ 39 h 68"/>
                <a:gd name="T50" fmla="*/ 32 w 52"/>
                <a:gd name="T51" fmla="*/ 39 h 68"/>
                <a:gd name="T52" fmla="*/ 41 w 52"/>
                <a:gd name="T53" fmla="*/ 33 h 68"/>
                <a:gd name="T54" fmla="*/ 41 w 52"/>
                <a:gd name="T55" fmla="*/ 33 h 68"/>
                <a:gd name="T56" fmla="*/ 41 w 52"/>
                <a:gd name="T57" fmla="*/ 23 h 68"/>
                <a:gd name="T58" fmla="*/ 41 w 52"/>
                <a:gd name="T59" fmla="*/ 23 h 68"/>
                <a:gd name="T60" fmla="*/ 49 w 52"/>
                <a:gd name="T61" fmla="*/ 18 h 68"/>
                <a:gd name="T62" fmla="*/ 49 w 52"/>
                <a:gd name="T63" fmla="*/ 18 h 68"/>
                <a:gd name="T64" fmla="*/ 42 w 52"/>
                <a:gd name="T65"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68">
                  <a:moveTo>
                    <a:pt x="42" y="4"/>
                  </a:moveTo>
                  <a:lnTo>
                    <a:pt x="42" y="4"/>
                  </a:lnTo>
                  <a:cubicBezTo>
                    <a:pt x="37" y="2"/>
                    <a:pt x="32" y="0"/>
                    <a:pt x="29" y="7"/>
                  </a:cubicBezTo>
                  <a:lnTo>
                    <a:pt x="29" y="7"/>
                  </a:lnTo>
                  <a:cubicBezTo>
                    <a:pt x="27" y="10"/>
                    <a:pt x="27" y="13"/>
                    <a:pt x="27" y="16"/>
                  </a:cubicBezTo>
                  <a:lnTo>
                    <a:pt x="27" y="16"/>
                  </a:lnTo>
                  <a:cubicBezTo>
                    <a:pt x="25" y="17"/>
                    <a:pt x="22" y="20"/>
                    <a:pt x="20" y="24"/>
                  </a:cubicBezTo>
                  <a:lnTo>
                    <a:pt x="20" y="24"/>
                  </a:lnTo>
                  <a:cubicBezTo>
                    <a:pt x="19" y="26"/>
                    <a:pt x="19" y="28"/>
                    <a:pt x="19" y="31"/>
                  </a:cubicBezTo>
                  <a:lnTo>
                    <a:pt x="19" y="31"/>
                  </a:lnTo>
                  <a:cubicBezTo>
                    <a:pt x="16" y="33"/>
                    <a:pt x="13" y="35"/>
                    <a:pt x="12" y="39"/>
                  </a:cubicBezTo>
                  <a:lnTo>
                    <a:pt x="12" y="39"/>
                  </a:lnTo>
                  <a:cubicBezTo>
                    <a:pt x="10" y="42"/>
                    <a:pt x="10" y="44"/>
                    <a:pt x="10" y="47"/>
                  </a:cubicBezTo>
                  <a:lnTo>
                    <a:pt x="10" y="47"/>
                  </a:lnTo>
                  <a:cubicBezTo>
                    <a:pt x="7" y="48"/>
                    <a:pt x="5" y="50"/>
                    <a:pt x="3" y="54"/>
                  </a:cubicBezTo>
                  <a:lnTo>
                    <a:pt x="3" y="54"/>
                  </a:lnTo>
                  <a:cubicBezTo>
                    <a:pt x="0" y="61"/>
                    <a:pt x="5" y="63"/>
                    <a:pt x="10" y="65"/>
                  </a:cubicBezTo>
                  <a:lnTo>
                    <a:pt x="10" y="65"/>
                  </a:lnTo>
                  <a:cubicBezTo>
                    <a:pt x="15" y="67"/>
                    <a:pt x="22" y="67"/>
                    <a:pt x="24" y="64"/>
                  </a:cubicBezTo>
                  <a:lnTo>
                    <a:pt x="24" y="64"/>
                  </a:lnTo>
                  <a:cubicBezTo>
                    <a:pt x="24" y="61"/>
                    <a:pt x="24" y="58"/>
                    <a:pt x="24" y="55"/>
                  </a:cubicBezTo>
                  <a:lnTo>
                    <a:pt x="24" y="55"/>
                  </a:lnTo>
                  <a:cubicBezTo>
                    <a:pt x="27" y="54"/>
                    <a:pt x="30" y="52"/>
                    <a:pt x="32" y="49"/>
                  </a:cubicBezTo>
                  <a:lnTo>
                    <a:pt x="32" y="49"/>
                  </a:lnTo>
                  <a:cubicBezTo>
                    <a:pt x="33" y="45"/>
                    <a:pt x="33" y="43"/>
                    <a:pt x="32" y="39"/>
                  </a:cubicBezTo>
                  <a:lnTo>
                    <a:pt x="32" y="39"/>
                  </a:lnTo>
                  <a:cubicBezTo>
                    <a:pt x="36" y="39"/>
                    <a:pt x="40" y="36"/>
                    <a:pt x="41" y="33"/>
                  </a:cubicBezTo>
                  <a:lnTo>
                    <a:pt x="41" y="33"/>
                  </a:lnTo>
                  <a:cubicBezTo>
                    <a:pt x="43" y="30"/>
                    <a:pt x="43" y="26"/>
                    <a:pt x="41" y="23"/>
                  </a:cubicBezTo>
                  <a:lnTo>
                    <a:pt x="41" y="23"/>
                  </a:lnTo>
                  <a:cubicBezTo>
                    <a:pt x="44" y="22"/>
                    <a:pt x="48" y="21"/>
                    <a:pt x="49" y="18"/>
                  </a:cubicBezTo>
                  <a:lnTo>
                    <a:pt x="49" y="18"/>
                  </a:lnTo>
                  <a:cubicBezTo>
                    <a:pt x="51" y="14"/>
                    <a:pt x="47" y="7"/>
                    <a:pt x="42" y="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4" name="Freeform 244">
              <a:extLst>
                <a:ext uri="{FF2B5EF4-FFF2-40B4-BE49-F238E27FC236}">
                  <a16:creationId xmlns:a16="http://schemas.microsoft.com/office/drawing/2014/main" id="{080D9322-FD0E-6546-AEE7-A06965B53264}"/>
                </a:ext>
              </a:extLst>
            </p:cNvPr>
            <p:cNvSpPr>
              <a:spLocks noChangeArrowheads="1"/>
            </p:cNvSpPr>
            <p:nvPr/>
          </p:nvSpPr>
          <p:spPr bwMode="auto">
            <a:xfrm>
              <a:off x="13562085" y="5852777"/>
              <a:ext cx="186763" cy="181269"/>
            </a:xfrm>
            <a:custGeom>
              <a:avLst/>
              <a:gdLst>
                <a:gd name="T0" fmla="*/ 60 w 151"/>
                <a:gd name="T1" fmla="*/ 9 h 144"/>
                <a:gd name="T2" fmla="*/ 60 w 151"/>
                <a:gd name="T3" fmla="*/ 9 h 144"/>
                <a:gd name="T4" fmla="*/ 15 w 151"/>
                <a:gd name="T5" fmla="*/ 117 h 144"/>
                <a:gd name="T6" fmla="*/ 15 w 151"/>
                <a:gd name="T7" fmla="*/ 117 h 144"/>
                <a:gd name="T8" fmla="*/ 113 w 151"/>
                <a:gd name="T9" fmla="*/ 73 h 144"/>
                <a:gd name="T10" fmla="*/ 113 w 151"/>
                <a:gd name="T11" fmla="*/ 73 h 144"/>
                <a:gd name="T12" fmla="*/ 139 w 151"/>
                <a:gd name="T13" fmla="*/ 37 h 144"/>
                <a:gd name="T14" fmla="*/ 127 w 151"/>
                <a:gd name="T15" fmla="*/ 0 h 144"/>
                <a:gd name="T16" fmla="*/ 60 w 151"/>
                <a:gd name="T17" fmla="*/ 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44">
                  <a:moveTo>
                    <a:pt x="60" y="9"/>
                  </a:moveTo>
                  <a:lnTo>
                    <a:pt x="60" y="9"/>
                  </a:lnTo>
                  <a:cubicBezTo>
                    <a:pt x="60" y="9"/>
                    <a:pt x="29" y="96"/>
                    <a:pt x="15" y="117"/>
                  </a:cubicBezTo>
                  <a:lnTo>
                    <a:pt x="15" y="117"/>
                  </a:lnTo>
                  <a:cubicBezTo>
                    <a:pt x="0" y="139"/>
                    <a:pt x="72" y="143"/>
                    <a:pt x="113" y="73"/>
                  </a:cubicBezTo>
                  <a:lnTo>
                    <a:pt x="113" y="73"/>
                  </a:lnTo>
                  <a:cubicBezTo>
                    <a:pt x="113" y="73"/>
                    <a:pt x="150" y="64"/>
                    <a:pt x="139" y="37"/>
                  </a:cubicBezTo>
                  <a:lnTo>
                    <a:pt x="127" y="0"/>
                  </a:lnTo>
                  <a:lnTo>
                    <a:pt x="60" y="9"/>
                  </a:ln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5" name="Freeform 245">
              <a:extLst>
                <a:ext uri="{FF2B5EF4-FFF2-40B4-BE49-F238E27FC236}">
                  <a16:creationId xmlns:a16="http://schemas.microsoft.com/office/drawing/2014/main" id="{314091FB-9544-2F44-B508-9B60B473BF77}"/>
                </a:ext>
              </a:extLst>
            </p:cNvPr>
            <p:cNvSpPr>
              <a:spLocks noChangeArrowheads="1"/>
            </p:cNvSpPr>
            <p:nvPr/>
          </p:nvSpPr>
          <p:spPr bwMode="auto">
            <a:xfrm>
              <a:off x="13897160" y="5940664"/>
              <a:ext cx="175778" cy="192255"/>
            </a:xfrm>
            <a:custGeom>
              <a:avLst/>
              <a:gdLst>
                <a:gd name="T0" fmla="*/ 45 w 142"/>
                <a:gd name="T1" fmla="*/ 15 h 153"/>
                <a:gd name="T2" fmla="*/ 45 w 142"/>
                <a:gd name="T3" fmla="*/ 15 h 153"/>
                <a:gd name="T4" fmla="*/ 12 w 142"/>
                <a:gd name="T5" fmla="*/ 128 h 153"/>
                <a:gd name="T6" fmla="*/ 12 w 142"/>
                <a:gd name="T7" fmla="*/ 128 h 153"/>
                <a:gd name="T8" fmla="*/ 105 w 142"/>
                <a:gd name="T9" fmla="*/ 75 h 153"/>
                <a:gd name="T10" fmla="*/ 105 w 142"/>
                <a:gd name="T11" fmla="*/ 75 h 153"/>
                <a:gd name="T12" fmla="*/ 127 w 142"/>
                <a:gd name="T13" fmla="*/ 35 h 153"/>
                <a:gd name="T14" fmla="*/ 111 w 142"/>
                <a:gd name="T15" fmla="*/ 0 h 153"/>
                <a:gd name="T16" fmla="*/ 45 w 142"/>
                <a:gd name="T17" fmla="*/ 1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53">
                  <a:moveTo>
                    <a:pt x="45" y="15"/>
                  </a:moveTo>
                  <a:lnTo>
                    <a:pt x="45" y="15"/>
                  </a:lnTo>
                  <a:cubicBezTo>
                    <a:pt x="45" y="15"/>
                    <a:pt x="23" y="105"/>
                    <a:pt x="12" y="128"/>
                  </a:cubicBezTo>
                  <a:lnTo>
                    <a:pt x="12" y="128"/>
                  </a:lnTo>
                  <a:cubicBezTo>
                    <a:pt x="0" y="152"/>
                    <a:pt x="71" y="147"/>
                    <a:pt x="105" y="75"/>
                  </a:cubicBezTo>
                  <a:lnTo>
                    <a:pt x="105" y="75"/>
                  </a:lnTo>
                  <a:cubicBezTo>
                    <a:pt x="105" y="75"/>
                    <a:pt x="141" y="62"/>
                    <a:pt x="127" y="35"/>
                  </a:cubicBezTo>
                  <a:lnTo>
                    <a:pt x="111" y="0"/>
                  </a:lnTo>
                  <a:lnTo>
                    <a:pt x="45" y="15"/>
                  </a:ln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6" name="Freeform 246">
              <a:extLst>
                <a:ext uri="{FF2B5EF4-FFF2-40B4-BE49-F238E27FC236}">
                  <a16:creationId xmlns:a16="http://schemas.microsoft.com/office/drawing/2014/main" id="{32A60506-94CB-2148-BE94-AB7BA56E011D}"/>
                </a:ext>
              </a:extLst>
            </p:cNvPr>
            <p:cNvSpPr>
              <a:spLocks noChangeArrowheads="1"/>
            </p:cNvSpPr>
            <p:nvPr/>
          </p:nvSpPr>
          <p:spPr bwMode="auto">
            <a:xfrm>
              <a:off x="13595043" y="5352907"/>
              <a:ext cx="626206" cy="659165"/>
            </a:xfrm>
            <a:custGeom>
              <a:avLst/>
              <a:gdLst>
                <a:gd name="T0" fmla="*/ 425 w 503"/>
                <a:gd name="T1" fmla="*/ 32 h 531"/>
                <a:gd name="T2" fmla="*/ 425 w 503"/>
                <a:gd name="T3" fmla="*/ 32 h 531"/>
                <a:gd name="T4" fmla="*/ 350 w 503"/>
                <a:gd name="T5" fmla="*/ 231 h 531"/>
                <a:gd name="T6" fmla="*/ 301 w 503"/>
                <a:gd name="T7" fmla="*/ 258 h 531"/>
                <a:gd name="T8" fmla="*/ 370 w 503"/>
                <a:gd name="T9" fmla="*/ 473 h 531"/>
                <a:gd name="T10" fmla="*/ 370 w 503"/>
                <a:gd name="T11" fmla="*/ 473 h 531"/>
                <a:gd name="T12" fmla="*/ 273 w 503"/>
                <a:gd name="T13" fmla="*/ 522 h 531"/>
                <a:gd name="T14" fmla="*/ 175 w 503"/>
                <a:gd name="T15" fmla="*/ 254 h 531"/>
                <a:gd name="T16" fmla="*/ 175 w 503"/>
                <a:gd name="T17" fmla="*/ 254 h 531"/>
                <a:gd name="T18" fmla="*/ 185 w 503"/>
                <a:gd name="T19" fmla="*/ 167 h 531"/>
                <a:gd name="T20" fmla="*/ 197 w 503"/>
                <a:gd name="T21" fmla="*/ 145 h 531"/>
                <a:gd name="T22" fmla="*/ 127 w 503"/>
                <a:gd name="T23" fmla="*/ 193 h 531"/>
                <a:gd name="T24" fmla="*/ 125 w 503"/>
                <a:gd name="T25" fmla="*/ 423 h 531"/>
                <a:gd name="T26" fmla="*/ 125 w 503"/>
                <a:gd name="T27" fmla="*/ 423 h 531"/>
                <a:gd name="T28" fmla="*/ 2 w 503"/>
                <a:gd name="T29" fmla="*/ 422 h 531"/>
                <a:gd name="T30" fmla="*/ 1 w 503"/>
                <a:gd name="T31" fmla="*/ 187 h 531"/>
                <a:gd name="T32" fmla="*/ 1 w 503"/>
                <a:gd name="T33" fmla="*/ 187 h 531"/>
                <a:gd name="T34" fmla="*/ 88 w 503"/>
                <a:gd name="T35" fmla="*/ 28 h 531"/>
                <a:gd name="T36" fmla="*/ 134 w 503"/>
                <a:gd name="T37" fmla="*/ 0 h 531"/>
                <a:gd name="T38" fmla="*/ 425 w 503"/>
                <a:gd name="T39" fmla="*/ 32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3" h="531">
                  <a:moveTo>
                    <a:pt x="425" y="32"/>
                  </a:moveTo>
                  <a:lnTo>
                    <a:pt x="425" y="32"/>
                  </a:lnTo>
                  <a:cubicBezTo>
                    <a:pt x="425" y="32"/>
                    <a:pt x="502" y="156"/>
                    <a:pt x="350" y="231"/>
                  </a:cubicBezTo>
                  <a:lnTo>
                    <a:pt x="301" y="258"/>
                  </a:lnTo>
                  <a:lnTo>
                    <a:pt x="370" y="473"/>
                  </a:lnTo>
                  <a:lnTo>
                    <a:pt x="370" y="473"/>
                  </a:lnTo>
                  <a:cubicBezTo>
                    <a:pt x="370" y="473"/>
                    <a:pt x="346" y="530"/>
                    <a:pt x="273" y="522"/>
                  </a:cubicBezTo>
                  <a:lnTo>
                    <a:pt x="175" y="254"/>
                  </a:lnTo>
                  <a:lnTo>
                    <a:pt x="175" y="254"/>
                  </a:lnTo>
                  <a:cubicBezTo>
                    <a:pt x="164" y="225"/>
                    <a:pt x="167" y="192"/>
                    <a:pt x="185" y="167"/>
                  </a:cubicBezTo>
                  <a:lnTo>
                    <a:pt x="197" y="145"/>
                  </a:lnTo>
                  <a:lnTo>
                    <a:pt x="127" y="193"/>
                  </a:lnTo>
                  <a:lnTo>
                    <a:pt x="125" y="423"/>
                  </a:lnTo>
                  <a:lnTo>
                    <a:pt x="125" y="423"/>
                  </a:lnTo>
                  <a:cubicBezTo>
                    <a:pt x="125" y="423"/>
                    <a:pt x="51" y="455"/>
                    <a:pt x="2" y="422"/>
                  </a:cubicBezTo>
                  <a:lnTo>
                    <a:pt x="1" y="187"/>
                  </a:lnTo>
                  <a:lnTo>
                    <a:pt x="1" y="187"/>
                  </a:lnTo>
                  <a:cubicBezTo>
                    <a:pt x="0" y="123"/>
                    <a:pt x="34" y="63"/>
                    <a:pt x="88" y="28"/>
                  </a:cubicBezTo>
                  <a:lnTo>
                    <a:pt x="134" y="0"/>
                  </a:lnTo>
                  <a:lnTo>
                    <a:pt x="425" y="32"/>
                  </a:lnTo>
                </a:path>
              </a:pathLst>
            </a:custGeom>
            <a:solidFill>
              <a:srgbClr val="206D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7" name="Freeform 247">
              <a:extLst>
                <a:ext uri="{FF2B5EF4-FFF2-40B4-BE49-F238E27FC236}">
                  <a16:creationId xmlns:a16="http://schemas.microsoft.com/office/drawing/2014/main" id="{0DD38CE7-17BC-1C47-A467-1625AC3FAEAA}"/>
                </a:ext>
              </a:extLst>
            </p:cNvPr>
            <p:cNvSpPr>
              <a:spLocks noChangeArrowheads="1"/>
            </p:cNvSpPr>
            <p:nvPr/>
          </p:nvSpPr>
          <p:spPr bwMode="auto">
            <a:xfrm>
              <a:off x="13699412" y="5380375"/>
              <a:ext cx="131833" cy="120848"/>
            </a:xfrm>
            <a:custGeom>
              <a:avLst/>
              <a:gdLst>
                <a:gd name="T0" fmla="*/ 0 w 104"/>
                <a:gd name="T1" fmla="*/ 9 h 97"/>
                <a:gd name="T2" fmla="*/ 2 w 104"/>
                <a:gd name="T3" fmla="*/ 42 h 97"/>
                <a:gd name="T4" fmla="*/ 2 w 104"/>
                <a:gd name="T5" fmla="*/ 42 h 97"/>
                <a:gd name="T6" fmla="*/ 5 w 104"/>
                <a:gd name="T7" fmla="*/ 54 h 97"/>
                <a:gd name="T8" fmla="*/ 5 w 104"/>
                <a:gd name="T9" fmla="*/ 54 h 97"/>
                <a:gd name="T10" fmla="*/ 70 w 104"/>
                <a:gd name="T11" fmla="*/ 81 h 97"/>
                <a:gd name="T12" fmla="*/ 70 w 104"/>
                <a:gd name="T13" fmla="*/ 81 h 97"/>
                <a:gd name="T14" fmla="*/ 92 w 104"/>
                <a:gd name="T15" fmla="*/ 41 h 97"/>
                <a:gd name="T16" fmla="*/ 92 w 104"/>
                <a:gd name="T17" fmla="*/ 41 h 97"/>
                <a:gd name="T18" fmla="*/ 78 w 104"/>
                <a:gd name="T19" fmla="*/ 31 h 97"/>
                <a:gd name="T20" fmla="*/ 66 w 104"/>
                <a:gd name="T21" fmla="*/ 29 h 97"/>
                <a:gd name="T22" fmla="*/ 64 w 104"/>
                <a:gd name="T23" fmla="*/ 17 h 97"/>
                <a:gd name="T24" fmla="*/ 52 w 104"/>
                <a:gd name="T25" fmla="*/ 0 h 97"/>
                <a:gd name="T26" fmla="*/ 0 w 104"/>
                <a:gd name="T27" fmla="*/ 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7">
                  <a:moveTo>
                    <a:pt x="0" y="9"/>
                  </a:moveTo>
                  <a:lnTo>
                    <a:pt x="2" y="42"/>
                  </a:lnTo>
                  <a:lnTo>
                    <a:pt x="2" y="42"/>
                  </a:lnTo>
                  <a:cubicBezTo>
                    <a:pt x="2" y="46"/>
                    <a:pt x="3" y="50"/>
                    <a:pt x="5" y="54"/>
                  </a:cubicBezTo>
                  <a:lnTo>
                    <a:pt x="5" y="54"/>
                  </a:lnTo>
                  <a:cubicBezTo>
                    <a:pt x="12" y="67"/>
                    <a:pt x="33" y="96"/>
                    <a:pt x="70" y="81"/>
                  </a:cubicBezTo>
                  <a:lnTo>
                    <a:pt x="70" y="81"/>
                  </a:lnTo>
                  <a:cubicBezTo>
                    <a:pt x="103" y="67"/>
                    <a:pt x="99" y="50"/>
                    <a:pt x="92" y="41"/>
                  </a:cubicBezTo>
                  <a:lnTo>
                    <a:pt x="92" y="41"/>
                  </a:lnTo>
                  <a:cubicBezTo>
                    <a:pt x="89" y="36"/>
                    <a:pt x="83" y="32"/>
                    <a:pt x="78" y="31"/>
                  </a:cubicBezTo>
                  <a:lnTo>
                    <a:pt x="66" y="29"/>
                  </a:lnTo>
                  <a:lnTo>
                    <a:pt x="64" y="17"/>
                  </a:lnTo>
                  <a:lnTo>
                    <a:pt x="52" y="0"/>
                  </a:lnTo>
                  <a:lnTo>
                    <a:pt x="0" y="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8" name="Freeform 248">
              <a:extLst>
                <a:ext uri="{FF2B5EF4-FFF2-40B4-BE49-F238E27FC236}">
                  <a16:creationId xmlns:a16="http://schemas.microsoft.com/office/drawing/2014/main" id="{2057EC5C-D03F-AD4C-8634-9D8A3A7D5CB3}"/>
                </a:ext>
              </a:extLst>
            </p:cNvPr>
            <p:cNvSpPr>
              <a:spLocks noChangeArrowheads="1"/>
            </p:cNvSpPr>
            <p:nvPr/>
          </p:nvSpPr>
          <p:spPr bwMode="auto">
            <a:xfrm>
              <a:off x="13677440" y="4995862"/>
              <a:ext cx="153804" cy="406485"/>
            </a:xfrm>
            <a:custGeom>
              <a:avLst/>
              <a:gdLst>
                <a:gd name="T0" fmla="*/ 121 w 122"/>
                <a:gd name="T1" fmla="*/ 0 h 328"/>
                <a:gd name="T2" fmla="*/ 121 w 122"/>
                <a:gd name="T3" fmla="*/ 0 h 328"/>
                <a:gd name="T4" fmla="*/ 23 w 122"/>
                <a:gd name="T5" fmla="*/ 123 h 328"/>
                <a:gd name="T6" fmla="*/ 23 w 122"/>
                <a:gd name="T7" fmla="*/ 123 h 328"/>
                <a:gd name="T8" fmla="*/ 16 w 122"/>
                <a:gd name="T9" fmla="*/ 327 h 328"/>
                <a:gd name="T10" fmla="*/ 84 w 122"/>
                <a:gd name="T11" fmla="*/ 315 h 328"/>
                <a:gd name="T12" fmla="*/ 84 w 122"/>
                <a:gd name="T13" fmla="*/ 192 h 328"/>
                <a:gd name="T14" fmla="*/ 121 w 122"/>
                <a:gd name="T15" fmla="*/ 0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28">
                  <a:moveTo>
                    <a:pt x="121" y="0"/>
                  </a:moveTo>
                  <a:lnTo>
                    <a:pt x="121" y="0"/>
                  </a:lnTo>
                  <a:cubicBezTo>
                    <a:pt x="121" y="0"/>
                    <a:pt x="51" y="25"/>
                    <a:pt x="23" y="123"/>
                  </a:cubicBezTo>
                  <a:lnTo>
                    <a:pt x="23" y="123"/>
                  </a:lnTo>
                  <a:cubicBezTo>
                    <a:pt x="5" y="191"/>
                    <a:pt x="0" y="240"/>
                    <a:pt x="16" y="327"/>
                  </a:cubicBezTo>
                  <a:lnTo>
                    <a:pt x="84" y="315"/>
                  </a:lnTo>
                  <a:lnTo>
                    <a:pt x="84" y="192"/>
                  </a:lnTo>
                  <a:lnTo>
                    <a:pt x="121" y="0"/>
                  </a:ln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99" name="Freeform 249">
              <a:extLst>
                <a:ext uri="{FF2B5EF4-FFF2-40B4-BE49-F238E27FC236}">
                  <a16:creationId xmlns:a16="http://schemas.microsoft.com/office/drawing/2014/main" id="{624FC6A1-1401-4541-8578-C75CA071C164}"/>
                </a:ext>
              </a:extLst>
            </p:cNvPr>
            <p:cNvSpPr>
              <a:spLocks noChangeArrowheads="1"/>
            </p:cNvSpPr>
            <p:nvPr/>
          </p:nvSpPr>
          <p:spPr bwMode="auto">
            <a:xfrm>
              <a:off x="13737863" y="4957409"/>
              <a:ext cx="433953" cy="472402"/>
            </a:xfrm>
            <a:custGeom>
              <a:avLst/>
              <a:gdLst>
                <a:gd name="T0" fmla="*/ 328 w 348"/>
                <a:gd name="T1" fmla="*/ 227 h 381"/>
                <a:gd name="T2" fmla="*/ 328 w 348"/>
                <a:gd name="T3" fmla="*/ 227 h 381"/>
                <a:gd name="T4" fmla="*/ 172 w 348"/>
                <a:gd name="T5" fmla="*/ 380 h 381"/>
                <a:gd name="T6" fmla="*/ 172 w 348"/>
                <a:gd name="T7" fmla="*/ 380 h 381"/>
                <a:gd name="T8" fmla="*/ 22 w 348"/>
                <a:gd name="T9" fmla="*/ 317 h 381"/>
                <a:gd name="T10" fmla="*/ 22 w 348"/>
                <a:gd name="T11" fmla="*/ 317 h 381"/>
                <a:gd name="T12" fmla="*/ 31 w 348"/>
                <a:gd name="T13" fmla="*/ 210 h 381"/>
                <a:gd name="T14" fmla="*/ 31 w 348"/>
                <a:gd name="T15" fmla="*/ 210 h 381"/>
                <a:gd name="T16" fmla="*/ 174 w 348"/>
                <a:gd name="T17" fmla="*/ 0 h 381"/>
                <a:gd name="T18" fmla="*/ 174 w 348"/>
                <a:gd name="T19" fmla="*/ 0 h 381"/>
                <a:gd name="T20" fmla="*/ 328 w 348"/>
                <a:gd name="T21" fmla="*/ 22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 h="381">
                  <a:moveTo>
                    <a:pt x="328" y="227"/>
                  </a:moveTo>
                  <a:lnTo>
                    <a:pt x="328" y="227"/>
                  </a:lnTo>
                  <a:cubicBezTo>
                    <a:pt x="328" y="337"/>
                    <a:pt x="347" y="380"/>
                    <a:pt x="172" y="380"/>
                  </a:cubicBezTo>
                  <a:lnTo>
                    <a:pt x="172" y="380"/>
                  </a:lnTo>
                  <a:cubicBezTo>
                    <a:pt x="48" y="380"/>
                    <a:pt x="0" y="360"/>
                    <a:pt x="22" y="317"/>
                  </a:cubicBezTo>
                  <a:lnTo>
                    <a:pt x="22" y="317"/>
                  </a:lnTo>
                  <a:cubicBezTo>
                    <a:pt x="31" y="298"/>
                    <a:pt x="31" y="242"/>
                    <a:pt x="31" y="210"/>
                  </a:cubicBezTo>
                  <a:lnTo>
                    <a:pt x="31" y="210"/>
                  </a:lnTo>
                  <a:cubicBezTo>
                    <a:pt x="31" y="100"/>
                    <a:pt x="32" y="0"/>
                    <a:pt x="174" y="0"/>
                  </a:cubicBezTo>
                  <a:lnTo>
                    <a:pt x="174" y="0"/>
                  </a:lnTo>
                  <a:cubicBezTo>
                    <a:pt x="317" y="0"/>
                    <a:pt x="328" y="116"/>
                    <a:pt x="328" y="227"/>
                  </a:cubicBez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0" name="Freeform 250">
              <a:extLst>
                <a:ext uri="{FF2B5EF4-FFF2-40B4-BE49-F238E27FC236}">
                  <a16:creationId xmlns:a16="http://schemas.microsoft.com/office/drawing/2014/main" id="{0E066B37-D97A-6A4D-B571-B6227295ED27}"/>
                </a:ext>
              </a:extLst>
            </p:cNvPr>
            <p:cNvSpPr>
              <a:spLocks noChangeArrowheads="1"/>
            </p:cNvSpPr>
            <p:nvPr/>
          </p:nvSpPr>
          <p:spPr bwMode="auto">
            <a:xfrm>
              <a:off x="13803778" y="4710225"/>
              <a:ext cx="230708" cy="291129"/>
            </a:xfrm>
            <a:custGeom>
              <a:avLst/>
              <a:gdLst>
                <a:gd name="T0" fmla="*/ 184 w 185"/>
                <a:gd name="T1" fmla="*/ 115 h 232"/>
                <a:gd name="T2" fmla="*/ 184 w 185"/>
                <a:gd name="T3" fmla="*/ 115 h 232"/>
                <a:gd name="T4" fmla="*/ 92 w 185"/>
                <a:gd name="T5" fmla="*/ 231 h 232"/>
                <a:gd name="T6" fmla="*/ 92 w 185"/>
                <a:gd name="T7" fmla="*/ 231 h 232"/>
                <a:gd name="T8" fmla="*/ 0 w 185"/>
                <a:gd name="T9" fmla="*/ 115 h 232"/>
                <a:gd name="T10" fmla="*/ 0 w 185"/>
                <a:gd name="T11" fmla="*/ 115 h 232"/>
                <a:gd name="T12" fmla="*/ 92 w 185"/>
                <a:gd name="T13" fmla="*/ 0 h 232"/>
                <a:gd name="T14" fmla="*/ 92 w 185"/>
                <a:gd name="T15" fmla="*/ 0 h 232"/>
                <a:gd name="T16" fmla="*/ 184 w 185"/>
                <a:gd name="T17" fmla="*/ 11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32">
                  <a:moveTo>
                    <a:pt x="184" y="115"/>
                  </a:moveTo>
                  <a:lnTo>
                    <a:pt x="184" y="115"/>
                  </a:lnTo>
                  <a:cubicBezTo>
                    <a:pt x="184" y="179"/>
                    <a:pt x="143" y="231"/>
                    <a:pt x="92" y="231"/>
                  </a:cubicBezTo>
                  <a:lnTo>
                    <a:pt x="92" y="231"/>
                  </a:lnTo>
                  <a:cubicBezTo>
                    <a:pt x="41" y="231"/>
                    <a:pt x="0" y="179"/>
                    <a:pt x="0" y="115"/>
                  </a:cubicBezTo>
                  <a:lnTo>
                    <a:pt x="0" y="115"/>
                  </a:lnTo>
                  <a:cubicBezTo>
                    <a:pt x="0" y="52"/>
                    <a:pt x="41" y="0"/>
                    <a:pt x="92" y="0"/>
                  </a:cubicBezTo>
                  <a:lnTo>
                    <a:pt x="92" y="0"/>
                  </a:lnTo>
                  <a:cubicBezTo>
                    <a:pt x="143" y="0"/>
                    <a:pt x="184" y="52"/>
                    <a:pt x="184" y="11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1" name="Freeform 251">
              <a:extLst>
                <a:ext uri="{FF2B5EF4-FFF2-40B4-BE49-F238E27FC236}">
                  <a16:creationId xmlns:a16="http://schemas.microsoft.com/office/drawing/2014/main" id="{CE454A02-F460-384E-912B-AF986F4CC9AC}"/>
                </a:ext>
              </a:extLst>
            </p:cNvPr>
            <p:cNvSpPr>
              <a:spLocks noChangeArrowheads="1"/>
            </p:cNvSpPr>
            <p:nvPr/>
          </p:nvSpPr>
          <p:spPr bwMode="auto">
            <a:xfrm>
              <a:off x="13737861" y="4655291"/>
              <a:ext cx="357051" cy="263667"/>
            </a:xfrm>
            <a:custGeom>
              <a:avLst/>
              <a:gdLst>
                <a:gd name="T0" fmla="*/ 140 w 288"/>
                <a:gd name="T1" fmla="*/ 32 h 212"/>
                <a:gd name="T2" fmla="*/ 140 w 288"/>
                <a:gd name="T3" fmla="*/ 32 h 212"/>
                <a:gd name="T4" fmla="*/ 68 w 288"/>
                <a:gd name="T5" fmla="*/ 46 h 212"/>
                <a:gd name="T6" fmla="*/ 68 w 288"/>
                <a:gd name="T7" fmla="*/ 46 h 212"/>
                <a:gd name="T8" fmla="*/ 28 w 288"/>
                <a:gd name="T9" fmla="*/ 68 h 212"/>
                <a:gd name="T10" fmla="*/ 28 w 288"/>
                <a:gd name="T11" fmla="*/ 68 h 212"/>
                <a:gd name="T12" fmla="*/ 14 w 288"/>
                <a:gd name="T13" fmla="*/ 70 h 212"/>
                <a:gd name="T14" fmla="*/ 14 w 288"/>
                <a:gd name="T15" fmla="*/ 70 h 212"/>
                <a:gd name="T16" fmla="*/ 33 w 288"/>
                <a:gd name="T17" fmla="*/ 95 h 212"/>
                <a:gd name="T18" fmla="*/ 0 w 288"/>
                <a:gd name="T19" fmla="*/ 131 h 212"/>
                <a:gd name="T20" fmla="*/ 0 w 288"/>
                <a:gd name="T21" fmla="*/ 131 h 212"/>
                <a:gd name="T22" fmla="*/ 32 w 288"/>
                <a:gd name="T23" fmla="*/ 141 h 212"/>
                <a:gd name="T24" fmla="*/ 32 w 288"/>
                <a:gd name="T25" fmla="*/ 141 h 212"/>
                <a:gd name="T26" fmla="*/ 55 w 288"/>
                <a:gd name="T27" fmla="*/ 187 h 212"/>
                <a:gd name="T28" fmla="*/ 82 w 288"/>
                <a:gd name="T29" fmla="*/ 138 h 212"/>
                <a:gd name="T30" fmla="*/ 82 w 288"/>
                <a:gd name="T31" fmla="*/ 138 h 212"/>
                <a:gd name="T32" fmla="*/ 108 w 288"/>
                <a:gd name="T33" fmla="*/ 176 h 212"/>
                <a:gd name="T34" fmla="*/ 108 w 288"/>
                <a:gd name="T35" fmla="*/ 176 h 212"/>
                <a:gd name="T36" fmla="*/ 141 w 288"/>
                <a:gd name="T37" fmla="*/ 138 h 212"/>
                <a:gd name="T38" fmla="*/ 141 w 288"/>
                <a:gd name="T39" fmla="*/ 138 h 212"/>
                <a:gd name="T40" fmla="*/ 162 w 288"/>
                <a:gd name="T41" fmla="*/ 165 h 212"/>
                <a:gd name="T42" fmla="*/ 162 w 288"/>
                <a:gd name="T43" fmla="*/ 165 h 212"/>
                <a:gd name="T44" fmla="*/ 197 w 288"/>
                <a:gd name="T45" fmla="*/ 150 h 212"/>
                <a:gd name="T46" fmla="*/ 197 w 288"/>
                <a:gd name="T47" fmla="*/ 150 h 212"/>
                <a:gd name="T48" fmla="*/ 203 w 288"/>
                <a:gd name="T49" fmla="*/ 193 h 212"/>
                <a:gd name="T50" fmla="*/ 222 w 288"/>
                <a:gd name="T51" fmla="*/ 178 h 212"/>
                <a:gd name="T52" fmla="*/ 222 w 288"/>
                <a:gd name="T53" fmla="*/ 178 h 212"/>
                <a:gd name="T54" fmla="*/ 246 w 288"/>
                <a:gd name="T55" fmla="*/ 211 h 212"/>
                <a:gd name="T56" fmla="*/ 246 w 288"/>
                <a:gd name="T57" fmla="*/ 211 h 212"/>
                <a:gd name="T58" fmla="*/ 252 w 288"/>
                <a:gd name="T59" fmla="*/ 121 h 212"/>
                <a:gd name="T60" fmla="*/ 252 w 288"/>
                <a:gd name="T61" fmla="*/ 121 h 212"/>
                <a:gd name="T62" fmla="*/ 287 w 288"/>
                <a:gd name="T63" fmla="*/ 116 h 212"/>
                <a:gd name="T64" fmla="*/ 287 w 288"/>
                <a:gd name="T65" fmla="*/ 116 h 212"/>
                <a:gd name="T66" fmla="*/ 241 w 288"/>
                <a:gd name="T67" fmla="*/ 53 h 212"/>
                <a:gd name="T68" fmla="*/ 241 w 288"/>
                <a:gd name="T69" fmla="*/ 53 h 212"/>
                <a:gd name="T70" fmla="*/ 140 w 288"/>
                <a:gd name="T71" fmla="*/ 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8" h="212">
                  <a:moveTo>
                    <a:pt x="140" y="32"/>
                  </a:moveTo>
                  <a:lnTo>
                    <a:pt x="140" y="32"/>
                  </a:lnTo>
                  <a:cubicBezTo>
                    <a:pt x="140" y="32"/>
                    <a:pt x="104" y="7"/>
                    <a:pt x="68" y="46"/>
                  </a:cubicBezTo>
                  <a:lnTo>
                    <a:pt x="68" y="46"/>
                  </a:lnTo>
                  <a:cubicBezTo>
                    <a:pt x="57" y="57"/>
                    <a:pt x="43" y="65"/>
                    <a:pt x="28" y="68"/>
                  </a:cubicBezTo>
                  <a:lnTo>
                    <a:pt x="28" y="68"/>
                  </a:lnTo>
                  <a:cubicBezTo>
                    <a:pt x="24" y="69"/>
                    <a:pt x="19" y="70"/>
                    <a:pt x="14" y="70"/>
                  </a:cubicBezTo>
                  <a:lnTo>
                    <a:pt x="14" y="70"/>
                  </a:lnTo>
                  <a:cubicBezTo>
                    <a:pt x="14" y="70"/>
                    <a:pt x="17" y="84"/>
                    <a:pt x="33" y="95"/>
                  </a:cubicBezTo>
                  <a:lnTo>
                    <a:pt x="0" y="131"/>
                  </a:lnTo>
                  <a:lnTo>
                    <a:pt x="0" y="131"/>
                  </a:lnTo>
                  <a:cubicBezTo>
                    <a:pt x="0" y="131"/>
                    <a:pt x="9" y="146"/>
                    <a:pt x="32" y="141"/>
                  </a:cubicBezTo>
                  <a:lnTo>
                    <a:pt x="32" y="141"/>
                  </a:lnTo>
                  <a:cubicBezTo>
                    <a:pt x="32" y="141"/>
                    <a:pt x="44" y="182"/>
                    <a:pt x="55" y="187"/>
                  </a:cubicBezTo>
                  <a:lnTo>
                    <a:pt x="82" y="138"/>
                  </a:lnTo>
                  <a:lnTo>
                    <a:pt x="82" y="138"/>
                  </a:lnTo>
                  <a:cubicBezTo>
                    <a:pt x="82" y="138"/>
                    <a:pt x="99" y="169"/>
                    <a:pt x="108" y="176"/>
                  </a:cubicBezTo>
                  <a:lnTo>
                    <a:pt x="108" y="176"/>
                  </a:lnTo>
                  <a:cubicBezTo>
                    <a:pt x="108" y="176"/>
                    <a:pt x="137" y="160"/>
                    <a:pt x="141" y="138"/>
                  </a:cubicBezTo>
                  <a:lnTo>
                    <a:pt x="141" y="138"/>
                  </a:lnTo>
                  <a:cubicBezTo>
                    <a:pt x="141" y="138"/>
                    <a:pt x="154" y="159"/>
                    <a:pt x="162" y="165"/>
                  </a:cubicBezTo>
                  <a:lnTo>
                    <a:pt x="162" y="165"/>
                  </a:lnTo>
                  <a:cubicBezTo>
                    <a:pt x="162" y="165"/>
                    <a:pt x="189" y="165"/>
                    <a:pt x="197" y="150"/>
                  </a:cubicBezTo>
                  <a:lnTo>
                    <a:pt x="197" y="150"/>
                  </a:lnTo>
                  <a:cubicBezTo>
                    <a:pt x="197" y="150"/>
                    <a:pt x="187" y="176"/>
                    <a:pt x="203" y="193"/>
                  </a:cubicBezTo>
                  <a:lnTo>
                    <a:pt x="222" y="178"/>
                  </a:lnTo>
                  <a:lnTo>
                    <a:pt x="222" y="178"/>
                  </a:lnTo>
                  <a:cubicBezTo>
                    <a:pt x="222" y="178"/>
                    <a:pt x="223" y="210"/>
                    <a:pt x="246" y="211"/>
                  </a:cubicBezTo>
                  <a:lnTo>
                    <a:pt x="246" y="211"/>
                  </a:lnTo>
                  <a:cubicBezTo>
                    <a:pt x="246" y="211"/>
                    <a:pt x="269" y="158"/>
                    <a:pt x="252" y="121"/>
                  </a:cubicBezTo>
                  <a:lnTo>
                    <a:pt x="252" y="121"/>
                  </a:lnTo>
                  <a:cubicBezTo>
                    <a:pt x="252" y="121"/>
                    <a:pt x="278" y="121"/>
                    <a:pt x="287" y="116"/>
                  </a:cubicBezTo>
                  <a:lnTo>
                    <a:pt x="287" y="116"/>
                  </a:lnTo>
                  <a:cubicBezTo>
                    <a:pt x="287" y="116"/>
                    <a:pt x="258" y="83"/>
                    <a:pt x="241" y="53"/>
                  </a:cubicBezTo>
                  <a:lnTo>
                    <a:pt x="241" y="53"/>
                  </a:lnTo>
                  <a:cubicBezTo>
                    <a:pt x="217" y="9"/>
                    <a:pt x="169" y="0"/>
                    <a:pt x="140" y="32"/>
                  </a:cubicBezTo>
                </a:path>
              </a:pathLst>
            </a:custGeom>
            <a:solidFill>
              <a:srgbClr val="0E3B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2" name="Freeform 252">
              <a:extLst>
                <a:ext uri="{FF2B5EF4-FFF2-40B4-BE49-F238E27FC236}">
                  <a16:creationId xmlns:a16="http://schemas.microsoft.com/office/drawing/2014/main" id="{4EDEB7EC-A6BA-0D4E-87A0-E93E82FCC834}"/>
                </a:ext>
              </a:extLst>
            </p:cNvPr>
            <p:cNvSpPr>
              <a:spLocks noChangeArrowheads="1"/>
            </p:cNvSpPr>
            <p:nvPr/>
          </p:nvSpPr>
          <p:spPr bwMode="auto">
            <a:xfrm>
              <a:off x="13754342" y="5418824"/>
              <a:ext cx="142819" cy="87889"/>
            </a:xfrm>
            <a:custGeom>
              <a:avLst/>
              <a:gdLst>
                <a:gd name="T0" fmla="*/ 92 w 113"/>
                <a:gd name="T1" fmla="*/ 0 h 70"/>
                <a:gd name="T2" fmla="*/ 75 w 113"/>
                <a:gd name="T3" fmla="*/ 4 h 70"/>
                <a:gd name="T4" fmla="*/ 75 w 113"/>
                <a:gd name="T5" fmla="*/ 4 h 70"/>
                <a:gd name="T6" fmla="*/ 52 w 113"/>
                <a:gd name="T7" fmla="*/ 17 h 70"/>
                <a:gd name="T8" fmla="*/ 47 w 113"/>
                <a:gd name="T9" fmla="*/ 23 h 70"/>
                <a:gd name="T10" fmla="*/ 47 w 113"/>
                <a:gd name="T11" fmla="*/ 23 h 70"/>
                <a:gd name="T12" fmla="*/ 9 w 113"/>
                <a:gd name="T13" fmla="*/ 22 h 70"/>
                <a:gd name="T14" fmla="*/ 9 w 113"/>
                <a:gd name="T15" fmla="*/ 22 h 70"/>
                <a:gd name="T16" fmla="*/ 56 w 113"/>
                <a:gd name="T17" fmla="*/ 68 h 70"/>
                <a:gd name="T18" fmla="*/ 56 w 113"/>
                <a:gd name="T19" fmla="*/ 68 h 70"/>
                <a:gd name="T20" fmla="*/ 112 w 113"/>
                <a:gd name="T21" fmla="*/ 29 h 70"/>
                <a:gd name="T22" fmla="*/ 92 w 11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70">
                  <a:moveTo>
                    <a:pt x="92" y="0"/>
                  </a:moveTo>
                  <a:lnTo>
                    <a:pt x="75" y="4"/>
                  </a:lnTo>
                  <a:lnTo>
                    <a:pt x="75" y="4"/>
                  </a:lnTo>
                  <a:cubicBezTo>
                    <a:pt x="67" y="6"/>
                    <a:pt x="59" y="11"/>
                    <a:pt x="52" y="17"/>
                  </a:cubicBezTo>
                  <a:lnTo>
                    <a:pt x="47" y="23"/>
                  </a:lnTo>
                  <a:lnTo>
                    <a:pt x="47" y="23"/>
                  </a:lnTo>
                  <a:cubicBezTo>
                    <a:pt x="47" y="23"/>
                    <a:pt x="18" y="12"/>
                    <a:pt x="9" y="22"/>
                  </a:cubicBezTo>
                  <a:lnTo>
                    <a:pt x="9" y="22"/>
                  </a:lnTo>
                  <a:cubicBezTo>
                    <a:pt x="0" y="33"/>
                    <a:pt x="15" y="67"/>
                    <a:pt x="56" y="68"/>
                  </a:cubicBezTo>
                  <a:lnTo>
                    <a:pt x="56" y="68"/>
                  </a:lnTo>
                  <a:cubicBezTo>
                    <a:pt x="96" y="69"/>
                    <a:pt x="112" y="29"/>
                    <a:pt x="112" y="29"/>
                  </a:cubicBezTo>
                  <a:lnTo>
                    <a:pt x="92"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3" name="Freeform 253">
              <a:extLst>
                <a:ext uri="{FF2B5EF4-FFF2-40B4-BE49-F238E27FC236}">
                  <a16:creationId xmlns:a16="http://schemas.microsoft.com/office/drawing/2014/main" id="{156C1C08-E032-C546-BAE5-B4B7D860446A}"/>
                </a:ext>
              </a:extLst>
            </p:cNvPr>
            <p:cNvSpPr>
              <a:spLocks noChangeArrowheads="1"/>
            </p:cNvSpPr>
            <p:nvPr/>
          </p:nvSpPr>
          <p:spPr bwMode="auto">
            <a:xfrm>
              <a:off x="13858707" y="5012339"/>
              <a:ext cx="357051" cy="455925"/>
            </a:xfrm>
            <a:custGeom>
              <a:avLst/>
              <a:gdLst>
                <a:gd name="T0" fmla="*/ 192 w 285"/>
                <a:gd name="T1" fmla="*/ 0 h 365"/>
                <a:gd name="T2" fmla="*/ 192 w 285"/>
                <a:gd name="T3" fmla="*/ 0 h 365"/>
                <a:gd name="T4" fmla="*/ 213 w 285"/>
                <a:gd name="T5" fmla="*/ 252 h 365"/>
                <a:gd name="T6" fmla="*/ 213 w 285"/>
                <a:gd name="T7" fmla="*/ 252 h 365"/>
                <a:gd name="T8" fmla="*/ 31 w 285"/>
                <a:gd name="T9" fmla="*/ 364 h 365"/>
                <a:gd name="T10" fmla="*/ 0 w 285"/>
                <a:gd name="T11" fmla="*/ 323 h 365"/>
                <a:gd name="T12" fmla="*/ 104 w 285"/>
                <a:gd name="T13" fmla="*/ 245 h 365"/>
                <a:gd name="T14" fmla="*/ 104 w 285"/>
                <a:gd name="T15" fmla="*/ 245 h 365"/>
                <a:gd name="T16" fmla="*/ 139 w 285"/>
                <a:gd name="T17" fmla="*/ 172 h 365"/>
                <a:gd name="T18" fmla="*/ 139 w 285"/>
                <a:gd name="T19" fmla="*/ 172 h 365"/>
                <a:gd name="T20" fmla="*/ 192 w 285"/>
                <a:gd name="T21"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65">
                  <a:moveTo>
                    <a:pt x="192" y="0"/>
                  </a:moveTo>
                  <a:lnTo>
                    <a:pt x="192" y="0"/>
                  </a:lnTo>
                  <a:cubicBezTo>
                    <a:pt x="192" y="0"/>
                    <a:pt x="284" y="157"/>
                    <a:pt x="213" y="252"/>
                  </a:cubicBezTo>
                  <a:lnTo>
                    <a:pt x="213" y="252"/>
                  </a:lnTo>
                  <a:cubicBezTo>
                    <a:pt x="146" y="342"/>
                    <a:pt x="31" y="364"/>
                    <a:pt x="31" y="364"/>
                  </a:cubicBezTo>
                  <a:lnTo>
                    <a:pt x="0" y="323"/>
                  </a:lnTo>
                  <a:lnTo>
                    <a:pt x="104" y="245"/>
                  </a:lnTo>
                  <a:lnTo>
                    <a:pt x="104" y="245"/>
                  </a:lnTo>
                  <a:cubicBezTo>
                    <a:pt x="127" y="228"/>
                    <a:pt x="140" y="200"/>
                    <a:pt x="139" y="172"/>
                  </a:cubicBezTo>
                  <a:lnTo>
                    <a:pt x="139" y="172"/>
                  </a:lnTo>
                  <a:cubicBezTo>
                    <a:pt x="137" y="119"/>
                    <a:pt x="141" y="33"/>
                    <a:pt x="192" y="0"/>
                  </a:cubicBez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4" name="Freeform 254">
              <a:extLst>
                <a:ext uri="{FF2B5EF4-FFF2-40B4-BE49-F238E27FC236}">
                  <a16:creationId xmlns:a16="http://schemas.microsoft.com/office/drawing/2014/main" id="{E7B2A4F9-FB3D-1D4D-ACEE-249B7004AEA3}"/>
                </a:ext>
              </a:extLst>
            </p:cNvPr>
            <p:cNvSpPr>
              <a:spLocks noChangeArrowheads="1"/>
            </p:cNvSpPr>
            <p:nvPr/>
          </p:nvSpPr>
          <p:spPr bwMode="auto">
            <a:xfrm>
              <a:off x="12628268" y="4116975"/>
              <a:ext cx="170286" cy="137325"/>
            </a:xfrm>
            <a:custGeom>
              <a:avLst/>
              <a:gdLst>
                <a:gd name="T0" fmla="*/ 137 w 138"/>
                <a:gd name="T1" fmla="*/ 0 h 110"/>
                <a:gd name="T2" fmla="*/ 86 w 138"/>
                <a:gd name="T3" fmla="*/ 2 h 110"/>
                <a:gd name="T4" fmla="*/ 86 w 138"/>
                <a:gd name="T5" fmla="*/ 2 h 110"/>
                <a:gd name="T6" fmla="*/ 72 w 138"/>
                <a:gd name="T7" fmla="*/ 6 h 110"/>
                <a:gd name="T8" fmla="*/ 18 w 138"/>
                <a:gd name="T9" fmla="*/ 38 h 110"/>
                <a:gd name="T10" fmla="*/ 2 w 138"/>
                <a:gd name="T11" fmla="*/ 82 h 110"/>
                <a:gd name="T12" fmla="*/ 2 w 138"/>
                <a:gd name="T13" fmla="*/ 82 h 110"/>
                <a:gd name="T14" fmla="*/ 6 w 138"/>
                <a:gd name="T15" fmla="*/ 98 h 110"/>
                <a:gd name="T16" fmla="*/ 11 w 138"/>
                <a:gd name="T17" fmla="*/ 102 h 110"/>
                <a:gd name="T18" fmla="*/ 11 w 138"/>
                <a:gd name="T19" fmla="*/ 102 h 110"/>
                <a:gd name="T20" fmla="*/ 35 w 138"/>
                <a:gd name="T21" fmla="*/ 103 h 110"/>
                <a:gd name="T22" fmla="*/ 35 w 138"/>
                <a:gd name="T23" fmla="*/ 103 h 110"/>
                <a:gd name="T24" fmla="*/ 57 w 138"/>
                <a:gd name="T25" fmla="*/ 74 h 110"/>
                <a:gd name="T26" fmla="*/ 75 w 138"/>
                <a:gd name="T27" fmla="*/ 62 h 110"/>
                <a:gd name="T28" fmla="*/ 76 w 138"/>
                <a:gd name="T29" fmla="*/ 76 h 110"/>
                <a:gd name="T30" fmla="*/ 76 w 138"/>
                <a:gd name="T31" fmla="*/ 76 h 110"/>
                <a:gd name="T32" fmla="*/ 72 w 138"/>
                <a:gd name="T33" fmla="*/ 100 h 110"/>
                <a:gd name="T34" fmla="*/ 89 w 138"/>
                <a:gd name="T35" fmla="*/ 85 h 110"/>
                <a:gd name="T36" fmla="*/ 89 w 138"/>
                <a:gd name="T37" fmla="*/ 85 h 110"/>
                <a:gd name="T38" fmla="*/ 95 w 138"/>
                <a:gd name="T39" fmla="*/ 75 h 110"/>
                <a:gd name="T40" fmla="*/ 100 w 138"/>
                <a:gd name="T41" fmla="*/ 50 h 110"/>
                <a:gd name="T42" fmla="*/ 135 w 138"/>
                <a:gd name="T43" fmla="*/ 52 h 110"/>
                <a:gd name="T44" fmla="*/ 137 w 138"/>
                <a:gd name="T4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110">
                  <a:moveTo>
                    <a:pt x="137" y="0"/>
                  </a:moveTo>
                  <a:lnTo>
                    <a:pt x="86" y="2"/>
                  </a:lnTo>
                  <a:lnTo>
                    <a:pt x="86" y="2"/>
                  </a:lnTo>
                  <a:cubicBezTo>
                    <a:pt x="81" y="3"/>
                    <a:pt x="76" y="4"/>
                    <a:pt x="72" y="6"/>
                  </a:cubicBezTo>
                  <a:lnTo>
                    <a:pt x="18" y="38"/>
                  </a:lnTo>
                  <a:lnTo>
                    <a:pt x="2" y="82"/>
                  </a:lnTo>
                  <a:lnTo>
                    <a:pt x="2" y="82"/>
                  </a:lnTo>
                  <a:cubicBezTo>
                    <a:pt x="0" y="87"/>
                    <a:pt x="1" y="93"/>
                    <a:pt x="6" y="98"/>
                  </a:cubicBezTo>
                  <a:lnTo>
                    <a:pt x="11" y="102"/>
                  </a:lnTo>
                  <a:lnTo>
                    <a:pt x="11" y="102"/>
                  </a:lnTo>
                  <a:cubicBezTo>
                    <a:pt x="18" y="109"/>
                    <a:pt x="29" y="109"/>
                    <a:pt x="35" y="103"/>
                  </a:cubicBezTo>
                  <a:lnTo>
                    <a:pt x="35" y="103"/>
                  </a:lnTo>
                  <a:cubicBezTo>
                    <a:pt x="42" y="96"/>
                    <a:pt x="50" y="87"/>
                    <a:pt x="57" y="74"/>
                  </a:cubicBezTo>
                  <a:lnTo>
                    <a:pt x="75" y="62"/>
                  </a:lnTo>
                  <a:lnTo>
                    <a:pt x="76" y="76"/>
                  </a:lnTo>
                  <a:lnTo>
                    <a:pt x="76" y="76"/>
                  </a:lnTo>
                  <a:cubicBezTo>
                    <a:pt x="76" y="76"/>
                    <a:pt x="63" y="92"/>
                    <a:pt x="72" y="100"/>
                  </a:cubicBezTo>
                  <a:lnTo>
                    <a:pt x="89" y="85"/>
                  </a:lnTo>
                  <a:lnTo>
                    <a:pt x="89" y="85"/>
                  </a:lnTo>
                  <a:cubicBezTo>
                    <a:pt x="92" y="82"/>
                    <a:pt x="93" y="78"/>
                    <a:pt x="95" y="75"/>
                  </a:cubicBezTo>
                  <a:lnTo>
                    <a:pt x="100" y="50"/>
                  </a:lnTo>
                  <a:lnTo>
                    <a:pt x="135" y="52"/>
                  </a:lnTo>
                  <a:lnTo>
                    <a:pt x="137"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5" name="Freeform 255">
              <a:extLst>
                <a:ext uri="{FF2B5EF4-FFF2-40B4-BE49-F238E27FC236}">
                  <a16:creationId xmlns:a16="http://schemas.microsoft.com/office/drawing/2014/main" id="{F0A3A38A-5FCC-634E-8286-71E45FD3E280}"/>
                </a:ext>
              </a:extLst>
            </p:cNvPr>
            <p:cNvSpPr>
              <a:spLocks noChangeArrowheads="1"/>
            </p:cNvSpPr>
            <p:nvPr/>
          </p:nvSpPr>
          <p:spPr bwMode="auto">
            <a:xfrm>
              <a:off x="13177570" y="4809097"/>
              <a:ext cx="137327" cy="241693"/>
            </a:xfrm>
            <a:custGeom>
              <a:avLst/>
              <a:gdLst>
                <a:gd name="T0" fmla="*/ 0 w 112"/>
                <a:gd name="T1" fmla="*/ 48 h 195"/>
                <a:gd name="T2" fmla="*/ 0 w 112"/>
                <a:gd name="T3" fmla="*/ 48 h 195"/>
                <a:gd name="T4" fmla="*/ 66 w 112"/>
                <a:gd name="T5" fmla="*/ 163 h 195"/>
                <a:gd name="T6" fmla="*/ 66 w 112"/>
                <a:gd name="T7" fmla="*/ 163 h 195"/>
                <a:gd name="T8" fmla="*/ 85 w 112"/>
                <a:gd name="T9" fmla="*/ 62 h 195"/>
                <a:gd name="T10" fmla="*/ 85 w 112"/>
                <a:gd name="T11" fmla="*/ 62 h 195"/>
                <a:gd name="T12" fmla="*/ 84 w 112"/>
                <a:gd name="T13" fmla="*/ 15 h 195"/>
                <a:gd name="T14" fmla="*/ 84 w 112"/>
                <a:gd name="T15" fmla="*/ 15 h 195"/>
                <a:gd name="T16" fmla="*/ 38 w 112"/>
                <a:gd name="T17" fmla="*/ 0 h 195"/>
                <a:gd name="T18" fmla="*/ 0 w 112"/>
                <a:gd name="T19" fmla="*/ 4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95">
                  <a:moveTo>
                    <a:pt x="0" y="48"/>
                  </a:moveTo>
                  <a:lnTo>
                    <a:pt x="0" y="48"/>
                  </a:lnTo>
                  <a:cubicBezTo>
                    <a:pt x="0" y="48"/>
                    <a:pt x="48" y="95"/>
                    <a:pt x="66" y="163"/>
                  </a:cubicBezTo>
                  <a:lnTo>
                    <a:pt x="66" y="163"/>
                  </a:lnTo>
                  <a:cubicBezTo>
                    <a:pt x="74" y="194"/>
                    <a:pt x="111" y="144"/>
                    <a:pt x="85" y="62"/>
                  </a:cubicBezTo>
                  <a:lnTo>
                    <a:pt x="85" y="62"/>
                  </a:lnTo>
                  <a:cubicBezTo>
                    <a:pt x="85" y="62"/>
                    <a:pt x="105" y="20"/>
                    <a:pt x="84" y="15"/>
                  </a:cubicBezTo>
                  <a:lnTo>
                    <a:pt x="84" y="15"/>
                  </a:lnTo>
                  <a:cubicBezTo>
                    <a:pt x="64" y="11"/>
                    <a:pt x="38" y="0"/>
                    <a:pt x="38" y="0"/>
                  </a:cubicBezTo>
                  <a:lnTo>
                    <a:pt x="0" y="48"/>
                  </a:ln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6" name="Freeform 256">
              <a:extLst>
                <a:ext uri="{FF2B5EF4-FFF2-40B4-BE49-F238E27FC236}">
                  <a16:creationId xmlns:a16="http://schemas.microsoft.com/office/drawing/2014/main" id="{B4C2ACAF-9A96-794C-BA61-FB5F0D0AF510}"/>
                </a:ext>
              </a:extLst>
            </p:cNvPr>
            <p:cNvSpPr>
              <a:spLocks noChangeArrowheads="1"/>
            </p:cNvSpPr>
            <p:nvPr/>
          </p:nvSpPr>
          <p:spPr bwMode="auto">
            <a:xfrm>
              <a:off x="12853482" y="4567405"/>
              <a:ext cx="153804" cy="225212"/>
            </a:xfrm>
            <a:custGeom>
              <a:avLst/>
              <a:gdLst>
                <a:gd name="T0" fmla="*/ 22 w 125"/>
                <a:gd name="T1" fmla="*/ 17 h 181"/>
                <a:gd name="T2" fmla="*/ 22 w 125"/>
                <a:gd name="T3" fmla="*/ 17 h 181"/>
                <a:gd name="T4" fmla="*/ 10 w 125"/>
                <a:gd name="T5" fmla="*/ 149 h 181"/>
                <a:gd name="T6" fmla="*/ 10 w 125"/>
                <a:gd name="T7" fmla="*/ 149 h 181"/>
                <a:gd name="T8" fmla="*/ 84 w 125"/>
                <a:gd name="T9" fmla="*/ 77 h 181"/>
                <a:gd name="T10" fmla="*/ 84 w 125"/>
                <a:gd name="T11" fmla="*/ 77 h 181"/>
                <a:gd name="T12" fmla="*/ 110 w 125"/>
                <a:gd name="T13" fmla="*/ 39 h 181"/>
                <a:gd name="T14" fmla="*/ 110 w 125"/>
                <a:gd name="T15" fmla="*/ 39 h 181"/>
                <a:gd name="T16" fmla="*/ 80 w 125"/>
                <a:gd name="T17" fmla="*/ 0 h 181"/>
                <a:gd name="T18" fmla="*/ 22 w 125"/>
                <a:gd name="T19" fmla="*/ 1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81">
                  <a:moveTo>
                    <a:pt x="22" y="17"/>
                  </a:moveTo>
                  <a:lnTo>
                    <a:pt x="22" y="17"/>
                  </a:lnTo>
                  <a:cubicBezTo>
                    <a:pt x="22" y="17"/>
                    <a:pt x="33" y="83"/>
                    <a:pt x="10" y="149"/>
                  </a:cubicBezTo>
                  <a:lnTo>
                    <a:pt x="10" y="149"/>
                  </a:lnTo>
                  <a:cubicBezTo>
                    <a:pt x="0" y="180"/>
                    <a:pt x="58" y="159"/>
                    <a:pt x="84" y="77"/>
                  </a:cubicBezTo>
                  <a:lnTo>
                    <a:pt x="84" y="77"/>
                  </a:lnTo>
                  <a:cubicBezTo>
                    <a:pt x="84" y="77"/>
                    <a:pt x="124" y="54"/>
                    <a:pt x="110" y="39"/>
                  </a:cubicBezTo>
                  <a:lnTo>
                    <a:pt x="110" y="39"/>
                  </a:lnTo>
                  <a:cubicBezTo>
                    <a:pt x="95" y="23"/>
                    <a:pt x="80" y="0"/>
                    <a:pt x="80" y="0"/>
                  </a:cubicBezTo>
                  <a:lnTo>
                    <a:pt x="22" y="17"/>
                  </a:ln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7" name="Freeform 257">
              <a:extLst>
                <a:ext uri="{FF2B5EF4-FFF2-40B4-BE49-F238E27FC236}">
                  <a16:creationId xmlns:a16="http://schemas.microsoft.com/office/drawing/2014/main" id="{00DA2210-C2A9-D34B-B587-CD0883468AE0}"/>
                </a:ext>
              </a:extLst>
            </p:cNvPr>
            <p:cNvSpPr>
              <a:spLocks noChangeArrowheads="1"/>
            </p:cNvSpPr>
            <p:nvPr/>
          </p:nvSpPr>
          <p:spPr bwMode="auto">
            <a:xfrm>
              <a:off x="12738127" y="4188381"/>
              <a:ext cx="703110" cy="703110"/>
            </a:xfrm>
            <a:custGeom>
              <a:avLst/>
              <a:gdLst>
                <a:gd name="T0" fmla="*/ 255 w 566"/>
                <a:gd name="T1" fmla="*/ 101 h 566"/>
                <a:gd name="T2" fmla="*/ 255 w 566"/>
                <a:gd name="T3" fmla="*/ 101 h 566"/>
                <a:gd name="T4" fmla="*/ 61 w 566"/>
                <a:gd name="T5" fmla="*/ 18 h 566"/>
                <a:gd name="T6" fmla="*/ 61 w 566"/>
                <a:gd name="T7" fmla="*/ 18 h 566"/>
                <a:gd name="T8" fmla="*/ 114 w 566"/>
                <a:gd name="T9" fmla="*/ 337 h 566"/>
                <a:gd name="T10" fmla="*/ 184 w 566"/>
                <a:gd name="T11" fmla="*/ 311 h 566"/>
                <a:gd name="T12" fmla="*/ 158 w 566"/>
                <a:gd name="T13" fmla="*/ 202 h 566"/>
                <a:gd name="T14" fmla="*/ 258 w 566"/>
                <a:gd name="T15" fmla="*/ 275 h 566"/>
                <a:gd name="T16" fmla="*/ 258 w 566"/>
                <a:gd name="T17" fmla="*/ 275 h 566"/>
                <a:gd name="T18" fmla="*/ 152 w 566"/>
                <a:gd name="T19" fmla="*/ 516 h 566"/>
                <a:gd name="T20" fmla="*/ 152 w 566"/>
                <a:gd name="T21" fmla="*/ 516 h 566"/>
                <a:gd name="T22" fmla="*/ 372 w 566"/>
                <a:gd name="T23" fmla="*/ 565 h 566"/>
                <a:gd name="T24" fmla="*/ 404 w 566"/>
                <a:gd name="T25" fmla="*/ 497 h 566"/>
                <a:gd name="T26" fmla="*/ 280 w 566"/>
                <a:gd name="T27" fmla="*/ 447 h 566"/>
                <a:gd name="T28" fmla="*/ 280 w 566"/>
                <a:gd name="T29" fmla="*/ 447 h 566"/>
                <a:gd name="T30" fmla="*/ 534 w 566"/>
                <a:gd name="T31" fmla="*/ 194 h 566"/>
                <a:gd name="T32" fmla="*/ 255 w 566"/>
                <a:gd name="T33" fmla="*/ 101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6" h="566">
                  <a:moveTo>
                    <a:pt x="255" y="101"/>
                  </a:moveTo>
                  <a:lnTo>
                    <a:pt x="255" y="101"/>
                  </a:lnTo>
                  <a:cubicBezTo>
                    <a:pt x="255" y="101"/>
                    <a:pt x="122" y="0"/>
                    <a:pt x="61" y="18"/>
                  </a:cubicBezTo>
                  <a:lnTo>
                    <a:pt x="61" y="18"/>
                  </a:lnTo>
                  <a:cubicBezTo>
                    <a:pt x="0" y="35"/>
                    <a:pt x="44" y="234"/>
                    <a:pt x="114" y="337"/>
                  </a:cubicBezTo>
                  <a:lnTo>
                    <a:pt x="184" y="311"/>
                  </a:lnTo>
                  <a:lnTo>
                    <a:pt x="158" y="202"/>
                  </a:lnTo>
                  <a:lnTo>
                    <a:pt x="258" y="275"/>
                  </a:lnTo>
                  <a:lnTo>
                    <a:pt x="258" y="275"/>
                  </a:lnTo>
                  <a:cubicBezTo>
                    <a:pt x="258" y="275"/>
                    <a:pt x="9" y="484"/>
                    <a:pt x="152" y="516"/>
                  </a:cubicBezTo>
                  <a:lnTo>
                    <a:pt x="152" y="516"/>
                  </a:lnTo>
                  <a:cubicBezTo>
                    <a:pt x="239" y="536"/>
                    <a:pt x="372" y="565"/>
                    <a:pt x="372" y="565"/>
                  </a:cubicBezTo>
                  <a:lnTo>
                    <a:pt x="404" y="497"/>
                  </a:lnTo>
                  <a:lnTo>
                    <a:pt x="280" y="447"/>
                  </a:lnTo>
                  <a:lnTo>
                    <a:pt x="280" y="447"/>
                  </a:lnTo>
                  <a:cubicBezTo>
                    <a:pt x="280" y="447"/>
                    <a:pt x="565" y="373"/>
                    <a:pt x="534" y="194"/>
                  </a:cubicBezTo>
                  <a:lnTo>
                    <a:pt x="255" y="101"/>
                  </a:ln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8" name="Freeform 258">
              <a:extLst>
                <a:ext uri="{FF2B5EF4-FFF2-40B4-BE49-F238E27FC236}">
                  <a16:creationId xmlns:a16="http://schemas.microsoft.com/office/drawing/2014/main" id="{07CD8884-6726-D04B-83E1-603D01CDE3C5}"/>
                </a:ext>
              </a:extLst>
            </p:cNvPr>
            <p:cNvSpPr>
              <a:spLocks noChangeArrowheads="1"/>
            </p:cNvSpPr>
            <p:nvPr/>
          </p:nvSpPr>
          <p:spPr bwMode="auto">
            <a:xfrm>
              <a:off x="12771087" y="3935701"/>
              <a:ext cx="697618" cy="598744"/>
            </a:xfrm>
            <a:custGeom>
              <a:avLst/>
              <a:gdLst>
                <a:gd name="T0" fmla="*/ 257 w 562"/>
                <a:gd name="T1" fmla="*/ 51 h 480"/>
                <a:gd name="T2" fmla="*/ 257 w 562"/>
                <a:gd name="T3" fmla="*/ 51 h 480"/>
                <a:gd name="T4" fmla="*/ 5 w 562"/>
                <a:gd name="T5" fmla="*/ 138 h 480"/>
                <a:gd name="T6" fmla="*/ 0 w 562"/>
                <a:gd name="T7" fmla="*/ 204 h 480"/>
                <a:gd name="T8" fmla="*/ 0 w 562"/>
                <a:gd name="T9" fmla="*/ 204 h 480"/>
                <a:gd name="T10" fmla="*/ 245 w 562"/>
                <a:gd name="T11" fmla="*/ 197 h 480"/>
                <a:gd name="T12" fmla="*/ 245 w 562"/>
                <a:gd name="T13" fmla="*/ 197 h 480"/>
                <a:gd name="T14" fmla="*/ 216 w 562"/>
                <a:gd name="T15" fmla="*/ 338 h 480"/>
                <a:gd name="T16" fmla="*/ 216 w 562"/>
                <a:gd name="T17" fmla="*/ 338 h 480"/>
                <a:gd name="T18" fmla="*/ 501 w 562"/>
                <a:gd name="T19" fmla="*/ 400 h 480"/>
                <a:gd name="T20" fmla="*/ 501 w 562"/>
                <a:gd name="T21" fmla="*/ 400 h 480"/>
                <a:gd name="T22" fmla="*/ 486 w 562"/>
                <a:gd name="T23" fmla="*/ 40 h 480"/>
                <a:gd name="T24" fmla="*/ 486 w 562"/>
                <a:gd name="T25" fmla="*/ 40 h 480"/>
                <a:gd name="T26" fmla="*/ 368 w 562"/>
                <a:gd name="T27" fmla="*/ 5 h 480"/>
                <a:gd name="T28" fmla="*/ 368 w 562"/>
                <a:gd name="T29" fmla="*/ 5 h 480"/>
                <a:gd name="T30" fmla="*/ 257 w 562"/>
                <a:gd name="T31" fmla="*/ 5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2" h="480">
                  <a:moveTo>
                    <a:pt x="257" y="51"/>
                  </a:moveTo>
                  <a:lnTo>
                    <a:pt x="257" y="51"/>
                  </a:lnTo>
                  <a:cubicBezTo>
                    <a:pt x="195" y="117"/>
                    <a:pt x="112" y="138"/>
                    <a:pt x="5" y="138"/>
                  </a:cubicBezTo>
                  <a:lnTo>
                    <a:pt x="0" y="204"/>
                  </a:lnTo>
                  <a:lnTo>
                    <a:pt x="0" y="204"/>
                  </a:lnTo>
                  <a:cubicBezTo>
                    <a:pt x="0" y="204"/>
                    <a:pt x="138" y="227"/>
                    <a:pt x="245" y="197"/>
                  </a:cubicBezTo>
                  <a:lnTo>
                    <a:pt x="245" y="197"/>
                  </a:lnTo>
                  <a:cubicBezTo>
                    <a:pt x="245" y="197"/>
                    <a:pt x="246" y="292"/>
                    <a:pt x="216" y="338"/>
                  </a:cubicBezTo>
                  <a:lnTo>
                    <a:pt x="216" y="338"/>
                  </a:lnTo>
                  <a:cubicBezTo>
                    <a:pt x="186" y="383"/>
                    <a:pt x="419" y="479"/>
                    <a:pt x="501" y="400"/>
                  </a:cubicBezTo>
                  <a:lnTo>
                    <a:pt x="501" y="400"/>
                  </a:lnTo>
                  <a:cubicBezTo>
                    <a:pt x="561" y="343"/>
                    <a:pt x="525" y="89"/>
                    <a:pt x="486" y="40"/>
                  </a:cubicBezTo>
                  <a:lnTo>
                    <a:pt x="486" y="40"/>
                  </a:lnTo>
                  <a:cubicBezTo>
                    <a:pt x="464" y="13"/>
                    <a:pt x="425" y="0"/>
                    <a:pt x="368" y="5"/>
                  </a:cubicBezTo>
                  <a:lnTo>
                    <a:pt x="368" y="5"/>
                  </a:lnTo>
                  <a:cubicBezTo>
                    <a:pt x="333" y="7"/>
                    <a:pt x="280" y="25"/>
                    <a:pt x="257" y="51"/>
                  </a:cubicBezTo>
                </a:path>
              </a:pathLst>
            </a:custGeom>
            <a:solidFill>
              <a:srgbClr val="0E3B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09" name="Freeform 259">
              <a:extLst>
                <a:ext uri="{FF2B5EF4-FFF2-40B4-BE49-F238E27FC236}">
                  <a16:creationId xmlns:a16="http://schemas.microsoft.com/office/drawing/2014/main" id="{7F81B392-E339-E840-87A4-DC1F857BA163}"/>
                </a:ext>
              </a:extLst>
            </p:cNvPr>
            <p:cNvSpPr>
              <a:spLocks noChangeArrowheads="1"/>
            </p:cNvSpPr>
            <p:nvPr/>
          </p:nvSpPr>
          <p:spPr bwMode="auto">
            <a:xfrm>
              <a:off x="13084190" y="3721475"/>
              <a:ext cx="197750" cy="269158"/>
            </a:xfrm>
            <a:custGeom>
              <a:avLst/>
              <a:gdLst>
                <a:gd name="T0" fmla="*/ 158 w 159"/>
                <a:gd name="T1" fmla="*/ 84 h 215"/>
                <a:gd name="T2" fmla="*/ 158 w 159"/>
                <a:gd name="T3" fmla="*/ 84 h 215"/>
                <a:gd name="T4" fmla="*/ 89 w 159"/>
                <a:gd name="T5" fmla="*/ 196 h 215"/>
                <a:gd name="T6" fmla="*/ 89 w 159"/>
                <a:gd name="T7" fmla="*/ 196 h 215"/>
                <a:gd name="T8" fmla="*/ 0 w 159"/>
                <a:gd name="T9" fmla="*/ 76 h 215"/>
                <a:gd name="T10" fmla="*/ 0 w 159"/>
                <a:gd name="T11" fmla="*/ 76 h 215"/>
                <a:gd name="T12" fmla="*/ 74 w 159"/>
                <a:gd name="T13" fmla="*/ 0 h 215"/>
                <a:gd name="T14" fmla="*/ 74 w 159"/>
                <a:gd name="T15" fmla="*/ 0 h 215"/>
                <a:gd name="T16" fmla="*/ 158 w 159"/>
                <a:gd name="T17" fmla="*/ 8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215">
                  <a:moveTo>
                    <a:pt x="158" y="84"/>
                  </a:moveTo>
                  <a:lnTo>
                    <a:pt x="158" y="84"/>
                  </a:lnTo>
                  <a:cubicBezTo>
                    <a:pt x="158" y="130"/>
                    <a:pt x="145" y="174"/>
                    <a:pt x="89" y="196"/>
                  </a:cubicBezTo>
                  <a:lnTo>
                    <a:pt x="89" y="196"/>
                  </a:lnTo>
                  <a:cubicBezTo>
                    <a:pt x="46" y="214"/>
                    <a:pt x="0" y="191"/>
                    <a:pt x="0" y="76"/>
                  </a:cubicBezTo>
                  <a:lnTo>
                    <a:pt x="0" y="76"/>
                  </a:lnTo>
                  <a:cubicBezTo>
                    <a:pt x="1" y="30"/>
                    <a:pt x="28" y="0"/>
                    <a:pt x="74" y="0"/>
                  </a:cubicBezTo>
                  <a:lnTo>
                    <a:pt x="74" y="0"/>
                  </a:lnTo>
                  <a:cubicBezTo>
                    <a:pt x="121" y="0"/>
                    <a:pt x="158" y="38"/>
                    <a:pt x="158" y="8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0" name="Freeform 260">
              <a:extLst>
                <a:ext uri="{FF2B5EF4-FFF2-40B4-BE49-F238E27FC236}">
                  <a16:creationId xmlns:a16="http://schemas.microsoft.com/office/drawing/2014/main" id="{BE1F0773-876C-C543-9D6F-B2EDFCC2A560}"/>
                </a:ext>
              </a:extLst>
            </p:cNvPr>
            <p:cNvSpPr>
              <a:spLocks noChangeArrowheads="1"/>
            </p:cNvSpPr>
            <p:nvPr/>
          </p:nvSpPr>
          <p:spPr bwMode="auto">
            <a:xfrm>
              <a:off x="13078696" y="3639079"/>
              <a:ext cx="565785" cy="346064"/>
            </a:xfrm>
            <a:custGeom>
              <a:avLst/>
              <a:gdLst>
                <a:gd name="T0" fmla="*/ 388 w 453"/>
                <a:gd name="T1" fmla="*/ 64 h 279"/>
                <a:gd name="T2" fmla="*/ 388 w 453"/>
                <a:gd name="T3" fmla="*/ 64 h 279"/>
                <a:gd name="T4" fmla="*/ 311 w 453"/>
                <a:gd name="T5" fmla="*/ 96 h 279"/>
                <a:gd name="T6" fmla="*/ 311 w 453"/>
                <a:gd name="T7" fmla="*/ 96 h 279"/>
                <a:gd name="T8" fmla="*/ 311 w 453"/>
                <a:gd name="T9" fmla="*/ 92 h 279"/>
                <a:gd name="T10" fmla="*/ 311 w 453"/>
                <a:gd name="T11" fmla="*/ 92 h 279"/>
                <a:gd name="T12" fmla="*/ 243 w 453"/>
                <a:gd name="T13" fmla="*/ 0 h 279"/>
                <a:gd name="T14" fmla="*/ 243 w 453"/>
                <a:gd name="T15" fmla="*/ 0 h 279"/>
                <a:gd name="T16" fmla="*/ 166 w 453"/>
                <a:gd name="T17" fmla="*/ 77 h 279"/>
                <a:gd name="T18" fmla="*/ 166 w 453"/>
                <a:gd name="T19" fmla="*/ 77 h 279"/>
                <a:gd name="T20" fmla="*/ 146 w 453"/>
                <a:gd name="T21" fmla="*/ 61 h 279"/>
                <a:gd name="T22" fmla="*/ 146 w 453"/>
                <a:gd name="T23" fmla="*/ 61 h 279"/>
                <a:gd name="T24" fmla="*/ 10 w 453"/>
                <a:gd name="T25" fmla="*/ 107 h 279"/>
                <a:gd name="T26" fmla="*/ 10 w 453"/>
                <a:gd name="T27" fmla="*/ 107 h 279"/>
                <a:gd name="T28" fmla="*/ 147 w 453"/>
                <a:gd name="T29" fmla="*/ 212 h 279"/>
                <a:gd name="T30" fmla="*/ 147 w 453"/>
                <a:gd name="T31" fmla="*/ 212 h 279"/>
                <a:gd name="T32" fmla="*/ 181 w 453"/>
                <a:gd name="T33" fmla="*/ 147 h 279"/>
                <a:gd name="T34" fmla="*/ 181 w 453"/>
                <a:gd name="T35" fmla="*/ 147 h 279"/>
                <a:gd name="T36" fmla="*/ 243 w 453"/>
                <a:gd name="T37" fmla="*/ 184 h 279"/>
                <a:gd name="T38" fmla="*/ 243 w 453"/>
                <a:gd name="T39" fmla="*/ 184 h 279"/>
                <a:gd name="T40" fmla="*/ 282 w 453"/>
                <a:gd name="T41" fmla="*/ 172 h 279"/>
                <a:gd name="T42" fmla="*/ 282 w 453"/>
                <a:gd name="T43" fmla="*/ 172 h 279"/>
                <a:gd name="T44" fmla="*/ 335 w 453"/>
                <a:gd name="T45" fmla="*/ 268 h 279"/>
                <a:gd name="T46" fmla="*/ 335 w 453"/>
                <a:gd name="T47" fmla="*/ 268 h 279"/>
                <a:gd name="T48" fmla="*/ 438 w 453"/>
                <a:gd name="T49" fmla="*/ 186 h 279"/>
                <a:gd name="T50" fmla="*/ 438 w 453"/>
                <a:gd name="T51" fmla="*/ 186 h 279"/>
                <a:gd name="T52" fmla="*/ 388 w 453"/>
                <a:gd name="T53" fmla="*/ 6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3" h="279">
                  <a:moveTo>
                    <a:pt x="388" y="64"/>
                  </a:moveTo>
                  <a:lnTo>
                    <a:pt x="388" y="64"/>
                  </a:lnTo>
                  <a:cubicBezTo>
                    <a:pt x="361" y="57"/>
                    <a:pt x="332" y="70"/>
                    <a:pt x="311" y="96"/>
                  </a:cubicBezTo>
                  <a:lnTo>
                    <a:pt x="311" y="96"/>
                  </a:lnTo>
                  <a:cubicBezTo>
                    <a:pt x="311" y="95"/>
                    <a:pt x="311" y="93"/>
                    <a:pt x="311" y="92"/>
                  </a:cubicBezTo>
                  <a:lnTo>
                    <a:pt x="311" y="92"/>
                  </a:lnTo>
                  <a:cubicBezTo>
                    <a:pt x="311" y="41"/>
                    <a:pt x="290" y="0"/>
                    <a:pt x="243" y="0"/>
                  </a:cubicBezTo>
                  <a:lnTo>
                    <a:pt x="243" y="0"/>
                  </a:lnTo>
                  <a:cubicBezTo>
                    <a:pt x="200" y="0"/>
                    <a:pt x="171" y="39"/>
                    <a:pt x="166" y="77"/>
                  </a:cubicBezTo>
                  <a:lnTo>
                    <a:pt x="166" y="77"/>
                  </a:lnTo>
                  <a:cubicBezTo>
                    <a:pt x="164" y="73"/>
                    <a:pt x="149" y="63"/>
                    <a:pt x="146" y="61"/>
                  </a:cubicBezTo>
                  <a:lnTo>
                    <a:pt x="146" y="61"/>
                  </a:lnTo>
                  <a:cubicBezTo>
                    <a:pt x="101" y="32"/>
                    <a:pt x="27" y="27"/>
                    <a:pt x="10" y="107"/>
                  </a:cubicBezTo>
                  <a:lnTo>
                    <a:pt x="10" y="107"/>
                  </a:lnTo>
                  <a:cubicBezTo>
                    <a:pt x="0" y="153"/>
                    <a:pt x="73" y="215"/>
                    <a:pt x="147" y="212"/>
                  </a:cubicBezTo>
                  <a:lnTo>
                    <a:pt x="147" y="212"/>
                  </a:lnTo>
                  <a:cubicBezTo>
                    <a:pt x="167" y="212"/>
                    <a:pt x="172" y="184"/>
                    <a:pt x="181" y="147"/>
                  </a:cubicBezTo>
                  <a:lnTo>
                    <a:pt x="181" y="147"/>
                  </a:lnTo>
                  <a:cubicBezTo>
                    <a:pt x="194" y="168"/>
                    <a:pt x="215" y="184"/>
                    <a:pt x="243" y="184"/>
                  </a:cubicBezTo>
                  <a:lnTo>
                    <a:pt x="243" y="184"/>
                  </a:lnTo>
                  <a:cubicBezTo>
                    <a:pt x="259" y="184"/>
                    <a:pt x="272" y="179"/>
                    <a:pt x="282" y="172"/>
                  </a:cubicBezTo>
                  <a:lnTo>
                    <a:pt x="282" y="172"/>
                  </a:lnTo>
                  <a:cubicBezTo>
                    <a:pt x="279" y="218"/>
                    <a:pt x="300" y="258"/>
                    <a:pt x="335" y="268"/>
                  </a:cubicBezTo>
                  <a:lnTo>
                    <a:pt x="335" y="268"/>
                  </a:lnTo>
                  <a:cubicBezTo>
                    <a:pt x="377" y="278"/>
                    <a:pt x="423" y="242"/>
                    <a:pt x="438" y="186"/>
                  </a:cubicBezTo>
                  <a:lnTo>
                    <a:pt x="438" y="186"/>
                  </a:lnTo>
                  <a:cubicBezTo>
                    <a:pt x="452" y="130"/>
                    <a:pt x="430" y="75"/>
                    <a:pt x="388" y="64"/>
                  </a:cubicBezTo>
                </a:path>
              </a:pathLst>
            </a:custGeom>
            <a:solidFill>
              <a:srgbClr val="D8D8D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1" name="Freeform 261">
              <a:extLst>
                <a:ext uri="{FF2B5EF4-FFF2-40B4-BE49-F238E27FC236}">
                  <a16:creationId xmlns:a16="http://schemas.microsoft.com/office/drawing/2014/main" id="{C0E1736F-43FB-0043-8E71-F9EA6D976C03}"/>
                </a:ext>
              </a:extLst>
            </p:cNvPr>
            <p:cNvSpPr>
              <a:spLocks noChangeArrowheads="1"/>
            </p:cNvSpPr>
            <p:nvPr/>
          </p:nvSpPr>
          <p:spPr bwMode="auto">
            <a:xfrm>
              <a:off x="13045737" y="4528952"/>
              <a:ext cx="153804" cy="126342"/>
            </a:xfrm>
            <a:custGeom>
              <a:avLst/>
              <a:gdLst>
                <a:gd name="T0" fmla="*/ 123 w 124"/>
                <a:gd name="T1" fmla="*/ 25 h 100"/>
                <a:gd name="T2" fmla="*/ 109 w 124"/>
                <a:gd name="T3" fmla="*/ 42 h 100"/>
                <a:gd name="T4" fmla="*/ 109 w 124"/>
                <a:gd name="T5" fmla="*/ 42 h 100"/>
                <a:gd name="T6" fmla="*/ 98 w 124"/>
                <a:gd name="T7" fmla="*/ 65 h 100"/>
                <a:gd name="T8" fmla="*/ 98 w 124"/>
                <a:gd name="T9" fmla="*/ 65 h 100"/>
                <a:gd name="T10" fmla="*/ 63 w 124"/>
                <a:gd name="T11" fmla="*/ 68 h 100"/>
                <a:gd name="T12" fmla="*/ 63 w 124"/>
                <a:gd name="T13" fmla="*/ 68 h 100"/>
                <a:gd name="T14" fmla="*/ 33 w 124"/>
                <a:gd name="T15" fmla="*/ 94 h 100"/>
                <a:gd name="T16" fmla="*/ 33 w 124"/>
                <a:gd name="T17" fmla="*/ 94 h 100"/>
                <a:gd name="T18" fmla="*/ 8 w 124"/>
                <a:gd name="T19" fmla="*/ 65 h 100"/>
                <a:gd name="T20" fmla="*/ 8 w 124"/>
                <a:gd name="T21" fmla="*/ 65 h 100"/>
                <a:gd name="T22" fmla="*/ 28 w 124"/>
                <a:gd name="T23" fmla="*/ 33 h 100"/>
                <a:gd name="T24" fmla="*/ 80 w 124"/>
                <a:gd name="T25" fmla="*/ 17 h 100"/>
                <a:gd name="T26" fmla="*/ 93 w 124"/>
                <a:gd name="T27" fmla="*/ 0 h 100"/>
                <a:gd name="T28" fmla="*/ 123 w 124"/>
                <a:gd name="T29" fmla="*/ 2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00">
                  <a:moveTo>
                    <a:pt x="123" y="25"/>
                  </a:moveTo>
                  <a:lnTo>
                    <a:pt x="109" y="42"/>
                  </a:lnTo>
                  <a:lnTo>
                    <a:pt x="109" y="42"/>
                  </a:lnTo>
                  <a:cubicBezTo>
                    <a:pt x="109" y="42"/>
                    <a:pt x="111" y="56"/>
                    <a:pt x="98" y="65"/>
                  </a:cubicBezTo>
                  <a:lnTo>
                    <a:pt x="98" y="65"/>
                  </a:lnTo>
                  <a:cubicBezTo>
                    <a:pt x="92" y="69"/>
                    <a:pt x="74" y="70"/>
                    <a:pt x="63" y="68"/>
                  </a:cubicBezTo>
                  <a:lnTo>
                    <a:pt x="63" y="68"/>
                  </a:lnTo>
                  <a:cubicBezTo>
                    <a:pt x="63" y="68"/>
                    <a:pt x="54" y="85"/>
                    <a:pt x="33" y="94"/>
                  </a:cubicBezTo>
                  <a:lnTo>
                    <a:pt x="33" y="94"/>
                  </a:lnTo>
                  <a:cubicBezTo>
                    <a:pt x="20" y="99"/>
                    <a:pt x="0" y="82"/>
                    <a:pt x="8" y="65"/>
                  </a:cubicBezTo>
                  <a:lnTo>
                    <a:pt x="8" y="65"/>
                  </a:lnTo>
                  <a:cubicBezTo>
                    <a:pt x="16" y="49"/>
                    <a:pt x="28" y="33"/>
                    <a:pt x="28" y="33"/>
                  </a:cubicBezTo>
                  <a:lnTo>
                    <a:pt x="80" y="17"/>
                  </a:lnTo>
                  <a:lnTo>
                    <a:pt x="93" y="0"/>
                  </a:lnTo>
                  <a:lnTo>
                    <a:pt x="123" y="25"/>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2" name="Freeform 262">
              <a:extLst>
                <a:ext uri="{FF2B5EF4-FFF2-40B4-BE49-F238E27FC236}">
                  <a16:creationId xmlns:a16="http://schemas.microsoft.com/office/drawing/2014/main" id="{A4AC72D6-FC01-9B41-A112-1CBB97E383AA}"/>
                </a:ext>
              </a:extLst>
            </p:cNvPr>
            <p:cNvSpPr>
              <a:spLocks noChangeArrowheads="1"/>
            </p:cNvSpPr>
            <p:nvPr/>
          </p:nvSpPr>
          <p:spPr bwMode="auto">
            <a:xfrm>
              <a:off x="13139121" y="3963167"/>
              <a:ext cx="307611" cy="615221"/>
            </a:xfrm>
            <a:custGeom>
              <a:avLst/>
              <a:gdLst>
                <a:gd name="T0" fmla="*/ 198 w 245"/>
                <a:gd name="T1" fmla="*/ 33 h 493"/>
                <a:gd name="T2" fmla="*/ 198 w 245"/>
                <a:gd name="T3" fmla="*/ 33 h 493"/>
                <a:gd name="T4" fmla="*/ 179 w 245"/>
                <a:gd name="T5" fmla="*/ 351 h 493"/>
                <a:gd name="T6" fmla="*/ 179 w 245"/>
                <a:gd name="T7" fmla="*/ 351 h 493"/>
                <a:gd name="T8" fmla="*/ 46 w 245"/>
                <a:gd name="T9" fmla="*/ 492 h 493"/>
                <a:gd name="T10" fmla="*/ 0 w 245"/>
                <a:gd name="T11" fmla="*/ 451 h 493"/>
                <a:gd name="T12" fmla="*/ 0 w 245"/>
                <a:gd name="T13" fmla="*/ 451 h 493"/>
                <a:gd name="T14" fmla="*/ 104 w 245"/>
                <a:gd name="T15" fmla="*/ 274 h 493"/>
                <a:gd name="T16" fmla="*/ 104 w 245"/>
                <a:gd name="T17" fmla="*/ 274 h 493"/>
                <a:gd name="T18" fmla="*/ 198 w 245"/>
                <a:gd name="T19" fmla="*/ 3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493">
                  <a:moveTo>
                    <a:pt x="198" y="33"/>
                  </a:moveTo>
                  <a:lnTo>
                    <a:pt x="198" y="33"/>
                  </a:lnTo>
                  <a:cubicBezTo>
                    <a:pt x="198" y="33"/>
                    <a:pt x="244" y="277"/>
                    <a:pt x="179" y="351"/>
                  </a:cubicBezTo>
                  <a:lnTo>
                    <a:pt x="179" y="351"/>
                  </a:lnTo>
                  <a:cubicBezTo>
                    <a:pt x="114" y="425"/>
                    <a:pt x="46" y="492"/>
                    <a:pt x="46" y="492"/>
                  </a:cubicBezTo>
                  <a:lnTo>
                    <a:pt x="0" y="451"/>
                  </a:lnTo>
                  <a:lnTo>
                    <a:pt x="0" y="451"/>
                  </a:lnTo>
                  <a:cubicBezTo>
                    <a:pt x="0" y="451"/>
                    <a:pt x="103" y="326"/>
                    <a:pt x="104" y="274"/>
                  </a:cubicBezTo>
                  <a:lnTo>
                    <a:pt x="104" y="274"/>
                  </a:lnTo>
                  <a:cubicBezTo>
                    <a:pt x="106" y="219"/>
                    <a:pt x="47" y="0"/>
                    <a:pt x="198" y="33"/>
                  </a:cubicBez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3" name="Freeform 263">
              <a:extLst>
                <a:ext uri="{FF2B5EF4-FFF2-40B4-BE49-F238E27FC236}">
                  <a16:creationId xmlns:a16="http://schemas.microsoft.com/office/drawing/2014/main" id="{3BD3F399-B13F-C34B-BEAF-721C7D1410FD}"/>
                </a:ext>
              </a:extLst>
            </p:cNvPr>
            <p:cNvSpPr>
              <a:spLocks noChangeArrowheads="1"/>
            </p:cNvSpPr>
            <p:nvPr/>
          </p:nvSpPr>
          <p:spPr bwMode="auto">
            <a:xfrm>
              <a:off x="9442298" y="10417495"/>
              <a:ext cx="159301" cy="291133"/>
            </a:xfrm>
            <a:custGeom>
              <a:avLst/>
              <a:gdLst>
                <a:gd name="T0" fmla="*/ 34 w 126"/>
                <a:gd name="T1" fmla="*/ 0 h 234"/>
                <a:gd name="T2" fmla="*/ 0 w 126"/>
                <a:gd name="T3" fmla="*/ 183 h 234"/>
                <a:gd name="T4" fmla="*/ 87 w 126"/>
                <a:gd name="T5" fmla="*/ 233 h 234"/>
                <a:gd name="T6" fmla="*/ 125 w 126"/>
                <a:gd name="T7" fmla="*/ 53 h 234"/>
                <a:gd name="T8" fmla="*/ 34 w 126"/>
                <a:gd name="T9" fmla="*/ 0 h 234"/>
              </a:gdLst>
              <a:ahLst/>
              <a:cxnLst>
                <a:cxn ang="0">
                  <a:pos x="T0" y="T1"/>
                </a:cxn>
                <a:cxn ang="0">
                  <a:pos x="T2" y="T3"/>
                </a:cxn>
                <a:cxn ang="0">
                  <a:pos x="T4" y="T5"/>
                </a:cxn>
                <a:cxn ang="0">
                  <a:pos x="T6" y="T7"/>
                </a:cxn>
                <a:cxn ang="0">
                  <a:pos x="T8" y="T9"/>
                </a:cxn>
              </a:cxnLst>
              <a:rect l="0" t="0" r="r" b="b"/>
              <a:pathLst>
                <a:path w="126" h="234">
                  <a:moveTo>
                    <a:pt x="34" y="0"/>
                  </a:moveTo>
                  <a:lnTo>
                    <a:pt x="0" y="183"/>
                  </a:lnTo>
                  <a:lnTo>
                    <a:pt x="87" y="233"/>
                  </a:lnTo>
                  <a:lnTo>
                    <a:pt x="125" y="53"/>
                  </a:lnTo>
                  <a:lnTo>
                    <a:pt x="34" y="0"/>
                  </a:ln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4" name="Freeform 264">
              <a:extLst>
                <a:ext uri="{FF2B5EF4-FFF2-40B4-BE49-F238E27FC236}">
                  <a16:creationId xmlns:a16="http://schemas.microsoft.com/office/drawing/2014/main" id="{0142E6A8-A9D2-2C4D-AA0A-91E0E46A8F26}"/>
                </a:ext>
              </a:extLst>
            </p:cNvPr>
            <p:cNvSpPr>
              <a:spLocks noChangeArrowheads="1"/>
            </p:cNvSpPr>
            <p:nvPr/>
          </p:nvSpPr>
          <p:spPr bwMode="auto">
            <a:xfrm>
              <a:off x="9365398" y="10538343"/>
              <a:ext cx="120848" cy="142819"/>
            </a:xfrm>
            <a:custGeom>
              <a:avLst/>
              <a:gdLst>
                <a:gd name="T0" fmla="*/ 31 w 98"/>
                <a:gd name="T1" fmla="*/ 112 h 113"/>
                <a:gd name="T2" fmla="*/ 51 w 98"/>
                <a:gd name="T3" fmla="*/ 85 h 113"/>
                <a:gd name="T4" fmla="*/ 51 w 98"/>
                <a:gd name="T5" fmla="*/ 85 h 113"/>
                <a:gd name="T6" fmla="*/ 93 w 98"/>
                <a:gd name="T7" fmla="*/ 56 h 113"/>
                <a:gd name="T8" fmla="*/ 93 w 98"/>
                <a:gd name="T9" fmla="*/ 56 h 113"/>
                <a:gd name="T10" fmla="*/ 69 w 98"/>
                <a:gd name="T11" fmla="*/ 53 h 113"/>
                <a:gd name="T12" fmla="*/ 79 w 98"/>
                <a:gd name="T13" fmla="*/ 0 h 113"/>
                <a:gd name="T14" fmla="*/ 79 w 98"/>
                <a:gd name="T15" fmla="*/ 0 h 113"/>
                <a:gd name="T16" fmla="*/ 25 w 98"/>
                <a:gd name="T17" fmla="*/ 60 h 113"/>
                <a:gd name="T18" fmla="*/ 0 w 98"/>
                <a:gd name="T19" fmla="*/ 85 h 113"/>
                <a:gd name="T20" fmla="*/ 31 w 98"/>
                <a:gd name="T21"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113">
                  <a:moveTo>
                    <a:pt x="31" y="112"/>
                  </a:moveTo>
                  <a:lnTo>
                    <a:pt x="51" y="85"/>
                  </a:lnTo>
                  <a:lnTo>
                    <a:pt x="51" y="85"/>
                  </a:lnTo>
                  <a:cubicBezTo>
                    <a:pt x="51" y="85"/>
                    <a:pt x="90" y="68"/>
                    <a:pt x="93" y="56"/>
                  </a:cubicBezTo>
                  <a:lnTo>
                    <a:pt x="93" y="56"/>
                  </a:lnTo>
                  <a:cubicBezTo>
                    <a:pt x="97" y="43"/>
                    <a:pt x="69" y="53"/>
                    <a:pt x="69" y="53"/>
                  </a:cubicBezTo>
                  <a:lnTo>
                    <a:pt x="79" y="0"/>
                  </a:lnTo>
                  <a:lnTo>
                    <a:pt x="79" y="0"/>
                  </a:lnTo>
                  <a:cubicBezTo>
                    <a:pt x="79" y="0"/>
                    <a:pt x="26" y="10"/>
                    <a:pt x="25" y="60"/>
                  </a:cubicBezTo>
                  <a:lnTo>
                    <a:pt x="0" y="85"/>
                  </a:lnTo>
                  <a:lnTo>
                    <a:pt x="31" y="112"/>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5" name="Freeform 265">
              <a:extLst>
                <a:ext uri="{FF2B5EF4-FFF2-40B4-BE49-F238E27FC236}">
                  <a16:creationId xmlns:a16="http://schemas.microsoft.com/office/drawing/2014/main" id="{6FE5004D-F196-FF48-AAD8-CA9AEBCF6869}"/>
                </a:ext>
              </a:extLst>
            </p:cNvPr>
            <p:cNvSpPr>
              <a:spLocks noChangeArrowheads="1"/>
            </p:cNvSpPr>
            <p:nvPr/>
          </p:nvSpPr>
          <p:spPr bwMode="auto">
            <a:xfrm>
              <a:off x="9502725" y="10499894"/>
              <a:ext cx="126338" cy="208735"/>
            </a:xfrm>
            <a:custGeom>
              <a:avLst/>
              <a:gdLst>
                <a:gd name="T0" fmla="*/ 13 w 102"/>
                <a:gd name="T1" fmla="*/ 147 h 169"/>
                <a:gd name="T2" fmla="*/ 25 w 102"/>
                <a:gd name="T3" fmla="*/ 108 h 169"/>
                <a:gd name="T4" fmla="*/ 25 w 102"/>
                <a:gd name="T5" fmla="*/ 108 h 169"/>
                <a:gd name="T6" fmla="*/ 10 w 102"/>
                <a:gd name="T7" fmla="*/ 58 h 169"/>
                <a:gd name="T8" fmla="*/ 10 w 102"/>
                <a:gd name="T9" fmla="*/ 58 h 169"/>
                <a:gd name="T10" fmla="*/ 52 w 102"/>
                <a:gd name="T11" fmla="*/ 92 h 169"/>
                <a:gd name="T12" fmla="*/ 71 w 102"/>
                <a:gd name="T13" fmla="*/ 0 h 169"/>
                <a:gd name="T14" fmla="*/ 71 w 102"/>
                <a:gd name="T15" fmla="*/ 0 h 169"/>
                <a:gd name="T16" fmla="*/ 96 w 102"/>
                <a:gd name="T17" fmla="*/ 61 h 169"/>
                <a:gd name="T18" fmla="*/ 96 w 102"/>
                <a:gd name="T19" fmla="*/ 61 h 169"/>
                <a:gd name="T20" fmla="*/ 76 w 102"/>
                <a:gd name="T21" fmla="*/ 122 h 169"/>
                <a:gd name="T22" fmla="*/ 62 w 102"/>
                <a:gd name="T23" fmla="*/ 168 h 169"/>
                <a:gd name="T24" fmla="*/ 13 w 102"/>
                <a:gd name="T25" fmla="*/ 14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69">
                  <a:moveTo>
                    <a:pt x="13" y="147"/>
                  </a:moveTo>
                  <a:lnTo>
                    <a:pt x="25" y="108"/>
                  </a:lnTo>
                  <a:lnTo>
                    <a:pt x="25" y="108"/>
                  </a:lnTo>
                  <a:cubicBezTo>
                    <a:pt x="25" y="108"/>
                    <a:pt x="0" y="67"/>
                    <a:pt x="10" y="58"/>
                  </a:cubicBezTo>
                  <a:lnTo>
                    <a:pt x="10" y="58"/>
                  </a:lnTo>
                  <a:cubicBezTo>
                    <a:pt x="21" y="50"/>
                    <a:pt x="52" y="92"/>
                    <a:pt x="52" y="92"/>
                  </a:cubicBezTo>
                  <a:lnTo>
                    <a:pt x="71" y="0"/>
                  </a:lnTo>
                  <a:lnTo>
                    <a:pt x="71" y="0"/>
                  </a:lnTo>
                  <a:cubicBezTo>
                    <a:pt x="71" y="0"/>
                    <a:pt x="101" y="30"/>
                    <a:pt x="96" y="61"/>
                  </a:cubicBezTo>
                  <a:lnTo>
                    <a:pt x="96" y="61"/>
                  </a:lnTo>
                  <a:cubicBezTo>
                    <a:pt x="92" y="93"/>
                    <a:pt x="76" y="122"/>
                    <a:pt x="76" y="122"/>
                  </a:cubicBezTo>
                  <a:lnTo>
                    <a:pt x="62" y="168"/>
                  </a:lnTo>
                  <a:lnTo>
                    <a:pt x="13" y="147"/>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6" name="Freeform 266">
              <a:extLst>
                <a:ext uri="{FF2B5EF4-FFF2-40B4-BE49-F238E27FC236}">
                  <a16:creationId xmlns:a16="http://schemas.microsoft.com/office/drawing/2014/main" id="{D6440B83-13AC-1F4F-BB98-2D463C2BAAD7}"/>
                </a:ext>
              </a:extLst>
            </p:cNvPr>
            <p:cNvSpPr>
              <a:spLocks noChangeArrowheads="1"/>
            </p:cNvSpPr>
            <p:nvPr/>
          </p:nvSpPr>
          <p:spPr bwMode="auto">
            <a:xfrm>
              <a:off x="9469766" y="11252440"/>
              <a:ext cx="197750" cy="120848"/>
            </a:xfrm>
            <a:custGeom>
              <a:avLst/>
              <a:gdLst>
                <a:gd name="T0" fmla="*/ 7 w 157"/>
                <a:gd name="T1" fmla="*/ 35 h 96"/>
                <a:gd name="T2" fmla="*/ 7 w 157"/>
                <a:gd name="T3" fmla="*/ 35 h 96"/>
                <a:gd name="T4" fmla="*/ 26 w 157"/>
                <a:gd name="T5" fmla="*/ 90 h 96"/>
                <a:gd name="T6" fmla="*/ 26 w 157"/>
                <a:gd name="T7" fmla="*/ 90 h 96"/>
                <a:gd name="T8" fmla="*/ 146 w 157"/>
                <a:gd name="T9" fmla="*/ 26 h 96"/>
                <a:gd name="T10" fmla="*/ 146 w 157"/>
                <a:gd name="T11" fmla="*/ 26 h 96"/>
                <a:gd name="T12" fmla="*/ 113 w 157"/>
                <a:gd name="T13" fmla="*/ 9 h 96"/>
                <a:gd name="T14" fmla="*/ 113 w 157"/>
                <a:gd name="T15" fmla="*/ 9 h 96"/>
                <a:gd name="T16" fmla="*/ 88 w 157"/>
                <a:gd name="T17" fmla="*/ 6 h 96"/>
                <a:gd name="T18" fmla="*/ 70 w 157"/>
                <a:gd name="T19" fmla="*/ 0 h 96"/>
                <a:gd name="T20" fmla="*/ 7 w 157"/>
                <a:gd name="T21"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96">
                  <a:moveTo>
                    <a:pt x="7" y="35"/>
                  </a:moveTo>
                  <a:lnTo>
                    <a:pt x="7" y="35"/>
                  </a:lnTo>
                  <a:cubicBezTo>
                    <a:pt x="7" y="35"/>
                    <a:pt x="0" y="86"/>
                    <a:pt x="26" y="90"/>
                  </a:cubicBezTo>
                  <a:lnTo>
                    <a:pt x="26" y="90"/>
                  </a:lnTo>
                  <a:cubicBezTo>
                    <a:pt x="53" y="95"/>
                    <a:pt x="130" y="55"/>
                    <a:pt x="146" y="26"/>
                  </a:cubicBezTo>
                  <a:lnTo>
                    <a:pt x="146" y="26"/>
                  </a:lnTo>
                  <a:cubicBezTo>
                    <a:pt x="156" y="6"/>
                    <a:pt x="130" y="6"/>
                    <a:pt x="113" y="9"/>
                  </a:cubicBezTo>
                  <a:lnTo>
                    <a:pt x="113" y="9"/>
                  </a:lnTo>
                  <a:cubicBezTo>
                    <a:pt x="105" y="9"/>
                    <a:pt x="96" y="9"/>
                    <a:pt x="88" y="6"/>
                  </a:cubicBezTo>
                  <a:lnTo>
                    <a:pt x="70" y="0"/>
                  </a:lnTo>
                  <a:lnTo>
                    <a:pt x="7" y="35"/>
                  </a:lnTo>
                </a:path>
              </a:pathLst>
            </a:custGeom>
            <a:solidFill>
              <a:srgbClr val="0E3B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7" name="Freeform 267">
              <a:extLst>
                <a:ext uri="{FF2B5EF4-FFF2-40B4-BE49-F238E27FC236}">
                  <a16:creationId xmlns:a16="http://schemas.microsoft.com/office/drawing/2014/main" id="{1AC45095-99DF-024A-9AC9-DAFBFEF01C5C}"/>
                </a:ext>
              </a:extLst>
            </p:cNvPr>
            <p:cNvSpPr>
              <a:spLocks noChangeArrowheads="1"/>
            </p:cNvSpPr>
            <p:nvPr/>
          </p:nvSpPr>
          <p:spPr bwMode="auto">
            <a:xfrm>
              <a:off x="8821588" y="10862435"/>
              <a:ext cx="758041" cy="538319"/>
            </a:xfrm>
            <a:custGeom>
              <a:avLst/>
              <a:gdLst>
                <a:gd name="T0" fmla="*/ 0 w 607"/>
                <a:gd name="T1" fmla="*/ 250 h 432"/>
                <a:gd name="T2" fmla="*/ 0 w 607"/>
                <a:gd name="T3" fmla="*/ 250 h 432"/>
                <a:gd name="T4" fmla="*/ 239 w 607"/>
                <a:gd name="T5" fmla="*/ 424 h 432"/>
                <a:gd name="T6" fmla="*/ 239 w 607"/>
                <a:gd name="T7" fmla="*/ 424 h 432"/>
                <a:gd name="T8" fmla="*/ 469 w 607"/>
                <a:gd name="T9" fmla="*/ 173 h 432"/>
                <a:gd name="T10" fmla="*/ 508 w 607"/>
                <a:gd name="T11" fmla="*/ 368 h 432"/>
                <a:gd name="T12" fmla="*/ 508 w 607"/>
                <a:gd name="T13" fmla="*/ 368 h 432"/>
                <a:gd name="T14" fmla="*/ 606 w 607"/>
                <a:gd name="T15" fmla="*/ 304 h 432"/>
                <a:gd name="T16" fmla="*/ 606 w 607"/>
                <a:gd name="T17" fmla="*/ 304 h 432"/>
                <a:gd name="T18" fmla="*/ 514 w 607"/>
                <a:gd name="T19" fmla="*/ 10 h 432"/>
                <a:gd name="T20" fmla="*/ 514 w 607"/>
                <a:gd name="T21" fmla="*/ 10 h 432"/>
                <a:gd name="T22" fmla="*/ 327 w 607"/>
                <a:gd name="T23" fmla="*/ 186 h 432"/>
                <a:gd name="T24" fmla="*/ 0 w 607"/>
                <a:gd name="T25" fmla="*/ 25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7" h="432">
                  <a:moveTo>
                    <a:pt x="0" y="250"/>
                  </a:moveTo>
                  <a:lnTo>
                    <a:pt x="0" y="250"/>
                  </a:lnTo>
                  <a:cubicBezTo>
                    <a:pt x="0" y="250"/>
                    <a:pt x="7" y="431"/>
                    <a:pt x="239" y="424"/>
                  </a:cubicBezTo>
                  <a:lnTo>
                    <a:pt x="239" y="424"/>
                  </a:lnTo>
                  <a:cubicBezTo>
                    <a:pt x="471" y="417"/>
                    <a:pt x="469" y="173"/>
                    <a:pt x="469" y="173"/>
                  </a:cubicBezTo>
                  <a:lnTo>
                    <a:pt x="508" y="368"/>
                  </a:lnTo>
                  <a:lnTo>
                    <a:pt x="508" y="368"/>
                  </a:lnTo>
                  <a:cubicBezTo>
                    <a:pt x="508" y="368"/>
                    <a:pt x="591" y="343"/>
                    <a:pt x="606" y="304"/>
                  </a:cubicBezTo>
                  <a:lnTo>
                    <a:pt x="606" y="304"/>
                  </a:lnTo>
                  <a:cubicBezTo>
                    <a:pt x="606" y="304"/>
                    <a:pt x="603" y="0"/>
                    <a:pt x="514" y="10"/>
                  </a:cubicBezTo>
                  <a:lnTo>
                    <a:pt x="514" y="10"/>
                  </a:lnTo>
                  <a:cubicBezTo>
                    <a:pt x="424" y="21"/>
                    <a:pt x="327" y="186"/>
                    <a:pt x="327" y="186"/>
                  </a:cubicBezTo>
                  <a:lnTo>
                    <a:pt x="0" y="250"/>
                  </a:ln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8" name="Freeform 268">
              <a:extLst>
                <a:ext uri="{FF2B5EF4-FFF2-40B4-BE49-F238E27FC236}">
                  <a16:creationId xmlns:a16="http://schemas.microsoft.com/office/drawing/2014/main" id="{328C8846-A87E-0844-9152-196093C6E103}"/>
                </a:ext>
              </a:extLst>
            </p:cNvPr>
            <p:cNvSpPr>
              <a:spLocks noChangeArrowheads="1"/>
            </p:cNvSpPr>
            <p:nvPr/>
          </p:nvSpPr>
          <p:spPr bwMode="auto">
            <a:xfrm>
              <a:off x="9189620" y="10626232"/>
              <a:ext cx="230708" cy="153804"/>
            </a:xfrm>
            <a:custGeom>
              <a:avLst/>
              <a:gdLst>
                <a:gd name="T0" fmla="*/ 0 w 184"/>
                <a:gd name="T1" fmla="*/ 34 h 124"/>
                <a:gd name="T2" fmla="*/ 99 w 184"/>
                <a:gd name="T3" fmla="*/ 45 h 124"/>
                <a:gd name="T4" fmla="*/ 146 w 184"/>
                <a:gd name="T5" fmla="*/ 0 h 124"/>
                <a:gd name="T6" fmla="*/ 183 w 184"/>
                <a:gd name="T7" fmla="*/ 31 h 124"/>
                <a:gd name="T8" fmla="*/ 118 w 184"/>
                <a:gd name="T9" fmla="*/ 115 h 124"/>
                <a:gd name="T10" fmla="*/ 29 w 184"/>
                <a:gd name="T11" fmla="*/ 123 h 124"/>
                <a:gd name="T12" fmla="*/ 0 w 184"/>
                <a:gd name="T13" fmla="*/ 34 h 124"/>
              </a:gdLst>
              <a:ahLst/>
              <a:cxnLst>
                <a:cxn ang="0">
                  <a:pos x="T0" y="T1"/>
                </a:cxn>
                <a:cxn ang="0">
                  <a:pos x="T2" y="T3"/>
                </a:cxn>
                <a:cxn ang="0">
                  <a:pos x="T4" y="T5"/>
                </a:cxn>
                <a:cxn ang="0">
                  <a:pos x="T6" y="T7"/>
                </a:cxn>
                <a:cxn ang="0">
                  <a:pos x="T8" y="T9"/>
                </a:cxn>
                <a:cxn ang="0">
                  <a:pos x="T10" y="T11"/>
                </a:cxn>
                <a:cxn ang="0">
                  <a:pos x="T12" y="T13"/>
                </a:cxn>
              </a:cxnLst>
              <a:rect l="0" t="0" r="r" b="b"/>
              <a:pathLst>
                <a:path w="184" h="124">
                  <a:moveTo>
                    <a:pt x="0" y="34"/>
                  </a:moveTo>
                  <a:lnTo>
                    <a:pt x="99" y="45"/>
                  </a:lnTo>
                  <a:lnTo>
                    <a:pt x="146" y="0"/>
                  </a:lnTo>
                  <a:lnTo>
                    <a:pt x="183" y="31"/>
                  </a:lnTo>
                  <a:lnTo>
                    <a:pt x="118" y="115"/>
                  </a:lnTo>
                  <a:lnTo>
                    <a:pt x="29" y="123"/>
                  </a:lnTo>
                  <a:lnTo>
                    <a:pt x="0" y="34"/>
                  </a:lnTo>
                </a:path>
              </a:pathLst>
            </a:custGeom>
            <a:solidFill>
              <a:srgbClr val="1161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19" name="Freeform 269">
              <a:extLst>
                <a:ext uri="{FF2B5EF4-FFF2-40B4-BE49-F238E27FC236}">
                  <a16:creationId xmlns:a16="http://schemas.microsoft.com/office/drawing/2014/main" id="{3C565D19-F014-2146-B807-276DC75592D4}"/>
                </a:ext>
              </a:extLst>
            </p:cNvPr>
            <p:cNvSpPr>
              <a:spLocks noChangeArrowheads="1"/>
            </p:cNvSpPr>
            <p:nvPr/>
          </p:nvSpPr>
          <p:spPr bwMode="auto">
            <a:xfrm>
              <a:off x="8821588" y="10587783"/>
              <a:ext cx="780013" cy="670152"/>
            </a:xfrm>
            <a:custGeom>
              <a:avLst/>
              <a:gdLst>
                <a:gd name="T0" fmla="*/ 366 w 625"/>
                <a:gd name="T1" fmla="*/ 92 h 538"/>
                <a:gd name="T2" fmla="*/ 366 w 625"/>
                <a:gd name="T3" fmla="*/ 92 h 538"/>
                <a:gd name="T4" fmla="*/ 219 w 625"/>
                <a:gd name="T5" fmla="*/ 2 h 538"/>
                <a:gd name="T6" fmla="*/ 219 w 625"/>
                <a:gd name="T7" fmla="*/ 2 h 538"/>
                <a:gd name="T8" fmla="*/ 0 w 625"/>
                <a:gd name="T9" fmla="*/ 472 h 538"/>
                <a:gd name="T10" fmla="*/ 0 w 625"/>
                <a:gd name="T11" fmla="*/ 472 h 538"/>
                <a:gd name="T12" fmla="*/ 131 w 625"/>
                <a:gd name="T13" fmla="*/ 537 h 538"/>
                <a:gd name="T14" fmla="*/ 131 w 625"/>
                <a:gd name="T15" fmla="*/ 537 h 538"/>
                <a:gd name="T16" fmla="*/ 309 w 625"/>
                <a:gd name="T17" fmla="*/ 469 h 538"/>
                <a:gd name="T18" fmla="*/ 309 w 625"/>
                <a:gd name="T19" fmla="*/ 469 h 538"/>
                <a:gd name="T20" fmla="*/ 362 w 625"/>
                <a:gd name="T21" fmla="*/ 262 h 538"/>
                <a:gd name="T22" fmla="*/ 362 w 625"/>
                <a:gd name="T23" fmla="*/ 262 h 538"/>
                <a:gd name="T24" fmla="*/ 569 w 625"/>
                <a:gd name="T25" fmla="*/ 270 h 538"/>
                <a:gd name="T26" fmla="*/ 569 w 625"/>
                <a:gd name="T27" fmla="*/ 270 h 538"/>
                <a:gd name="T28" fmla="*/ 624 w 625"/>
                <a:gd name="T29" fmla="*/ 71 h 538"/>
                <a:gd name="T30" fmla="*/ 559 w 625"/>
                <a:gd name="T31" fmla="*/ 57 h 538"/>
                <a:gd name="T32" fmla="*/ 507 w 625"/>
                <a:gd name="T33" fmla="*/ 137 h 538"/>
                <a:gd name="T34" fmla="*/ 366 w 625"/>
                <a:gd name="T35" fmla="*/ 9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5" h="538">
                  <a:moveTo>
                    <a:pt x="366" y="92"/>
                  </a:moveTo>
                  <a:lnTo>
                    <a:pt x="366" y="92"/>
                  </a:lnTo>
                  <a:cubicBezTo>
                    <a:pt x="366" y="92"/>
                    <a:pt x="243" y="5"/>
                    <a:pt x="219" y="2"/>
                  </a:cubicBezTo>
                  <a:lnTo>
                    <a:pt x="219" y="2"/>
                  </a:lnTo>
                  <a:cubicBezTo>
                    <a:pt x="196" y="0"/>
                    <a:pt x="7" y="160"/>
                    <a:pt x="0" y="472"/>
                  </a:cubicBezTo>
                  <a:lnTo>
                    <a:pt x="0" y="472"/>
                  </a:lnTo>
                  <a:cubicBezTo>
                    <a:pt x="0" y="472"/>
                    <a:pt x="78" y="537"/>
                    <a:pt x="131" y="537"/>
                  </a:cubicBezTo>
                  <a:lnTo>
                    <a:pt x="131" y="537"/>
                  </a:lnTo>
                  <a:cubicBezTo>
                    <a:pt x="208" y="537"/>
                    <a:pt x="282" y="509"/>
                    <a:pt x="309" y="469"/>
                  </a:cubicBezTo>
                  <a:lnTo>
                    <a:pt x="309" y="469"/>
                  </a:lnTo>
                  <a:cubicBezTo>
                    <a:pt x="319" y="456"/>
                    <a:pt x="362" y="262"/>
                    <a:pt x="362" y="262"/>
                  </a:cubicBezTo>
                  <a:lnTo>
                    <a:pt x="362" y="262"/>
                  </a:lnTo>
                  <a:cubicBezTo>
                    <a:pt x="362" y="262"/>
                    <a:pt x="536" y="297"/>
                    <a:pt x="569" y="270"/>
                  </a:cubicBezTo>
                  <a:lnTo>
                    <a:pt x="569" y="270"/>
                  </a:lnTo>
                  <a:cubicBezTo>
                    <a:pt x="601" y="243"/>
                    <a:pt x="624" y="71"/>
                    <a:pt x="624" y="71"/>
                  </a:cubicBezTo>
                  <a:lnTo>
                    <a:pt x="559" y="57"/>
                  </a:lnTo>
                  <a:lnTo>
                    <a:pt x="507" y="137"/>
                  </a:lnTo>
                  <a:lnTo>
                    <a:pt x="366" y="92"/>
                  </a:lnTo>
                </a:path>
              </a:pathLst>
            </a:custGeom>
            <a:solidFill>
              <a:srgbClr val="206D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0" name="Freeform 270">
              <a:extLst>
                <a:ext uri="{FF2B5EF4-FFF2-40B4-BE49-F238E27FC236}">
                  <a16:creationId xmlns:a16="http://schemas.microsoft.com/office/drawing/2014/main" id="{A97F2475-00C7-DD4C-A1CF-E0854D2C0F53}"/>
                </a:ext>
              </a:extLst>
            </p:cNvPr>
            <p:cNvSpPr>
              <a:spLocks noChangeArrowheads="1"/>
            </p:cNvSpPr>
            <p:nvPr/>
          </p:nvSpPr>
          <p:spPr bwMode="auto">
            <a:xfrm>
              <a:off x="9074267" y="10373550"/>
              <a:ext cx="219722" cy="269162"/>
            </a:xfrm>
            <a:custGeom>
              <a:avLst/>
              <a:gdLst>
                <a:gd name="T0" fmla="*/ 176 w 177"/>
                <a:gd name="T1" fmla="*/ 88 h 218"/>
                <a:gd name="T2" fmla="*/ 176 w 177"/>
                <a:gd name="T3" fmla="*/ 88 h 218"/>
                <a:gd name="T4" fmla="*/ 126 w 177"/>
                <a:gd name="T5" fmla="*/ 217 h 218"/>
                <a:gd name="T6" fmla="*/ 126 w 177"/>
                <a:gd name="T7" fmla="*/ 217 h 218"/>
                <a:gd name="T8" fmla="*/ 1 w 177"/>
                <a:gd name="T9" fmla="*/ 88 h 218"/>
                <a:gd name="T10" fmla="*/ 1 w 177"/>
                <a:gd name="T11" fmla="*/ 88 h 218"/>
                <a:gd name="T12" fmla="*/ 88 w 177"/>
                <a:gd name="T13" fmla="*/ 0 h 218"/>
                <a:gd name="T14" fmla="*/ 88 w 177"/>
                <a:gd name="T15" fmla="*/ 0 h 218"/>
                <a:gd name="T16" fmla="*/ 176 w 177"/>
                <a:gd name="T17" fmla="*/ 8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18">
                  <a:moveTo>
                    <a:pt x="176" y="88"/>
                  </a:moveTo>
                  <a:lnTo>
                    <a:pt x="176" y="88"/>
                  </a:lnTo>
                  <a:cubicBezTo>
                    <a:pt x="176" y="136"/>
                    <a:pt x="174" y="217"/>
                    <a:pt x="126" y="217"/>
                  </a:cubicBezTo>
                  <a:lnTo>
                    <a:pt x="126" y="217"/>
                  </a:lnTo>
                  <a:cubicBezTo>
                    <a:pt x="78" y="217"/>
                    <a:pt x="3" y="173"/>
                    <a:pt x="1" y="88"/>
                  </a:cubicBezTo>
                  <a:lnTo>
                    <a:pt x="1" y="88"/>
                  </a:lnTo>
                  <a:cubicBezTo>
                    <a:pt x="0" y="39"/>
                    <a:pt x="40" y="0"/>
                    <a:pt x="88" y="0"/>
                  </a:cubicBezTo>
                  <a:lnTo>
                    <a:pt x="88" y="0"/>
                  </a:lnTo>
                  <a:cubicBezTo>
                    <a:pt x="137" y="0"/>
                    <a:pt x="176" y="39"/>
                    <a:pt x="176" y="8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1" name="Freeform 271">
              <a:extLst>
                <a:ext uri="{FF2B5EF4-FFF2-40B4-BE49-F238E27FC236}">
                  <a16:creationId xmlns:a16="http://schemas.microsoft.com/office/drawing/2014/main" id="{616C7345-97FF-F84E-B976-5894BD388EC0}"/>
                </a:ext>
              </a:extLst>
            </p:cNvPr>
            <p:cNvSpPr>
              <a:spLocks noChangeArrowheads="1"/>
            </p:cNvSpPr>
            <p:nvPr/>
          </p:nvSpPr>
          <p:spPr bwMode="auto">
            <a:xfrm>
              <a:off x="8931447" y="10269185"/>
              <a:ext cx="433949" cy="379019"/>
            </a:xfrm>
            <a:custGeom>
              <a:avLst/>
              <a:gdLst>
                <a:gd name="T0" fmla="*/ 83 w 348"/>
                <a:gd name="T1" fmla="*/ 235 h 305"/>
                <a:gd name="T2" fmla="*/ 86 w 348"/>
                <a:gd name="T3" fmla="*/ 276 h 305"/>
                <a:gd name="T4" fmla="*/ 86 w 348"/>
                <a:gd name="T5" fmla="*/ 276 h 305"/>
                <a:gd name="T6" fmla="*/ 162 w 348"/>
                <a:gd name="T7" fmla="*/ 303 h 305"/>
                <a:gd name="T8" fmla="*/ 162 w 348"/>
                <a:gd name="T9" fmla="*/ 303 h 305"/>
                <a:gd name="T10" fmla="*/ 188 w 348"/>
                <a:gd name="T11" fmla="*/ 224 h 305"/>
                <a:gd name="T12" fmla="*/ 188 w 348"/>
                <a:gd name="T13" fmla="*/ 224 h 305"/>
                <a:gd name="T14" fmla="*/ 162 w 348"/>
                <a:gd name="T15" fmla="*/ 190 h 305"/>
                <a:gd name="T16" fmla="*/ 162 w 348"/>
                <a:gd name="T17" fmla="*/ 190 h 305"/>
                <a:gd name="T18" fmla="*/ 209 w 348"/>
                <a:gd name="T19" fmla="*/ 199 h 305"/>
                <a:gd name="T20" fmla="*/ 209 w 348"/>
                <a:gd name="T21" fmla="*/ 199 h 305"/>
                <a:gd name="T22" fmla="*/ 347 w 348"/>
                <a:gd name="T23" fmla="*/ 95 h 305"/>
                <a:gd name="T24" fmla="*/ 262 w 348"/>
                <a:gd name="T25" fmla="*/ 56 h 305"/>
                <a:gd name="T26" fmla="*/ 262 w 348"/>
                <a:gd name="T27" fmla="*/ 56 h 305"/>
                <a:gd name="T28" fmla="*/ 123 w 348"/>
                <a:gd name="T29" fmla="*/ 81 h 305"/>
                <a:gd name="T30" fmla="*/ 123 w 348"/>
                <a:gd name="T31" fmla="*/ 81 h 305"/>
                <a:gd name="T32" fmla="*/ 83 w 348"/>
                <a:gd name="T33"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8" h="305">
                  <a:moveTo>
                    <a:pt x="83" y="235"/>
                  </a:moveTo>
                  <a:lnTo>
                    <a:pt x="86" y="276"/>
                  </a:lnTo>
                  <a:lnTo>
                    <a:pt x="86" y="276"/>
                  </a:lnTo>
                  <a:cubicBezTo>
                    <a:pt x="86" y="276"/>
                    <a:pt x="149" y="303"/>
                    <a:pt x="162" y="303"/>
                  </a:cubicBezTo>
                  <a:lnTo>
                    <a:pt x="162" y="303"/>
                  </a:lnTo>
                  <a:cubicBezTo>
                    <a:pt x="177" y="304"/>
                    <a:pt x="188" y="224"/>
                    <a:pt x="188" y="224"/>
                  </a:cubicBezTo>
                  <a:lnTo>
                    <a:pt x="188" y="224"/>
                  </a:lnTo>
                  <a:cubicBezTo>
                    <a:pt x="188" y="224"/>
                    <a:pt x="160" y="207"/>
                    <a:pt x="162" y="190"/>
                  </a:cubicBezTo>
                  <a:lnTo>
                    <a:pt x="162" y="190"/>
                  </a:lnTo>
                  <a:cubicBezTo>
                    <a:pt x="166" y="167"/>
                    <a:pt x="209" y="169"/>
                    <a:pt x="209" y="199"/>
                  </a:cubicBezTo>
                  <a:lnTo>
                    <a:pt x="209" y="199"/>
                  </a:lnTo>
                  <a:cubicBezTo>
                    <a:pt x="209" y="199"/>
                    <a:pt x="333" y="161"/>
                    <a:pt x="347" y="95"/>
                  </a:cubicBezTo>
                  <a:lnTo>
                    <a:pt x="262" y="56"/>
                  </a:lnTo>
                  <a:lnTo>
                    <a:pt x="262" y="56"/>
                  </a:lnTo>
                  <a:cubicBezTo>
                    <a:pt x="262" y="56"/>
                    <a:pt x="138" y="0"/>
                    <a:pt x="123" y="81"/>
                  </a:cubicBezTo>
                  <a:lnTo>
                    <a:pt x="123" y="81"/>
                  </a:lnTo>
                  <a:cubicBezTo>
                    <a:pt x="123" y="81"/>
                    <a:pt x="0" y="104"/>
                    <a:pt x="83" y="235"/>
                  </a:cubicBez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2" name="Freeform 272">
              <a:extLst>
                <a:ext uri="{FF2B5EF4-FFF2-40B4-BE49-F238E27FC236}">
                  <a16:creationId xmlns:a16="http://schemas.microsoft.com/office/drawing/2014/main" id="{3F07858F-2F1D-E243-B9F6-A6840BBF256E}"/>
                </a:ext>
              </a:extLst>
            </p:cNvPr>
            <p:cNvSpPr>
              <a:spLocks noChangeArrowheads="1"/>
            </p:cNvSpPr>
            <p:nvPr/>
          </p:nvSpPr>
          <p:spPr bwMode="auto">
            <a:xfrm>
              <a:off x="8645810" y="10675670"/>
              <a:ext cx="208735" cy="153804"/>
            </a:xfrm>
            <a:custGeom>
              <a:avLst/>
              <a:gdLst>
                <a:gd name="T0" fmla="*/ 1 w 169"/>
                <a:gd name="T1" fmla="*/ 47 h 123"/>
                <a:gd name="T2" fmla="*/ 1 w 169"/>
                <a:gd name="T3" fmla="*/ 47 h 123"/>
                <a:gd name="T4" fmla="*/ 7 w 169"/>
                <a:gd name="T5" fmla="*/ 97 h 123"/>
                <a:gd name="T6" fmla="*/ 7 w 169"/>
                <a:gd name="T7" fmla="*/ 97 h 123"/>
                <a:gd name="T8" fmla="*/ 58 w 169"/>
                <a:gd name="T9" fmla="*/ 122 h 123"/>
                <a:gd name="T10" fmla="*/ 58 w 169"/>
                <a:gd name="T11" fmla="*/ 122 h 123"/>
                <a:gd name="T12" fmla="*/ 157 w 169"/>
                <a:gd name="T13" fmla="*/ 20 h 123"/>
                <a:gd name="T14" fmla="*/ 157 w 169"/>
                <a:gd name="T15" fmla="*/ 20 h 123"/>
                <a:gd name="T16" fmla="*/ 97 w 169"/>
                <a:gd name="T17" fmla="*/ 30 h 123"/>
                <a:gd name="T18" fmla="*/ 97 w 169"/>
                <a:gd name="T19" fmla="*/ 30 h 123"/>
                <a:gd name="T20" fmla="*/ 74 w 169"/>
                <a:gd name="T21" fmla="*/ 23 h 123"/>
                <a:gd name="T22" fmla="*/ 68 w 169"/>
                <a:gd name="T23" fmla="*/ 13 h 123"/>
                <a:gd name="T24" fmla="*/ 1 w 169"/>
                <a:gd name="T25" fmla="*/ 4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23">
                  <a:moveTo>
                    <a:pt x="1" y="47"/>
                  </a:moveTo>
                  <a:lnTo>
                    <a:pt x="1" y="47"/>
                  </a:lnTo>
                  <a:cubicBezTo>
                    <a:pt x="1" y="47"/>
                    <a:pt x="0" y="70"/>
                    <a:pt x="7" y="97"/>
                  </a:cubicBezTo>
                  <a:lnTo>
                    <a:pt x="7" y="97"/>
                  </a:lnTo>
                  <a:cubicBezTo>
                    <a:pt x="13" y="116"/>
                    <a:pt x="41" y="122"/>
                    <a:pt x="58" y="122"/>
                  </a:cubicBezTo>
                  <a:lnTo>
                    <a:pt x="58" y="122"/>
                  </a:lnTo>
                  <a:cubicBezTo>
                    <a:pt x="92" y="122"/>
                    <a:pt x="168" y="33"/>
                    <a:pt x="157" y="20"/>
                  </a:cubicBezTo>
                  <a:lnTo>
                    <a:pt x="157" y="20"/>
                  </a:lnTo>
                  <a:cubicBezTo>
                    <a:pt x="141" y="0"/>
                    <a:pt x="109" y="30"/>
                    <a:pt x="97" y="30"/>
                  </a:cubicBezTo>
                  <a:lnTo>
                    <a:pt x="97" y="30"/>
                  </a:lnTo>
                  <a:cubicBezTo>
                    <a:pt x="91" y="31"/>
                    <a:pt x="81" y="31"/>
                    <a:pt x="74" y="23"/>
                  </a:cubicBezTo>
                  <a:lnTo>
                    <a:pt x="68" y="13"/>
                  </a:lnTo>
                  <a:lnTo>
                    <a:pt x="1" y="47"/>
                  </a:lnTo>
                </a:path>
              </a:pathLst>
            </a:custGeom>
            <a:solidFill>
              <a:srgbClr val="0E3B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3" name="Freeform 273">
              <a:extLst>
                <a:ext uri="{FF2B5EF4-FFF2-40B4-BE49-F238E27FC236}">
                  <a16:creationId xmlns:a16="http://schemas.microsoft.com/office/drawing/2014/main" id="{3E67D190-8902-C64D-9CF9-26811DF005AE}"/>
                </a:ext>
              </a:extLst>
            </p:cNvPr>
            <p:cNvSpPr>
              <a:spLocks noChangeArrowheads="1"/>
            </p:cNvSpPr>
            <p:nvPr/>
          </p:nvSpPr>
          <p:spPr bwMode="auto">
            <a:xfrm>
              <a:off x="7613116" y="10604258"/>
              <a:ext cx="197750" cy="137327"/>
            </a:xfrm>
            <a:custGeom>
              <a:avLst/>
              <a:gdLst>
                <a:gd name="T0" fmla="*/ 156 w 157"/>
                <a:gd name="T1" fmla="*/ 32 h 112"/>
                <a:gd name="T2" fmla="*/ 133 w 157"/>
                <a:gd name="T3" fmla="*/ 51 h 112"/>
                <a:gd name="T4" fmla="*/ 133 w 157"/>
                <a:gd name="T5" fmla="*/ 51 h 112"/>
                <a:gd name="T6" fmla="*/ 106 w 157"/>
                <a:gd name="T7" fmla="*/ 90 h 112"/>
                <a:gd name="T8" fmla="*/ 83 w 157"/>
                <a:gd name="T9" fmla="*/ 103 h 112"/>
                <a:gd name="T10" fmla="*/ 83 w 157"/>
                <a:gd name="T11" fmla="*/ 103 h 112"/>
                <a:gd name="T12" fmla="*/ 47 w 157"/>
                <a:gd name="T13" fmla="*/ 108 h 112"/>
                <a:gd name="T14" fmla="*/ 47 w 157"/>
                <a:gd name="T15" fmla="*/ 108 h 112"/>
                <a:gd name="T16" fmla="*/ 14 w 157"/>
                <a:gd name="T17" fmla="*/ 84 h 112"/>
                <a:gd name="T18" fmla="*/ 14 w 157"/>
                <a:gd name="T19" fmla="*/ 84 h 112"/>
                <a:gd name="T20" fmla="*/ 69 w 157"/>
                <a:gd name="T21" fmla="*/ 42 h 112"/>
                <a:gd name="T22" fmla="*/ 69 w 157"/>
                <a:gd name="T23" fmla="*/ 42 h 112"/>
                <a:gd name="T24" fmla="*/ 43 w 157"/>
                <a:gd name="T25" fmla="*/ 29 h 112"/>
                <a:gd name="T26" fmla="*/ 43 w 157"/>
                <a:gd name="T27" fmla="*/ 29 h 112"/>
                <a:gd name="T28" fmla="*/ 84 w 157"/>
                <a:gd name="T29" fmla="*/ 21 h 112"/>
                <a:gd name="T30" fmla="*/ 124 w 157"/>
                <a:gd name="T31" fmla="*/ 0 h 112"/>
                <a:gd name="T32" fmla="*/ 156 w 157"/>
                <a:gd name="T33"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12">
                  <a:moveTo>
                    <a:pt x="156" y="32"/>
                  </a:moveTo>
                  <a:lnTo>
                    <a:pt x="133" y="51"/>
                  </a:lnTo>
                  <a:lnTo>
                    <a:pt x="133" y="51"/>
                  </a:lnTo>
                  <a:cubicBezTo>
                    <a:pt x="130" y="68"/>
                    <a:pt x="121" y="82"/>
                    <a:pt x="106" y="90"/>
                  </a:cubicBezTo>
                  <a:lnTo>
                    <a:pt x="83" y="103"/>
                  </a:lnTo>
                  <a:lnTo>
                    <a:pt x="83" y="103"/>
                  </a:lnTo>
                  <a:cubicBezTo>
                    <a:pt x="72" y="109"/>
                    <a:pt x="59" y="111"/>
                    <a:pt x="47" y="108"/>
                  </a:cubicBezTo>
                  <a:lnTo>
                    <a:pt x="47" y="108"/>
                  </a:lnTo>
                  <a:cubicBezTo>
                    <a:pt x="26" y="104"/>
                    <a:pt x="0" y="95"/>
                    <a:pt x="14" y="84"/>
                  </a:cubicBezTo>
                  <a:lnTo>
                    <a:pt x="14" y="84"/>
                  </a:lnTo>
                  <a:cubicBezTo>
                    <a:pt x="30" y="72"/>
                    <a:pt x="69" y="42"/>
                    <a:pt x="69" y="42"/>
                  </a:cubicBezTo>
                  <a:lnTo>
                    <a:pt x="69" y="42"/>
                  </a:lnTo>
                  <a:cubicBezTo>
                    <a:pt x="69" y="42"/>
                    <a:pt x="45" y="40"/>
                    <a:pt x="43" y="29"/>
                  </a:cubicBezTo>
                  <a:lnTo>
                    <a:pt x="43" y="29"/>
                  </a:lnTo>
                  <a:cubicBezTo>
                    <a:pt x="41" y="17"/>
                    <a:pt x="84" y="21"/>
                    <a:pt x="84" y="21"/>
                  </a:cubicBezTo>
                  <a:lnTo>
                    <a:pt x="124" y="0"/>
                  </a:lnTo>
                  <a:lnTo>
                    <a:pt x="156" y="32"/>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4" name="Freeform 274">
              <a:extLst>
                <a:ext uri="{FF2B5EF4-FFF2-40B4-BE49-F238E27FC236}">
                  <a16:creationId xmlns:a16="http://schemas.microsoft.com/office/drawing/2014/main" id="{41171D30-AE18-9640-AF7C-213B6381645F}"/>
                </a:ext>
              </a:extLst>
            </p:cNvPr>
            <p:cNvSpPr>
              <a:spLocks noChangeArrowheads="1"/>
            </p:cNvSpPr>
            <p:nvPr/>
          </p:nvSpPr>
          <p:spPr bwMode="auto">
            <a:xfrm>
              <a:off x="8085518" y="10906378"/>
              <a:ext cx="175778" cy="197750"/>
            </a:xfrm>
            <a:custGeom>
              <a:avLst/>
              <a:gdLst>
                <a:gd name="T0" fmla="*/ 30 w 143"/>
                <a:gd name="T1" fmla="*/ 3 h 157"/>
                <a:gd name="T2" fmla="*/ 29 w 143"/>
                <a:gd name="T3" fmla="*/ 49 h 157"/>
                <a:gd name="T4" fmla="*/ 29 w 143"/>
                <a:gd name="T5" fmla="*/ 49 h 157"/>
                <a:gd name="T6" fmla="*/ 5 w 143"/>
                <a:gd name="T7" fmla="*/ 110 h 157"/>
                <a:gd name="T8" fmla="*/ 5 w 143"/>
                <a:gd name="T9" fmla="*/ 110 h 157"/>
                <a:gd name="T10" fmla="*/ 80 w 143"/>
                <a:gd name="T11" fmla="*/ 97 h 157"/>
                <a:gd name="T12" fmla="*/ 92 w 143"/>
                <a:gd name="T13" fmla="*/ 76 h 157"/>
                <a:gd name="T14" fmla="*/ 92 w 143"/>
                <a:gd name="T15" fmla="*/ 76 h 157"/>
                <a:gd name="T16" fmla="*/ 124 w 143"/>
                <a:gd name="T17" fmla="*/ 95 h 157"/>
                <a:gd name="T18" fmla="*/ 124 w 143"/>
                <a:gd name="T19" fmla="*/ 95 h 157"/>
                <a:gd name="T20" fmla="*/ 101 w 143"/>
                <a:gd name="T21" fmla="*/ 43 h 157"/>
                <a:gd name="T22" fmla="*/ 99 w 143"/>
                <a:gd name="T23" fmla="*/ 0 h 157"/>
                <a:gd name="T24" fmla="*/ 30 w 143"/>
                <a:gd name="T25" fmla="*/ 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57">
                  <a:moveTo>
                    <a:pt x="30" y="3"/>
                  </a:moveTo>
                  <a:lnTo>
                    <a:pt x="29" y="49"/>
                  </a:lnTo>
                  <a:lnTo>
                    <a:pt x="29" y="49"/>
                  </a:lnTo>
                  <a:cubicBezTo>
                    <a:pt x="29" y="49"/>
                    <a:pt x="0" y="91"/>
                    <a:pt x="5" y="110"/>
                  </a:cubicBezTo>
                  <a:lnTo>
                    <a:pt x="5" y="110"/>
                  </a:lnTo>
                  <a:cubicBezTo>
                    <a:pt x="14" y="144"/>
                    <a:pt x="63" y="156"/>
                    <a:pt x="80" y="97"/>
                  </a:cubicBezTo>
                  <a:lnTo>
                    <a:pt x="92" y="76"/>
                  </a:lnTo>
                  <a:lnTo>
                    <a:pt x="92" y="76"/>
                  </a:lnTo>
                  <a:cubicBezTo>
                    <a:pt x="92" y="76"/>
                    <a:pt x="105" y="93"/>
                    <a:pt x="124" y="95"/>
                  </a:cubicBezTo>
                  <a:lnTo>
                    <a:pt x="124" y="95"/>
                  </a:lnTo>
                  <a:cubicBezTo>
                    <a:pt x="142" y="96"/>
                    <a:pt x="101" y="43"/>
                    <a:pt x="101" y="43"/>
                  </a:cubicBezTo>
                  <a:lnTo>
                    <a:pt x="99" y="0"/>
                  </a:lnTo>
                  <a:lnTo>
                    <a:pt x="30" y="3"/>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5" name="Freeform 275">
              <a:extLst>
                <a:ext uri="{FF2B5EF4-FFF2-40B4-BE49-F238E27FC236}">
                  <a16:creationId xmlns:a16="http://schemas.microsoft.com/office/drawing/2014/main" id="{A7146C95-2239-0E48-958C-35F92CFC27B1}"/>
                </a:ext>
              </a:extLst>
            </p:cNvPr>
            <p:cNvSpPr>
              <a:spLocks noChangeArrowheads="1"/>
            </p:cNvSpPr>
            <p:nvPr/>
          </p:nvSpPr>
          <p:spPr bwMode="auto">
            <a:xfrm>
              <a:off x="7722978" y="10236229"/>
              <a:ext cx="252680" cy="450430"/>
            </a:xfrm>
            <a:custGeom>
              <a:avLst/>
              <a:gdLst>
                <a:gd name="T0" fmla="*/ 199 w 201"/>
                <a:gd name="T1" fmla="*/ 0 h 360"/>
                <a:gd name="T2" fmla="*/ 199 w 201"/>
                <a:gd name="T3" fmla="*/ 0 h 360"/>
                <a:gd name="T4" fmla="*/ 106 w 201"/>
                <a:gd name="T5" fmla="*/ 193 h 360"/>
                <a:gd name="T6" fmla="*/ 0 w 201"/>
                <a:gd name="T7" fmla="*/ 297 h 360"/>
                <a:gd name="T8" fmla="*/ 0 w 201"/>
                <a:gd name="T9" fmla="*/ 297 h 360"/>
                <a:gd name="T10" fmla="*/ 80 w 201"/>
                <a:gd name="T11" fmla="*/ 349 h 360"/>
                <a:gd name="T12" fmla="*/ 200 w 201"/>
                <a:gd name="T13" fmla="*/ 246 h 360"/>
                <a:gd name="T14" fmla="*/ 199 w 201"/>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360">
                  <a:moveTo>
                    <a:pt x="199" y="0"/>
                  </a:moveTo>
                  <a:lnTo>
                    <a:pt x="199" y="0"/>
                  </a:lnTo>
                  <a:cubicBezTo>
                    <a:pt x="199" y="0"/>
                    <a:pt x="115" y="26"/>
                    <a:pt x="106" y="193"/>
                  </a:cubicBezTo>
                  <a:lnTo>
                    <a:pt x="0" y="297"/>
                  </a:lnTo>
                  <a:lnTo>
                    <a:pt x="0" y="297"/>
                  </a:lnTo>
                  <a:cubicBezTo>
                    <a:pt x="0" y="297"/>
                    <a:pt x="25" y="359"/>
                    <a:pt x="80" y="349"/>
                  </a:cubicBezTo>
                  <a:lnTo>
                    <a:pt x="200" y="246"/>
                  </a:lnTo>
                  <a:lnTo>
                    <a:pt x="199" y="0"/>
                  </a:ln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6" name="Freeform 276">
              <a:extLst>
                <a:ext uri="{FF2B5EF4-FFF2-40B4-BE49-F238E27FC236}">
                  <a16:creationId xmlns:a16="http://schemas.microsoft.com/office/drawing/2014/main" id="{9F9AF102-0FC0-B247-B995-9C73624788FC}"/>
                </a:ext>
              </a:extLst>
            </p:cNvPr>
            <p:cNvSpPr>
              <a:spLocks noChangeArrowheads="1"/>
            </p:cNvSpPr>
            <p:nvPr/>
          </p:nvSpPr>
          <p:spPr bwMode="auto">
            <a:xfrm>
              <a:off x="8178899" y="10313131"/>
              <a:ext cx="571276" cy="604235"/>
            </a:xfrm>
            <a:custGeom>
              <a:avLst/>
              <a:gdLst>
                <a:gd name="T0" fmla="*/ 0 w 458"/>
                <a:gd name="T1" fmla="*/ 367 h 483"/>
                <a:gd name="T2" fmla="*/ 0 w 458"/>
                <a:gd name="T3" fmla="*/ 367 h 483"/>
                <a:gd name="T4" fmla="*/ 222 w 458"/>
                <a:gd name="T5" fmla="*/ 357 h 483"/>
                <a:gd name="T6" fmla="*/ 222 w 458"/>
                <a:gd name="T7" fmla="*/ 357 h 483"/>
                <a:gd name="T8" fmla="*/ 318 w 458"/>
                <a:gd name="T9" fmla="*/ 190 h 483"/>
                <a:gd name="T10" fmla="*/ 371 w 458"/>
                <a:gd name="T11" fmla="*/ 352 h 483"/>
                <a:gd name="T12" fmla="*/ 371 w 458"/>
                <a:gd name="T13" fmla="*/ 352 h 483"/>
                <a:gd name="T14" fmla="*/ 457 w 458"/>
                <a:gd name="T15" fmla="*/ 311 h 483"/>
                <a:gd name="T16" fmla="*/ 457 w 458"/>
                <a:gd name="T17" fmla="*/ 311 h 483"/>
                <a:gd name="T18" fmla="*/ 341 w 458"/>
                <a:gd name="T19" fmla="*/ 7 h 483"/>
                <a:gd name="T20" fmla="*/ 341 w 458"/>
                <a:gd name="T21" fmla="*/ 7 h 483"/>
                <a:gd name="T22" fmla="*/ 0 w 458"/>
                <a:gd name="T23" fmla="*/ 367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8" h="483">
                  <a:moveTo>
                    <a:pt x="0" y="367"/>
                  </a:moveTo>
                  <a:lnTo>
                    <a:pt x="0" y="367"/>
                  </a:lnTo>
                  <a:cubicBezTo>
                    <a:pt x="0" y="367"/>
                    <a:pt x="120" y="482"/>
                    <a:pt x="222" y="357"/>
                  </a:cubicBezTo>
                  <a:lnTo>
                    <a:pt x="222" y="357"/>
                  </a:lnTo>
                  <a:cubicBezTo>
                    <a:pt x="280" y="286"/>
                    <a:pt x="285" y="267"/>
                    <a:pt x="318" y="190"/>
                  </a:cubicBezTo>
                  <a:lnTo>
                    <a:pt x="371" y="352"/>
                  </a:lnTo>
                  <a:lnTo>
                    <a:pt x="371" y="352"/>
                  </a:lnTo>
                  <a:cubicBezTo>
                    <a:pt x="371" y="352"/>
                    <a:pt x="426" y="356"/>
                    <a:pt x="457" y="311"/>
                  </a:cubicBezTo>
                  <a:lnTo>
                    <a:pt x="457" y="311"/>
                  </a:lnTo>
                  <a:cubicBezTo>
                    <a:pt x="457" y="311"/>
                    <a:pt x="403" y="0"/>
                    <a:pt x="341" y="7"/>
                  </a:cubicBezTo>
                  <a:lnTo>
                    <a:pt x="341" y="7"/>
                  </a:lnTo>
                  <a:cubicBezTo>
                    <a:pt x="221" y="23"/>
                    <a:pt x="0" y="367"/>
                    <a:pt x="0" y="367"/>
                  </a:cubicBez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7" name="Freeform 277">
              <a:extLst>
                <a:ext uri="{FF2B5EF4-FFF2-40B4-BE49-F238E27FC236}">
                  <a16:creationId xmlns:a16="http://schemas.microsoft.com/office/drawing/2014/main" id="{0BFC65A8-B50B-B842-ACA8-5E0D13C9B91D}"/>
                </a:ext>
              </a:extLst>
            </p:cNvPr>
            <p:cNvSpPr>
              <a:spLocks noChangeArrowheads="1"/>
            </p:cNvSpPr>
            <p:nvPr/>
          </p:nvSpPr>
          <p:spPr bwMode="auto">
            <a:xfrm>
              <a:off x="8074533" y="10274678"/>
              <a:ext cx="411977" cy="390007"/>
            </a:xfrm>
            <a:custGeom>
              <a:avLst/>
              <a:gdLst>
                <a:gd name="T0" fmla="*/ 0 w 330"/>
                <a:gd name="T1" fmla="*/ 245 h 311"/>
                <a:gd name="T2" fmla="*/ 0 w 330"/>
                <a:gd name="T3" fmla="*/ 245 h 311"/>
                <a:gd name="T4" fmla="*/ 210 w 330"/>
                <a:gd name="T5" fmla="*/ 11 h 311"/>
                <a:gd name="T6" fmla="*/ 210 w 330"/>
                <a:gd name="T7" fmla="*/ 11 h 311"/>
                <a:gd name="T8" fmla="*/ 329 w 330"/>
                <a:gd name="T9" fmla="*/ 165 h 311"/>
                <a:gd name="T10" fmla="*/ 271 w 330"/>
                <a:gd name="T11" fmla="*/ 194 h 311"/>
                <a:gd name="T12" fmla="*/ 213 w 330"/>
                <a:gd name="T13" fmla="*/ 135 h 311"/>
                <a:gd name="T14" fmla="*/ 154 w 330"/>
                <a:gd name="T15" fmla="*/ 243 h 311"/>
                <a:gd name="T16" fmla="*/ 154 w 330"/>
                <a:gd name="T17" fmla="*/ 243 h 311"/>
                <a:gd name="T18" fmla="*/ 0 w 330"/>
                <a:gd name="T19" fmla="*/ 24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311">
                  <a:moveTo>
                    <a:pt x="0" y="245"/>
                  </a:moveTo>
                  <a:lnTo>
                    <a:pt x="0" y="245"/>
                  </a:lnTo>
                  <a:cubicBezTo>
                    <a:pt x="0" y="245"/>
                    <a:pt x="169" y="0"/>
                    <a:pt x="210" y="11"/>
                  </a:cubicBezTo>
                  <a:lnTo>
                    <a:pt x="210" y="11"/>
                  </a:lnTo>
                  <a:cubicBezTo>
                    <a:pt x="252" y="22"/>
                    <a:pt x="329" y="165"/>
                    <a:pt x="329" y="165"/>
                  </a:cubicBezTo>
                  <a:lnTo>
                    <a:pt x="271" y="194"/>
                  </a:lnTo>
                  <a:lnTo>
                    <a:pt x="213" y="135"/>
                  </a:lnTo>
                  <a:lnTo>
                    <a:pt x="154" y="243"/>
                  </a:lnTo>
                  <a:lnTo>
                    <a:pt x="154" y="243"/>
                  </a:lnTo>
                  <a:cubicBezTo>
                    <a:pt x="154" y="243"/>
                    <a:pt x="101" y="310"/>
                    <a:pt x="0" y="245"/>
                  </a:cubicBez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8" name="Freeform 278">
              <a:extLst>
                <a:ext uri="{FF2B5EF4-FFF2-40B4-BE49-F238E27FC236}">
                  <a16:creationId xmlns:a16="http://schemas.microsoft.com/office/drawing/2014/main" id="{68CDAE3E-1BF1-A34C-A299-65938ED73111}"/>
                </a:ext>
              </a:extLst>
            </p:cNvPr>
            <p:cNvSpPr>
              <a:spLocks noChangeArrowheads="1"/>
            </p:cNvSpPr>
            <p:nvPr/>
          </p:nvSpPr>
          <p:spPr bwMode="auto">
            <a:xfrm>
              <a:off x="7920728" y="10208760"/>
              <a:ext cx="466908" cy="609729"/>
            </a:xfrm>
            <a:custGeom>
              <a:avLst/>
              <a:gdLst>
                <a:gd name="T0" fmla="*/ 97 w 374"/>
                <a:gd name="T1" fmla="*/ 15 h 489"/>
                <a:gd name="T2" fmla="*/ 97 w 374"/>
                <a:gd name="T3" fmla="*/ 15 h 489"/>
                <a:gd name="T4" fmla="*/ 19 w 374"/>
                <a:gd name="T5" fmla="*/ 60 h 489"/>
                <a:gd name="T6" fmla="*/ 19 w 374"/>
                <a:gd name="T7" fmla="*/ 60 h 489"/>
                <a:gd name="T8" fmla="*/ 86 w 374"/>
                <a:gd name="T9" fmla="*/ 405 h 489"/>
                <a:gd name="T10" fmla="*/ 86 w 374"/>
                <a:gd name="T11" fmla="*/ 405 h 489"/>
                <a:gd name="T12" fmla="*/ 365 w 374"/>
                <a:gd name="T13" fmla="*/ 292 h 489"/>
                <a:gd name="T14" fmla="*/ 321 w 374"/>
                <a:gd name="T15" fmla="*/ 262 h 489"/>
                <a:gd name="T16" fmla="*/ 321 w 374"/>
                <a:gd name="T17" fmla="*/ 262 h 489"/>
                <a:gd name="T18" fmla="*/ 286 w 374"/>
                <a:gd name="T19" fmla="*/ 198 h 489"/>
                <a:gd name="T20" fmla="*/ 286 w 374"/>
                <a:gd name="T21" fmla="*/ 198 h 489"/>
                <a:gd name="T22" fmla="*/ 244 w 374"/>
                <a:gd name="T23" fmla="*/ 85 h 489"/>
                <a:gd name="T24" fmla="*/ 244 w 374"/>
                <a:gd name="T25" fmla="*/ 85 h 489"/>
                <a:gd name="T26" fmla="*/ 97 w 374"/>
                <a:gd name="T27" fmla="*/ 15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4" h="489">
                  <a:moveTo>
                    <a:pt x="97" y="15"/>
                  </a:moveTo>
                  <a:lnTo>
                    <a:pt x="97" y="15"/>
                  </a:lnTo>
                  <a:cubicBezTo>
                    <a:pt x="63" y="0"/>
                    <a:pt x="24" y="22"/>
                    <a:pt x="19" y="60"/>
                  </a:cubicBezTo>
                  <a:lnTo>
                    <a:pt x="19" y="60"/>
                  </a:lnTo>
                  <a:cubicBezTo>
                    <a:pt x="8" y="164"/>
                    <a:pt x="0" y="348"/>
                    <a:pt x="86" y="405"/>
                  </a:cubicBezTo>
                  <a:lnTo>
                    <a:pt x="86" y="405"/>
                  </a:lnTo>
                  <a:cubicBezTo>
                    <a:pt x="208" y="488"/>
                    <a:pt x="373" y="466"/>
                    <a:pt x="365" y="292"/>
                  </a:cubicBezTo>
                  <a:lnTo>
                    <a:pt x="321" y="262"/>
                  </a:lnTo>
                  <a:lnTo>
                    <a:pt x="321" y="262"/>
                  </a:lnTo>
                  <a:cubicBezTo>
                    <a:pt x="299" y="247"/>
                    <a:pt x="287" y="224"/>
                    <a:pt x="286" y="198"/>
                  </a:cubicBezTo>
                  <a:lnTo>
                    <a:pt x="286" y="198"/>
                  </a:lnTo>
                  <a:cubicBezTo>
                    <a:pt x="286" y="160"/>
                    <a:pt x="278" y="105"/>
                    <a:pt x="244" y="85"/>
                  </a:cubicBezTo>
                  <a:lnTo>
                    <a:pt x="244" y="85"/>
                  </a:lnTo>
                  <a:cubicBezTo>
                    <a:pt x="213" y="67"/>
                    <a:pt x="148" y="37"/>
                    <a:pt x="97" y="15"/>
                  </a:cubicBezTo>
                </a:path>
              </a:pathLst>
            </a:custGeom>
            <a:solidFill>
              <a:srgbClr val="89C1E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29" name="Freeform 279">
              <a:extLst>
                <a:ext uri="{FF2B5EF4-FFF2-40B4-BE49-F238E27FC236}">
                  <a16:creationId xmlns:a16="http://schemas.microsoft.com/office/drawing/2014/main" id="{D0DD983A-7DBC-EE4B-B91A-31CC9FD690BA}"/>
                </a:ext>
              </a:extLst>
            </p:cNvPr>
            <p:cNvSpPr>
              <a:spLocks noChangeArrowheads="1"/>
            </p:cNvSpPr>
            <p:nvPr/>
          </p:nvSpPr>
          <p:spPr bwMode="auto">
            <a:xfrm>
              <a:off x="8069038" y="10362567"/>
              <a:ext cx="175778" cy="582263"/>
            </a:xfrm>
            <a:custGeom>
              <a:avLst/>
              <a:gdLst>
                <a:gd name="T0" fmla="*/ 2 w 139"/>
                <a:gd name="T1" fmla="*/ 73 h 469"/>
                <a:gd name="T2" fmla="*/ 26 w 139"/>
                <a:gd name="T3" fmla="*/ 456 h 469"/>
                <a:gd name="T4" fmla="*/ 26 w 139"/>
                <a:gd name="T5" fmla="*/ 456 h 469"/>
                <a:gd name="T6" fmla="*/ 120 w 139"/>
                <a:gd name="T7" fmla="*/ 448 h 469"/>
                <a:gd name="T8" fmla="*/ 137 w 139"/>
                <a:gd name="T9" fmla="*/ 104 h 469"/>
                <a:gd name="T10" fmla="*/ 137 w 139"/>
                <a:gd name="T11" fmla="*/ 104 h 469"/>
                <a:gd name="T12" fmla="*/ 128 w 139"/>
                <a:gd name="T13" fmla="*/ 68 h 469"/>
                <a:gd name="T14" fmla="*/ 128 w 139"/>
                <a:gd name="T15" fmla="*/ 68 h 469"/>
                <a:gd name="T16" fmla="*/ 41 w 139"/>
                <a:gd name="T17" fmla="*/ 14 h 469"/>
                <a:gd name="T18" fmla="*/ 41 w 139"/>
                <a:gd name="T19" fmla="*/ 14 h 469"/>
                <a:gd name="T20" fmla="*/ 2 w 139"/>
                <a:gd name="T21" fmla="*/ 7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 h="469">
                  <a:moveTo>
                    <a:pt x="2" y="73"/>
                  </a:moveTo>
                  <a:lnTo>
                    <a:pt x="26" y="456"/>
                  </a:lnTo>
                  <a:lnTo>
                    <a:pt x="26" y="456"/>
                  </a:lnTo>
                  <a:cubicBezTo>
                    <a:pt x="26" y="456"/>
                    <a:pt x="92" y="468"/>
                    <a:pt x="120" y="448"/>
                  </a:cubicBezTo>
                  <a:lnTo>
                    <a:pt x="137" y="104"/>
                  </a:lnTo>
                  <a:lnTo>
                    <a:pt x="137" y="104"/>
                  </a:lnTo>
                  <a:cubicBezTo>
                    <a:pt x="138" y="91"/>
                    <a:pt x="135" y="79"/>
                    <a:pt x="128" y="68"/>
                  </a:cubicBezTo>
                  <a:lnTo>
                    <a:pt x="128" y="68"/>
                  </a:lnTo>
                  <a:cubicBezTo>
                    <a:pt x="114" y="42"/>
                    <a:pt x="82" y="0"/>
                    <a:pt x="41" y="14"/>
                  </a:cubicBezTo>
                  <a:lnTo>
                    <a:pt x="41" y="14"/>
                  </a:lnTo>
                  <a:cubicBezTo>
                    <a:pt x="16" y="22"/>
                    <a:pt x="0" y="47"/>
                    <a:pt x="2" y="73"/>
                  </a:cubicBezTo>
                </a:path>
              </a:pathLst>
            </a:custGeom>
            <a:solidFill>
              <a:srgbClr val="65A8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30" name="Freeform 280">
              <a:extLst>
                <a:ext uri="{FF2B5EF4-FFF2-40B4-BE49-F238E27FC236}">
                  <a16:creationId xmlns:a16="http://schemas.microsoft.com/office/drawing/2014/main" id="{B914A0BD-CCE7-EE46-878B-937EDCA717ED}"/>
                </a:ext>
              </a:extLst>
            </p:cNvPr>
            <p:cNvSpPr>
              <a:spLocks noChangeArrowheads="1"/>
            </p:cNvSpPr>
            <p:nvPr/>
          </p:nvSpPr>
          <p:spPr bwMode="auto">
            <a:xfrm>
              <a:off x="7986644" y="10011009"/>
              <a:ext cx="219722" cy="269162"/>
            </a:xfrm>
            <a:custGeom>
              <a:avLst/>
              <a:gdLst>
                <a:gd name="T0" fmla="*/ 167 w 176"/>
                <a:gd name="T1" fmla="*/ 105 h 218"/>
                <a:gd name="T2" fmla="*/ 167 w 176"/>
                <a:gd name="T3" fmla="*/ 105 h 218"/>
                <a:gd name="T4" fmla="*/ 131 w 176"/>
                <a:gd name="T5" fmla="*/ 217 h 218"/>
                <a:gd name="T6" fmla="*/ 131 w 176"/>
                <a:gd name="T7" fmla="*/ 217 h 218"/>
                <a:gd name="T8" fmla="*/ 2 w 176"/>
                <a:gd name="T9" fmla="*/ 127 h 218"/>
                <a:gd name="T10" fmla="*/ 2 w 176"/>
                <a:gd name="T11" fmla="*/ 127 h 218"/>
                <a:gd name="T12" fmla="*/ 66 w 176"/>
                <a:gd name="T13" fmla="*/ 19 h 218"/>
                <a:gd name="T14" fmla="*/ 66 w 176"/>
                <a:gd name="T15" fmla="*/ 19 h 218"/>
                <a:gd name="T16" fmla="*/ 167 w 176"/>
                <a:gd name="T17" fmla="*/ 10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218">
                  <a:moveTo>
                    <a:pt x="167" y="105"/>
                  </a:moveTo>
                  <a:lnTo>
                    <a:pt x="167" y="105"/>
                  </a:lnTo>
                  <a:cubicBezTo>
                    <a:pt x="167" y="149"/>
                    <a:pt x="175" y="217"/>
                    <a:pt x="131" y="217"/>
                  </a:cubicBezTo>
                  <a:lnTo>
                    <a:pt x="131" y="217"/>
                  </a:lnTo>
                  <a:cubicBezTo>
                    <a:pt x="87" y="217"/>
                    <a:pt x="3" y="186"/>
                    <a:pt x="2" y="127"/>
                  </a:cubicBezTo>
                  <a:lnTo>
                    <a:pt x="2" y="127"/>
                  </a:lnTo>
                  <a:cubicBezTo>
                    <a:pt x="0" y="66"/>
                    <a:pt x="12" y="30"/>
                    <a:pt x="66" y="19"/>
                  </a:cubicBezTo>
                  <a:lnTo>
                    <a:pt x="66" y="19"/>
                  </a:lnTo>
                  <a:cubicBezTo>
                    <a:pt x="152" y="0"/>
                    <a:pt x="167" y="43"/>
                    <a:pt x="167" y="10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31" name="Freeform 281">
              <a:extLst>
                <a:ext uri="{FF2B5EF4-FFF2-40B4-BE49-F238E27FC236}">
                  <a16:creationId xmlns:a16="http://schemas.microsoft.com/office/drawing/2014/main" id="{9D1ADF14-70DC-E848-B147-5268E1E4178D}"/>
                </a:ext>
              </a:extLst>
            </p:cNvPr>
            <p:cNvSpPr>
              <a:spLocks noChangeArrowheads="1"/>
            </p:cNvSpPr>
            <p:nvPr/>
          </p:nvSpPr>
          <p:spPr bwMode="auto">
            <a:xfrm>
              <a:off x="7893260" y="9901148"/>
              <a:ext cx="357051" cy="395500"/>
            </a:xfrm>
            <a:custGeom>
              <a:avLst/>
              <a:gdLst>
                <a:gd name="T0" fmla="*/ 91 w 285"/>
                <a:gd name="T1" fmla="*/ 297 h 316"/>
                <a:gd name="T2" fmla="*/ 91 w 285"/>
                <a:gd name="T3" fmla="*/ 297 h 316"/>
                <a:gd name="T4" fmla="*/ 129 w 285"/>
                <a:gd name="T5" fmla="*/ 309 h 316"/>
                <a:gd name="T6" fmla="*/ 129 w 285"/>
                <a:gd name="T7" fmla="*/ 309 h 316"/>
                <a:gd name="T8" fmla="*/ 173 w 285"/>
                <a:gd name="T9" fmla="*/ 284 h 316"/>
                <a:gd name="T10" fmla="*/ 173 w 285"/>
                <a:gd name="T11" fmla="*/ 284 h 316"/>
                <a:gd name="T12" fmla="*/ 172 w 285"/>
                <a:gd name="T13" fmla="*/ 219 h 316"/>
                <a:gd name="T14" fmla="*/ 172 w 285"/>
                <a:gd name="T15" fmla="*/ 219 h 316"/>
                <a:gd name="T16" fmla="*/ 154 w 285"/>
                <a:gd name="T17" fmla="*/ 169 h 316"/>
                <a:gd name="T18" fmla="*/ 154 w 285"/>
                <a:gd name="T19" fmla="*/ 169 h 316"/>
                <a:gd name="T20" fmla="*/ 192 w 285"/>
                <a:gd name="T21" fmla="*/ 191 h 316"/>
                <a:gd name="T22" fmla="*/ 192 w 285"/>
                <a:gd name="T23" fmla="*/ 191 h 316"/>
                <a:gd name="T24" fmla="*/ 275 w 285"/>
                <a:gd name="T25" fmla="*/ 89 h 316"/>
                <a:gd name="T26" fmla="*/ 275 w 285"/>
                <a:gd name="T27" fmla="*/ 89 h 316"/>
                <a:gd name="T28" fmla="*/ 195 w 285"/>
                <a:gd name="T29" fmla="*/ 32 h 316"/>
                <a:gd name="T30" fmla="*/ 195 w 285"/>
                <a:gd name="T31" fmla="*/ 32 h 316"/>
                <a:gd name="T32" fmla="*/ 145 w 285"/>
                <a:gd name="T33" fmla="*/ 63 h 316"/>
                <a:gd name="T34" fmla="*/ 145 w 285"/>
                <a:gd name="T35" fmla="*/ 63 h 316"/>
                <a:gd name="T36" fmla="*/ 39 w 285"/>
                <a:gd name="T37" fmla="*/ 131 h 316"/>
                <a:gd name="T38" fmla="*/ 39 w 285"/>
                <a:gd name="T39" fmla="*/ 131 h 316"/>
                <a:gd name="T40" fmla="*/ 32 w 285"/>
                <a:gd name="T41" fmla="*/ 202 h 316"/>
                <a:gd name="T42" fmla="*/ 32 w 285"/>
                <a:gd name="T43" fmla="*/ 202 h 316"/>
                <a:gd name="T44" fmla="*/ 69 w 285"/>
                <a:gd name="T45" fmla="*/ 275 h 316"/>
                <a:gd name="T46" fmla="*/ 69 w 285"/>
                <a:gd name="T47" fmla="*/ 275 h 316"/>
                <a:gd name="T48" fmla="*/ 91 w 285"/>
                <a:gd name="T49" fmla="*/ 29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5" h="316">
                  <a:moveTo>
                    <a:pt x="91" y="297"/>
                  </a:moveTo>
                  <a:lnTo>
                    <a:pt x="91" y="297"/>
                  </a:lnTo>
                  <a:cubicBezTo>
                    <a:pt x="101" y="300"/>
                    <a:pt x="115" y="304"/>
                    <a:pt x="129" y="309"/>
                  </a:cubicBezTo>
                  <a:lnTo>
                    <a:pt x="129" y="309"/>
                  </a:lnTo>
                  <a:cubicBezTo>
                    <a:pt x="148" y="315"/>
                    <a:pt x="168" y="304"/>
                    <a:pt x="173" y="284"/>
                  </a:cubicBezTo>
                  <a:lnTo>
                    <a:pt x="173" y="284"/>
                  </a:lnTo>
                  <a:cubicBezTo>
                    <a:pt x="179" y="258"/>
                    <a:pt x="185" y="224"/>
                    <a:pt x="172" y="219"/>
                  </a:cubicBezTo>
                  <a:lnTo>
                    <a:pt x="172" y="219"/>
                  </a:lnTo>
                  <a:cubicBezTo>
                    <a:pt x="148" y="210"/>
                    <a:pt x="132" y="195"/>
                    <a:pt x="154" y="169"/>
                  </a:cubicBezTo>
                  <a:lnTo>
                    <a:pt x="154" y="169"/>
                  </a:lnTo>
                  <a:cubicBezTo>
                    <a:pt x="175" y="142"/>
                    <a:pt x="174" y="197"/>
                    <a:pt x="192" y="191"/>
                  </a:cubicBezTo>
                  <a:lnTo>
                    <a:pt x="192" y="191"/>
                  </a:lnTo>
                  <a:cubicBezTo>
                    <a:pt x="210" y="186"/>
                    <a:pt x="268" y="149"/>
                    <a:pt x="275" y="89"/>
                  </a:cubicBezTo>
                  <a:lnTo>
                    <a:pt x="275" y="89"/>
                  </a:lnTo>
                  <a:cubicBezTo>
                    <a:pt x="284" y="29"/>
                    <a:pt x="250" y="0"/>
                    <a:pt x="195" y="32"/>
                  </a:cubicBezTo>
                  <a:lnTo>
                    <a:pt x="195" y="32"/>
                  </a:lnTo>
                  <a:cubicBezTo>
                    <a:pt x="178" y="42"/>
                    <a:pt x="162" y="64"/>
                    <a:pt x="145" y="63"/>
                  </a:cubicBezTo>
                  <a:lnTo>
                    <a:pt x="145" y="63"/>
                  </a:lnTo>
                  <a:cubicBezTo>
                    <a:pt x="129" y="63"/>
                    <a:pt x="42" y="49"/>
                    <a:pt x="39" y="131"/>
                  </a:cubicBezTo>
                  <a:lnTo>
                    <a:pt x="39" y="131"/>
                  </a:lnTo>
                  <a:cubicBezTo>
                    <a:pt x="39" y="131"/>
                    <a:pt x="0" y="159"/>
                    <a:pt x="32" y="202"/>
                  </a:cubicBezTo>
                  <a:lnTo>
                    <a:pt x="32" y="202"/>
                  </a:lnTo>
                  <a:cubicBezTo>
                    <a:pt x="52" y="229"/>
                    <a:pt x="64" y="258"/>
                    <a:pt x="69" y="275"/>
                  </a:cubicBezTo>
                  <a:lnTo>
                    <a:pt x="69" y="275"/>
                  </a:lnTo>
                  <a:cubicBezTo>
                    <a:pt x="73" y="285"/>
                    <a:pt x="81" y="293"/>
                    <a:pt x="91" y="297"/>
                  </a:cubicBezTo>
                </a:path>
              </a:pathLst>
            </a:custGeom>
            <a:solidFill>
              <a:srgbClr val="0930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grpSp>
      <p:sp>
        <p:nvSpPr>
          <p:cNvPr id="132" name="Freeform 282">
            <a:extLst>
              <a:ext uri="{FF2B5EF4-FFF2-40B4-BE49-F238E27FC236}">
                <a16:creationId xmlns:a16="http://schemas.microsoft.com/office/drawing/2014/main" id="{E8B02D8B-6EE9-804D-AA3A-8E65611E1713}"/>
              </a:ext>
            </a:extLst>
          </p:cNvPr>
          <p:cNvSpPr>
            <a:spLocks noChangeArrowheads="1"/>
          </p:cNvSpPr>
          <p:nvPr/>
        </p:nvSpPr>
        <p:spPr bwMode="auto">
          <a:xfrm>
            <a:off x="1061623" y="1704184"/>
            <a:ext cx="1153540" cy="1153540"/>
          </a:xfrm>
          <a:custGeom>
            <a:avLst/>
            <a:gdLst>
              <a:gd name="T0" fmla="*/ 1851 w 1852"/>
              <a:gd name="T1" fmla="*/ 926 h 1852"/>
              <a:gd name="T2" fmla="*/ 1851 w 1852"/>
              <a:gd name="T3" fmla="*/ 926 h 1852"/>
              <a:gd name="T4" fmla="*/ 926 w 1852"/>
              <a:gd name="T5" fmla="*/ 1851 h 1852"/>
              <a:gd name="T6" fmla="*/ 926 w 1852"/>
              <a:gd name="T7" fmla="*/ 1851 h 1852"/>
              <a:gd name="T8" fmla="*/ 0 w 1852"/>
              <a:gd name="T9" fmla="*/ 926 h 1852"/>
              <a:gd name="T10" fmla="*/ 0 w 1852"/>
              <a:gd name="T11" fmla="*/ 926 h 1852"/>
              <a:gd name="T12" fmla="*/ 926 w 1852"/>
              <a:gd name="T13" fmla="*/ 0 h 1852"/>
              <a:gd name="T14" fmla="*/ 926 w 1852"/>
              <a:gd name="T15" fmla="*/ 0 h 1852"/>
              <a:gd name="T16" fmla="*/ 1851 w 1852"/>
              <a:gd name="T17" fmla="*/ 926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2" h="1852">
                <a:moveTo>
                  <a:pt x="1851" y="926"/>
                </a:moveTo>
                <a:lnTo>
                  <a:pt x="1851" y="926"/>
                </a:lnTo>
                <a:cubicBezTo>
                  <a:pt x="1851" y="1436"/>
                  <a:pt x="1436" y="1851"/>
                  <a:pt x="926" y="1851"/>
                </a:cubicBezTo>
                <a:lnTo>
                  <a:pt x="926" y="1851"/>
                </a:lnTo>
                <a:cubicBezTo>
                  <a:pt x="414" y="1851"/>
                  <a:pt x="0" y="1436"/>
                  <a:pt x="0" y="926"/>
                </a:cubicBezTo>
                <a:lnTo>
                  <a:pt x="0" y="926"/>
                </a:lnTo>
                <a:cubicBezTo>
                  <a:pt x="0" y="414"/>
                  <a:pt x="414" y="0"/>
                  <a:pt x="926" y="0"/>
                </a:cubicBezTo>
                <a:lnTo>
                  <a:pt x="926" y="0"/>
                </a:lnTo>
                <a:cubicBezTo>
                  <a:pt x="1436" y="0"/>
                  <a:pt x="1851" y="414"/>
                  <a:pt x="1851" y="92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34" name="Freeform 378">
            <a:extLst>
              <a:ext uri="{FF2B5EF4-FFF2-40B4-BE49-F238E27FC236}">
                <a16:creationId xmlns:a16="http://schemas.microsoft.com/office/drawing/2014/main" id="{8597B4E1-5A98-7E4E-8FAD-2B138D78BDDD}"/>
              </a:ext>
            </a:extLst>
          </p:cNvPr>
          <p:cNvSpPr>
            <a:spLocks noChangeArrowheads="1"/>
          </p:cNvSpPr>
          <p:nvPr/>
        </p:nvSpPr>
        <p:spPr bwMode="auto">
          <a:xfrm>
            <a:off x="9976836" y="1704184"/>
            <a:ext cx="1153540" cy="1153540"/>
          </a:xfrm>
          <a:custGeom>
            <a:avLst/>
            <a:gdLst>
              <a:gd name="T0" fmla="*/ 1851 w 1852"/>
              <a:gd name="T1" fmla="*/ 926 h 1852"/>
              <a:gd name="T2" fmla="*/ 1851 w 1852"/>
              <a:gd name="T3" fmla="*/ 926 h 1852"/>
              <a:gd name="T4" fmla="*/ 925 w 1852"/>
              <a:gd name="T5" fmla="*/ 1851 h 1852"/>
              <a:gd name="T6" fmla="*/ 925 w 1852"/>
              <a:gd name="T7" fmla="*/ 1851 h 1852"/>
              <a:gd name="T8" fmla="*/ 0 w 1852"/>
              <a:gd name="T9" fmla="*/ 926 h 1852"/>
              <a:gd name="T10" fmla="*/ 0 w 1852"/>
              <a:gd name="T11" fmla="*/ 926 h 1852"/>
              <a:gd name="T12" fmla="*/ 925 w 1852"/>
              <a:gd name="T13" fmla="*/ 0 h 1852"/>
              <a:gd name="T14" fmla="*/ 925 w 1852"/>
              <a:gd name="T15" fmla="*/ 0 h 1852"/>
              <a:gd name="T16" fmla="*/ 1851 w 1852"/>
              <a:gd name="T17" fmla="*/ 926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2" h="1852">
                <a:moveTo>
                  <a:pt x="1851" y="926"/>
                </a:moveTo>
                <a:lnTo>
                  <a:pt x="1851" y="926"/>
                </a:lnTo>
                <a:cubicBezTo>
                  <a:pt x="1851" y="1436"/>
                  <a:pt x="1437" y="1851"/>
                  <a:pt x="925" y="1851"/>
                </a:cubicBezTo>
                <a:lnTo>
                  <a:pt x="925" y="1851"/>
                </a:lnTo>
                <a:cubicBezTo>
                  <a:pt x="415" y="1851"/>
                  <a:pt x="0" y="1436"/>
                  <a:pt x="0" y="926"/>
                </a:cubicBezTo>
                <a:lnTo>
                  <a:pt x="0" y="926"/>
                </a:lnTo>
                <a:cubicBezTo>
                  <a:pt x="0" y="414"/>
                  <a:pt x="415" y="0"/>
                  <a:pt x="925" y="0"/>
                </a:cubicBezTo>
                <a:lnTo>
                  <a:pt x="925" y="0"/>
                </a:lnTo>
                <a:cubicBezTo>
                  <a:pt x="1437" y="0"/>
                  <a:pt x="1851" y="414"/>
                  <a:pt x="1851" y="92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35" name="Freeform 426">
            <a:extLst>
              <a:ext uri="{FF2B5EF4-FFF2-40B4-BE49-F238E27FC236}">
                <a16:creationId xmlns:a16="http://schemas.microsoft.com/office/drawing/2014/main" id="{DE53CFE4-C519-6D49-829C-0CEE6998ED5B}"/>
              </a:ext>
            </a:extLst>
          </p:cNvPr>
          <p:cNvSpPr>
            <a:spLocks noChangeArrowheads="1"/>
          </p:cNvSpPr>
          <p:nvPr/>
        </p:nvSpPr>
        <p:spPr bwMode="auto">
          <a:xfrm>
            <a:off x="9976836" y="4159576"/>
            <a:ext cx="1153540" cy="1153540"/>
          </a:xfrm>
          <a:custGeom>
            <a:avLst/>
            <a:gdLst>
              <a:gd name="T0" fmla="*/ 1851 w 1852"/>
              <a:gd name="T1" fmla="*/ 925 h 1851"/>
              <a:gd name="T2" fmla="*/ 1851 w 1852"/>
              <a:gd name="T3" fmla="*/ 925 h 1851"/>
              <a:gd name="T4" fmla="*/ 925 w 1852"/>
              <a:gd name="T5" fmla="*/ 1850 h 1851"/>
              <a:gd name="T6" fmla="*/ 925 w 1852"/>
              <a:gd name="T7" fmla="*/ 1850 h 1851"/>
              <a:gd name="T8" fmla="*/ 0 w 1852"/>
              <a:gd name="T9" fmla="*/ 925 h 1851"/>
              <a:gd name="T10" fmla="*/ 0 w 1852"/>
              <a:gd name="T11" fmla="*/ 925 h 1851"/>
              <a:gd name="T12" fmla="*/ 925 w 1852"/>
              <a:gd name="T13" fmla="*/ 0 h 1851"/>
              <a:gd name="T14" fmla="*/ 925 w 1852"/>
              <a:gd name="T15" fmla="*/ 0 h 1851"/>
              <a:gd name="T16" fmla="*/ 1851 w 1852"/>
              <a:gd name="T17" fmla="*/ 925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2" h="1851">
                <a:moveTo>
                  <a:pt x="1851" y="925"/>
                </a:moveTo>
                <a:lnTo>
                  <a:pt x="1851" y="925"/>
                </a:lnTo>
                <a:cubicBezTo>
                  <a:pt x="1851" y="1436"/>
                  <a:pt x="1437" y="1850"/>
                  <a:pt x="925" y="1850"/>
                </a:cubicBezTo>
                <a:lnTo>
                  <a:pt x="925" y="1850"/>
                </a:lnTo>
                <a:cubicBezTo>
                  <a:pt x="415" y="1850"/>
                  <a:pt x="0" y="1436"/>
                  <a:pt x="0" y="925"/>
                </a:cubicBezTo>
                <a:lnTo>
                  <a:pt x="0" y="925"/>
                </a:lnTo>
                <a:cubicBezTo>
                  <a:pt x="0" y="414"/>
                  <a:pt x="415" y="0"/>
                  <a:pt x="925" y="0"/>
                </a:cubicBezTo>
                <a:lnTo>
                  <a:pt x="925" y="0"/>
                </a:lnTo>
                <a:cubicBezTo>
                  <a:pt x="1437" y="0"/>
                  <a:pt x="1851" y="414"/>
                  <a:pt x="1851" y="92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36" name="Freeform 135">
            <a:extLst>
              <a:ext uri="{FF2B5EF4-FFF2-40B4-BE49-F238E27FC236}">
                <a16:creationId xmlns:a16="http://schemas.microsoft.com/office/drawing/2014/main" id="{269B8C67-FB54-0740-900C-B01BE39F2B62}"/>
              </a:ext>
            </a:extLst>
          </p:cNvPr>
          <p:cNvSpPr>
            <a:spLocks noChangeArrowheads="1"/>
          </p:cNvSpPr>
          <p:nvPr/>
        </p:nvSpPr>
        <p:spPr bwMode="auto">
          <a:xfrm>
            <a:off x="1325289" y="2028275"/>
            <a:ext cx="625585" cy="504739"/>
          </a:xfrm>
          <a:custGeom>
            <a:avLst/>
            <a:gdLst>
              <a:gd name="connsiteX0" fmla="*/ 155945 w 361590"/>
              <a:gd name="connsiteY0" fmla="*/ 210183 h 291741"/>
              <a:gd name="connsiteX1" fmla="*/ 155945 w 361590"/>
              <a:gd name="connsiteY1" fmla="*/ 220243 h 291741"/>
              <a:gd name="connsiteX2" fmla="*/ 164228 w 361590"/>
              <a:gd name="connsiteY2" fmla="*/ 228507 h 291741"/>
              <a:gd name="connsiteX3" fmla="*/ 171791 w 361590"/>
              <a:gd name="connsiteY3" fmla="*/ 228507 h 291741"/>
              <a:gd name="connsiteX4" fmla="*/ 176473 w 361590"/>
              <a:gd name="connsiteY4" fmla="*/ 210183 h 291741"/>
              <a:gd name="connsiteX5" fmla="*/ 129654 w 361590"/>
              <a:gd name="connsiteY5" fmla="*/ 210183 h 291741"/>
              <a:gd name="connsiteX6" fmla="*/ 129654 w 361590"/>
              <a:gd name="connsiteY6" fmla="*/ 220243 h 291741"/>
              <a:gd name="connsiteX7" fmla="*/ 111646 w 361590"/>
              <a:gd name="connsiteY7" fmla="*/ 237848 h 291741"/>
              <a:gd name="connsiteX8" fmla="*/ 98321 w 361590"/>
              <a:gd name="connsiteY8" fmla="*/ 237848 h 291741"/>
              <a:gd name="connsiteX9" fmla="*/ 90037 w 361590"/>
              <a:gd name="connsiteY9" fmla="*/ 246471 h 291741"/>
              <a:gd name="connsiteX10" fmla="*/ 98321 w 361590"/>
              <a:gd name="connsiteY10" fmla="*/ 254734 h 291741"/>
              <a:gd name="connsiteX11" fmla="*/ 171791 w 361590"/>
              <a:gd name="connsiteY11" fmla="*/ 254734 h 291741"/>
              <a:gd name="connsiteX12" fmla="*/ 171791 w 361590"/>
              <a:gd name="connsiteY12" fmla="*/ 237848 h 291741"/>
              <a:gd name="connsiteX13" fmla="*/ 164228 w 361590"/>
              <a:gd name="connsiteY13" fmla="*/ 237848 h 291741"/>
              <a:gd name="connsiteX14" fmla="*/ 146221 w 361590"/>
              <a:gd name="connsiteY14" fmla="*/ 220243 h 291741"/>
              <a:gd name="connsiteX15" fmla="*/ 146221 w 361590"/>
              <a:gd name="connsiteY15" fmla="*/ 210183 h 291741"/>
              <a:gd name="connsiteX16" fmla="*/ 243101 w 361590"/>
              <a:gd name="connsiteY16" fmla="*/ 191859 h 291741"/>
              <a:gd name="connsiteX17" fmla="*/ 266511 w 361590"/>
              <a:gd name="connsiteY17" fmla="*/ 262279 h 291741"/>
              <a:gd name="connsiteX18" fmla="*/ 267231 w 361590"/>
              <a:gd name="connsiteY18" fmla="*/ 262279 h 291741"/>
              <a:gd name="connsiteX19" fmla="*/ 290280 w 361590"/>
              <a:gd name="connsiteY19" fmla="*/ 191859 h 291741"/>
              <a:gd name="connsiteX20" fmla="*/ 220411 w 361590"/>
              <a:gd name="connsiteY20" fmla="*/ 191859 h 291741"/>
              <a:gd name="connsiteX21" fmla="*/ 181155 w 361590"/>
              <a:gd name="connsiteY21" fmla="*/ 230662 h 291741"/>
              <a:gd name="connsiteX22" fmla="*/ 181155 w 361590"/>
              <a:gd name="connsiteY22" fmla="*/ 270543 h 291741"/>
              <a:gd name="connsiteX23" fmla="*/ 193040 w 361590"/>
              <a:gd name="connsiteY23" fmla="*/ 282040 h 291741"/>
              <a:gd name="connsiteX24" fmla="*/ 340341 w 361590"/>
              <a:gd name="connsiteY24" fmla="*/ 282040 h 291741"/>
              <a:gd name="connsiteX25" fmla="*/ 352226 w 361590"/>
              <a:gd name="connsiteY25" fmla="*/ 270543 h 291741"/>
              <a:gd name="connsiteX26" fmla="*/ 352226 w 361590"/>
              <a:gd name="connsiteY26" fmla="*/ 230662 h 291741"/>
              <a:gd name="connsiteX27" fmla="*/ 312970 w 361590"/>
              <a:gd name="connsiteY27" fmla="*/ 191859 h 291741"/>
              <a:gd name="connsiteX28" fmla="*/ 300004 w 361590"/>
              <a:gd name="connsiteY28" fmla="*/ 191859 h 291741"/>
              <a:gd name="connsiteX29" fmla="*/ 275874 w 361590"/>
              <a:gd name="connsiteY29" fmla="*/ 265154 h 291741"/>
              <a:gd name="connsiteX30" fmla="*/ 266511 w 361590"/>
              <a:gd name="connsiteY30" fmla="*/ 271980 h 291741"/>
              <a:gd name="connsiteX31" fmla="*/ 257147 w 361590"/>
              <a:gd name="connsiteY31" fmla="*/ 265154 h 291741"/>
              <a:gd name="connsiteX32" fmla="*/ 233017 w 361590"/>
              <a:gd name="connsiteY32" fmla="*/ 191859 h 291741"/>
              <a:gd name="connsiteX33" fmla="*/ 116796 w 361590"/>
              <a:gd name="connsiteY33" fmla="*/ 136020 h 291741"/>
              <a:gd name="connsiteX34" fmla="*/ 101390 w 361590"/>
              <a:gd name="connsiteY34" fmla="*/ 151895 h 291741"/>
              <a:gd name="connsiteX35" fmla="*/ 101390 w 361590"/>
              <a:gd name="connsiteY35" fmla="*/ 168853 h 291741"/>
              <a:gd name="connsiteX36" fmla="*/ 105331 w 361590"/>
              <a:gd name="connsiteY36" fmla="*/ 172822 h 291741"/>
              <a:gd name="connsiteX37" fmla="*/ 170536 w 361590"/>
              <a:gd name="connsiteY37" fmla="*/ 172822 h 291741"/>
              <a:gd name="connsiteX38" fmla="*/ 174477 w 361590"/>
              <a:gd name="connsiteY38" fmla="*/ 168853 h 291741"/>
              <a:gd name="connsiteX39" fmla="*/ 174477 w 361590"/>
              <a:gd name="connsiteY39" fmla="*/ 151895 h 291741"/>
              <a:gd name="connsiteX40" fmla="*/ 159071 w 361590"/>
              <a:gd name="connsiteY40" fmla="*/ 136020 h 291741"/>
              <a:gd name="connsiteX41" fmla="*/ 116796 w 361590"/>
              <a:gd name="connsiteY41" fmla="*/ 127000 h 291741"/>
              <a:gd name="connsiteX42" fmla="*/ 159071 w 361590"/>
              <a:gd name="connsiteY42" fmla="*/ 127000 h 291741"/>
              <a:gd name="connsiteX43" fmla="*/ 183792 w 361590"/>
              <a:gd name="connsiteY43" fmla="*/ 151895 h 291741"/>
              <a:gd name="connsiteX44" fmla="*/ 183792 w 361590"/>
              <a:gd name="connsiteY44" fmla="*/ 168853 h 291741"/>
              <a:gd name="connsiteX45" fmla="*/ 170536 w 361590"/>
              <a:gd name="connsiteY45" fmla="*/ 182202 h 291741"/>
              <a:gd name="connsiteX46" fmla="*/ 105331 w 361590"/>
              <a:gd name="connsiteY46" fmla="*/ 182202 h 291741"/>
              <a:gd name="connsiteX47" fmla="*/ 92075 w 361590"/>
              <a:gd name="connsiteY47" fmla="*/ 168853 h 291741"/>
              <a:gd name="connsiteX48" fmla="*/ 92075 w 361590"/>
              <a:gd name="connsiteY48" fmla="*/ 151895 h 291741"/>
              <a:gd name="connsiteX49" fmla="*/ 116796 w 361590"/>
              <a:gd name="connsiteY49" fmla="*/ 127000 h 291741"/>
              <a:gd name="connsiteX50" fmla="*/ 271192 w 361590"/>
              <a:gd name="connsiteY50" fmla="*/ 92337 h 291741"/>
              <a:gd name="connsiteX51" fmla="*/ 221852 w 361590"/>
              <a:gd name="connsiteY51" fmla="*/ 117128 h 291741"/>
              <a:gd name="connsiteX52" fmla="*/ 219691 w 361590"/>
              <a:gd name="connsiteY52" fmla="*/ 117846 h 291741"/>
              <a:gd name="connsiteX53" fmla="*/ 267951 w 361590"/>
              <a:gd name="connsiteY53" fmla="*/ 159164 h 291741"/>
              <a:gd name="connsiteX54" fmla="*/ 316571 w 361590"/>
              <a:gd name="connsiteY54" fmla="*/ 114972 h 291741"/>
              <a:gd name="connsiteX55" fmla="*/ 271553 w 361590"/>
              <a:gd name="connsiteY55" fmla="*/ 93055 h 291741"/>
              <a:gd name="connsiteX56" fmla="*/ 294602 w 361590"/>
              <a:gd name="connsiteY56" fmla="*/ 70061 h 291741"/>
              <a:gd name="connsiteX57" fmla="*/ 278035 w 361590"/>
              <a:gd name="connsiteY57" fmla="*/ 86588 h 291741"/>
              <a:gd name="connsiteX58" fmla="*/ 278395 w 361590"/>
              <a:gd name="connsiteY58" fmla="*/ 86588 h 291741"/>
              <a:gd name="connsiteX59" fmla="*/ 294738 w 361590"/>
              <a:gd name="connsiteY59" fmla="*/ 98615 h 291741"/>
              <a:gd name="connsiteX60" fmla="*/ 295728 w 361590"/>
              <a:gd name="connsiteY60" fmla="*/ 99343 h 291741"/>
              <a:gd name="connsiteX61" fmla="*/ 316571 w 361590"/>
              <a:gd name="connsiteY61" fmla="*/ 105631 h 291741"/>
              <a:gd name="connsiteX62" fmla="*/ 294602 w 361590"/>
              <a:gd name="connsiteY62" fmla="*/ 70061 h 291741"/>
              <a:gd name="connsiteX63" fmla="*/ 137138 w 361590"/>
              <a:gd name="connsiteY63" fmla="*/ 69695 h 291741"/>
              <a:gd name="connsiteX64" fmla="*/ 117319 w 361590"/>
              <a:gd name="connsiteY64" fmla="*/ 89514 h 291741"/>
              <a:gd name="connsiteX65" fmla="*/ 137138 w 361590"/>
              <a:gd name="connsiteY65" fmla="*/ 109334 h 291741"/>
              <a:gd name="connsiteX66" fmla="*/ 156958 w 361590"/>
              <a:gd name="connsiteY66" fmla="*/ 89514 h 291741"/>
              <a:gd name="connsiteX67" fmla="*/ 137138 w 361590"/>
              <a:gd name="connsiteY67" fmla="*/ 69695 h 291741"/>
              <a:gd name="connsiteX68" fmla="*/ 267951 w 361590"/>
              <a:gd name="connsiteY68" fmla="*/ 62157 h 291741"/>
              <a:gd name="connsiteX69" fmla="*/ 234322 w 361590"/>
              <a:gd name="connsiteY69" fmla="*/ 75585 h 291741"/>
              <a:gd name="connsiteX70" fmla="*/ 232872 w 361590"/>
              <a:gd name="connsiteY70" fmla="*/ 78735 h 291741"/>
              <a:gd name="connsiteX71" fmla="*/ 219331 w 361590"/>
              <a:gd name="connsiteY71" fmla="*/ 108146 h 291741"/>
              <a:gd name="connsiteX72" fmla="*/ 255661 w 361590"/>
              <a:gd name="connsiteY72" fmla="*/ 91394 h 291741"/>
              <a:gd name="connsiteX73" fmla="*/ 260270 w 361590"/>
              <a:gd name="connsiteY73" fmla="*/ 87539 h 291741"/>
              <a:gd name="connsiteX74" fmla="*/ 286319 w 361590"/>
              <a:gd name="connsiteY74" fmla="*/ 65750 h 291741"/>
              <a:gd name="connsiteX75" fmla="*/ 267951 w 361590"/>
              <a:gd name="connsiteY75" fmla="*/ 62157 h 291741"/>
              <a:gd name="connsiteX76" fmla="*/ 137138 w 361590"/>
              <a:gd name="connsiteY76" fmla="*/ 60325 h 291741"/>
              <a:gd name="connsiteX77" fmla="*/ 166327 w 361590"/>
              <a:gd name="connsiteY77" fmla="*/ 89514 h 291741"/>
              <a:gd name="connsiteX78" fmla="*/ 137138 w 361590"/>
              <a:gd name="connsiteY78" fmla="*/ 118703 h 291741"/>
              <a:gd name="connsiteX79" fmla="*/ 107950 w 361590"/>
              <a:gd name="connsiteY79" fmla="*/ 89514 h 291741"/>
              <a:gd name="connsiteX80" fmla="*/ 137138 w 361590"/>
              <a:gd name="connsiteY80" fmla="*/ 60325 h 291741"/>
              <a:gd name="connsiteX81" fmla="*/ 65689 w 361590"/>
              <a:gd name="connsiteY81" fmla="*/ 15875 h 291741"/>
              <a:gd name="connsiteX82" fmla="*/ 71054 w 361590"/>
              <a:gd name="connsiteY82" fmla="*/ 21253 h 291741"/>
              <a:gd name="connsiteX83" fmla="*/ 65689 w 361590"/>
              <a:gd name="connsiteY83" fmla="*/ 26630 h 291741"/>
              <a:gd name="connsiteX84" fmla="*/ 60325 w 361590"/>
              <a:gd name="connsiteY84" fmla="*/ 21253 h 291741"/>
              <a:gd name="connsiteX85" fmla="*/ 65689 w 361590"/>
              <a:gd name="connsiteY85" fmla="*/ 15875 h 291741"/>
              <a:gd name="connsiteX86" fmla="*/ 45244 w 361590"/>
              <a:gd name="connsiteY86" fmla="*/ 15875 h 291741"/>
              <a:gd name="connsiteX87" fmla="*/ 50430 w 361590"/>
              <a:gd name="connsiteY87" fmla="*/ 21253 h 291741"/>
              <a:gd name="connsiteX88" fmla="*/ 45244 w 361590"/>
              <a:gd name="connsiteY88" fmla="*/ 26630 h 291741"/>
              <a:gd name="connsiteX89" fmla="*/ 39687 w 361590"/>
              <a:gd name="connsiteY89" fmla="*/ 21253 h 291741"/>
              <a:gd name="connsiteX90" fmla="*/ 45244 w 361590"/>
              <a:gd name="connsiteY90" fmla="*/ 15875 h 291741"/>
              <a:gd name="connsiteX91" fmla="*/ 24236 w 361590"/>
              <a:gd name="connsiteY91" fmla="*/ 15875 h 291741"/>
              <a:gd name="connsiteX92" fmla="*/ 29792 w 361590"/>
              <a:gd name="connsiteY92" fmla="*/ 21253 h 291741"/>
              <a:gd name="connsiteX93" fmla="*/ 24236 w 361590"/>
              <a:gd name="connsiteY93" fmla="*/ 26630 h 291741"/>
              <a:gd name="connsiteX94" fmla="*/ 19050 w 361590"/>
              <a:gd name="connsiteY94" fmla="*/ 21253 h 291741"/>
              <a:gd name="connsiteX95" fmla="*/ 24236 w 361590"/>
              <a:gd name="connsiteY95" fmla="*/ 15875 h 291741"/>
              <a:gd name="connsiteX96" fmla="*/ 16927 w 361590"/>
              <a:gd name="connsiteY96" fmla="*/ 9341 h 291741"/>
              <a:gd name="connsiteX97" fmla="*/ 9364 w 361590"/>
              <a:gd name="connsiteY97" fmla="*/ 17246 h 291741"/>
              <a:gd name="connsiteX98" fmla="*/ 9364 w 361590"/>
              <a:gd name="connsiteY98" fmla="*/ 31617 h 291741"/>
              <a:gd name="connsiteX99" fmla="*/ 86247 w 361590"/>
              <a:gd name="connsiteY99" fmla="*/ 31617 h 291741"/>
              <a:gd name="connsiteX100" fmla="*/ 266511 w 361590"/>
              <a:gd name="connsiteY100" fmla="*/ 31617 h 291741"/>
              <a:gd name="connsiteX101" fmla="*/ 266511 w 361590"/>
              <a:gd name="connsiteY101" fmla="*/ 17246 h 291741"/>
              <a:gd name="connsiteX102" fmla="*/ 258947 w 361590"/>
              <a:gd name="connsiteY102" fmla="*/ 9341 h 291741"/>
              <a:gd name="connsiteX103" fmla="*/ 16927 w 361590"/>
              <a:gd name="connsiteY103" fmla="*/ 0 h 291741"/>
              <a:gd name="connsiteX104" fmla="*/ 258947 w 361590"/>
              <a:gd name="connsiteY104" fmla="*/ 0 h 291741"/>
              <a:gd name="connsiteX105" fmla="*/ 275874 w 361590"/>
              <a:gd name="connsiteY105" fmla="*/ 17246 h 291741"/>
              <a:gd name="connsiteX106" fmla="*/ 275874 w 361590"/>
              <a:gd name="connsiteY106" fmla="*/ 53175 h 291741"/>
              <a:gd name="connsiteX107" fmla="*/ 296043 w 361590"/>
              <a:gd name="connsiteY107" fmla="*/ 60001 h 291741"/>
              <a:gd name="connsiteX108" fmla="*/ 296403 w 361590"/>
              <a:gd name="connsiteY108" fmla="*/ 60360 h 291741"/>
              <a:gd name="connsiteX109" fmla="*/ 325935 w 361590"/>
              <a:gd name="connsiteY109" fmla="*/ 110661 h 291741"/>
              <a:gd name="connsiteX110" fmla="*/ 267951 w 361590"/>
              <a:gd name="connsiteY110" fmla="*/ 168506 h 291741"/>
              <a:gd name="connsiteX111" fmla="*/ 209607 w 361590"/>
              <a:gd name="connsiteY111" fmla="*/ 110661 h 291741"/>
              <a:gd name="connsiteX112" fmla="*/ 214092 w 361590"/>
              <a:gd name="connsiteY112" fmla="*/ 88385 h 291741"/>
              <a:gd name="connsiteX113" fmla="*/ 222739 w 361590"/>
              <a:gd name="connsiteY113" fmla="*/ 75478 h 291741"/>
              <a:gd name="connsiteX114" fmla="*/ 226309 w 361590"/>
              <a:gd name="connsiteY114" fmla="*/ 70151 h 291741"/>
              <a:gd name="connsiteX115" fmla="*/ 266511 w 361590"/>
              <a:gd name="connsiteY115" fmla="*/ 52815 h 291741"/>
              <a:gd name="connsiteX116" fmla="*/ 266511 w 361590"/>
              <a:gd name="connsiteY116" fmla="*/ 40959 h 291741"/>
              <a:gd name="connsiteX117" fmla="*/ 115317 w 361590"/>
              <a:gd name="connsiteY117" fmla="*/ 40959 h 291741"/>
              <a:gd name="connsiteX118" fmla="*/ 9364 w 361590"/>
              <a:gd name="connsiteY118" fmla="*/ 40959 h 291741"/>
              <a:gd name="connsiteX119" fmla="*/ 9364 w 361590"/>
              <a:gd name="connsiteY119" fmla="*/ 192578 h 291741"/>
              <a:gd name="connsiteX120" fmla="*/ 16927 w 361590"/>
              <a:gd name="connsiteY120" fmla="*/ 200482 h 291741"/>
              <a:gd name="connsiteX121" fmla="*/ 182596 w 361590"/>
              <a:gd name="connsiteY121" fmla="*/ 200482 h 291741"/>
              <a:gd name="connsiteX122" fmla="*/ 220411 w 361590"/>
              <a:gd name="connsiteY122" fmla="*/ 182159 h 291741"/>
              <a:gd name="connsiteX123" fmla="*/ 312970 w 361590"/>
              <a:gd name="connsiteY123" fmla="*/ 182159 h 291741"/>
              <a:gd name="connsiteX124" fmla="*/ 361590 w 361590"/>
              <a:gd name="connsiteY124" fmla="*/ 230662 h 291741"/>
              <a:gd name="connsiteX125" fmla="*/ 361590 w 361590"/>
              <a:gd name="connsiteY125" fmla="*/ 270543 h 291741"/>
              <a:gd name="connsiteX126" fmla="*/ 340341 w 361590"/>
              <a:gd name="connsiteY126" fmla="*/ 291741 h 291741"/>
              <a:gd name="connsiteX127" fmla="*/ 193040 w 361590"/>
              <a:gd name="connsiteY127" fmla="*/ 291741 h 291741"/>
              <a:gd name="connsiteX128" fmla="*/ 171791 w 361590"/>
              <a:gd name="connsiteY128" fmla="*/ 270543 h 291741"/>
              <a:gd name="connsiteX129" fmla="*/ 171791 w 361590"/>
              <a:gd name="connsiteY129" fmla="*/ 264076 h 291741"/>
              <a:gd name="connsiteX130" fmla="*/ 98321 w 361590"/>
              <a:gd name="connsiteY130" fmla="*/ 264076 h 291741"/>
              <a:gd name="connsiteX131" fmla="*/ 81034 w 361590"/>
              <a:gd name="connsiteY131" fmla="*/ 246471 h 291741"/>
              <a:gd name="connsiteX132" fmla="*/ 98321 w 361590"/>
              <a:gd name="connsiteY132" fmla="*/ 228507 h 291741"/>
              <a:gd name="connsiteX133" fmla="*/ 111646 w 361590"/>
              <a:gd name="connsiteY133" fmla="*/ 228507 h 291741"/>
              <a:gd name="connsiteX134" fmla="*/ 120290 w 361590"/>
              <a:gd name="connsiteY134" fmla="*/ 220243 h 291741"/>
              <a:gd name="connsiteX135" fmla="*/ 120290 w 361590"/>
              <a:gd name="connsiteY135" fmla="*/ 210183 h 291741"/>
              <a:gd name="connsiteX136" fmla="*/ 16927 w 361590"/>
              <a:gd name="connsiteY136" fmla="*/ 210183 h 291741"/>
              <a:gd name="connsiteX137" fmla="*/ 0 w 361590"/>
              <a:gd name="connsiteY137" fmla="*/ 192578 h 291741"/>
              <a:gd name="connsiteX138" fmla="*/ 0 w 361590"/>
              <a:gd name="connsiteY138" fmla="*/ 17246 h 291741"/>
              <a:gd name="connsiteX139" fmla="*/ 16927 w 361590"/>
              <a:gd name="connsiteY139" fmla="*/ 0 h 2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61590" h="291741">
                <a:moveTo>
                  <a:pt x="155945" y="210183"/>
                </a:moveTo>
                <a:lnTo>
                  <a:pt x="155945" y="220243"/>
                </a:lnTo>
                <a:cubicBezTo>
                  <a:pt x="155945" y="224914"/>
                  <a:pt x="159546" y="228507"/>
                  <a:pt x="164228" y="228507"/>
                </a:cubicBezTo>
                <a:lnTo>
                  <a:pt x="171791" y="228507"/>
                </a:lnTo>
                <a:cubicBezTo>
                  <a:pt x="172151" y="222039"/>
                  <a:pt x="173952" y="215931"/>
                  <a:pt x="176473" y="210183"/>
                </a:cubicBezTo>
                <a:close/>
                <a:moveTo>
                  <a:pt x="129654" y="210183"/>
                </a:moveTo>
                <a:lnTo>
                  <a:pt x="129654" y="220243"/>
                </a:lnTo>
                <a:cubicBezTo>
                  <a:pt x="129654" y="229944"/>
                  <a:pt x="121731" y="237848"/>
                  <a:pt x="111646" y="237848"/>
                </a:cubicBezTo>
                <a:lnTo>
                  <a:pt x="98321" y="237848"/>
                </a:lnTo>
                <a:cubicBezTo>
                  <a:pt x="93999" y="237848"/>
                  <a:pt x="90037" y="241800"/>
                  <a:pt x="90037" y="246471"/>
                </a:cubicBezTo>
                <a:cubicBezTo>
                  <a:pt x="90037" y="250782"/>
                  <a:pt x="93999" y="254734"/>
                  <a:pt x="98321" y="254734"/>
                </a:cubicBezTo>
                <a:lnTo>
                  <a:pt x="171791" y="254734"/>
                </a:lnTo>
                <a:lnTo>
                  <a:pt x="171791" y="237848"/>
                </a:lnTo>
                <a:lnTo>
                  <a:pt x="164228" y="237848"/>
                </a:lnTo>
                <a:cubicBezTo>
                  <a:pt x="154144" y="237848"/>
                  <a:pt x="146221" y="229944"/>
                  <a:pt x="146221" y="220243"/>
                </a:cubicBezTo>
                <a:lnTo>
                  <a:pt x="146221" y="210183"/>
                </a:lnTo>
                <a:close/>
                <a:moveTo>
                  <a:pt x="243101" y="191859"/>
                </a:moveTo>
                <a:lnTo>
                  <a:pt x="266511" y="262279"/>
                </a:lnTo>
                <a:cubicBezTo>
                  <a:pt x="266511" y="262639"/>
                  <a:pt x="266871" y="262639"/>
                  <a:pt x="267231" y="262279"/>
                </a:cubicBezTo>
                <a:lnTo>
                  <a:pt x="290280" y="191859"/>
                </a:lnTo>
                <a:close/>
                <a:moveTo>
                  <a:pt x="220411" y="191859"/>
                </a:moveTo>
                <a:cubicBezTo>
                  <a:pt x="198802" y="191859"/>
                  <a:pt x="181155" y="209105"/>
                  <a:pt x="181155" y="230662"/>
                </a:cubicBezTo>
                <a:lnTo>
                  <a:pt x="181155" y="270543"/>
                </a:lnTo>
                <a:cubicBezTo>
                  <a:pt x="181155" y="277010"/>
                  <a:pt x="186557" y="282040"/>
                  <a:pt x="193040" y="282040"/>
                </a:cubicBezTo>
                <a:lnTo>
                  <a:pt x="340341" y="282040"/>
                </a:lnTo>
                <a:cubicBezTo>
                  <a:pt x="346824" y="282040"/>
                  <a:pt x="352226" y="277010"/>
                  <a:pt x="352226" y="270543"/>
                </a:cubicBezTo>
                <a:lnTo>
                  <a:pt x="352226" y="230662"/>
                </a:lnTo>
                <a:cubicBezTo>
                  <a:pt x="352226" y="209105"/>
                  <a:pt x="334219" y="191859"/>
                  <a:pt x="312970" y="191859"/>
                </a:cubicBezTo>
                <a:lnTo>
                  <a:pt x="300004" y="191859"/>
                </a:lnTo>
                <a:lnTo>
                  <a:pt x="275874" y="265154"/>
                </a:lnTo>
                <a:cubicBezTo>
                  <a:pt x="274794" y="269106"/>
                  <a:pt x="271192" y="271980"/>
                  <a:pt x="266511" y="271980"/>
                </a:cubicBezTo>
                <a:cubicBezTo>
                  <a:pt x="262549" y="271980"/>
                  <a:pt x="258587" y="269106"/>
                  <a:pt x="257147" y="265154"/>
                </a:cubicBezTo>
                <a:lnTo>
                  <a:pt x="233017" y="191859"/>
                </a:lnTo>
                <a:close/>
                <a:moveTo>
                  <a:pt x="116796" y="136020"/>
                </a:moveTo>
                <a:cubicBezTo>
                  <a:pt x="108197" y="136020"/>
                  <a:pt x="101390" y="143236"/>
                  <a:pt x="101390" y="151895"/>
                </a:cubicBezTo>
                <a:lnTo>
                  <a:pt x="101390" y="168853"/>
                </a:lnTo>
                <a:cubicBezTo>
                  <a:pt x="101390" y="171378"/>
                  <a:pt x="103181" y="172822"/>
                  <a:pt x="105331" y="172822"/>
                </a:cubicBezTo>
                <a:lnTo>
                  <a:pt x="170536" y="172822"/>
                </a:lnTo>
                <a:cubicBezTo>
                  <a:pt x="172685" y="172822"/>
                  <a:pt x="174477" y="171378"/>
                  <a:pt x="174477" y="168853"/>
                </a:cubicBezTo>
                <a:lnTo>
                  <a:pt x="174477" y="151895"/>
                </a:lnTo>
                <a:cubicBezTo>
                  <a:pt x="174477" y="143236"/>
                  <a:pt x="167670" y="136020"/>
                  <a:pt x="159071" y="136020"/>
                </a:cubicBezTo>
                <a:close/>
                <a:moveTo>
                  <a:pt x="116796" y="127000"/>
                </a:moveTo>
                <a:lnTo>
                  <a:pt x="159071" y="127000"/>
                </a:lnTo>
                <a:cubicBezTo>
                  <a:pt x="172685" y="127000"/>
                  <a:pt x="183792" y="137824"/>
                  <a:pt x="183792" y="151895"/>
                </a:cubicBezTo>
                <a:lnTo>
                  <a:pt x="183792" y="168853"/>
                </a:lnTo>
                <a:cubicBezTo>
                  <a:pt x="183792" y="176430"/>
                  <a:pt x="177701" y="182202"/>
                  <a:pt x="170536" y="182202"/>
                </a:cubicBezTo>
                <a:lnTo>
                  <a:pt x="105331" y="182202"/>
                </a:lnTo>
                <a:cubicBezTo>
                  <a:pt x="98166" y="182202"/>
                  <a:pt x="92075" y="176430"/>
                  <a:pt x="92075" y="168853"/>
                </a:cubicBezTo>
                <a:lnTo>
                  <a:pt x="92075" y="151895"/>
                </a:lnTo>
                <a:cubicBezTo>
                  <a:pt x="92075" y="137824"/>
                  <a:pt x="103181" y="127000"/>
                  <a:pt x="116796" y="127000"/>
                </a:cubicBezTo>
                <a:close/>
                <a:moveTo>
                  <a:pt x="271192" y="92337"/>
                </a:moveTo>
                <a:cubicBezTo>
                  <a:pt x="256426" y="103475"/>
                  <a:pt x="239859" y="111738"/>
                  <a:pt x="221852" y="117128"/>
                </a:cubicBezTo>
                <a:lnTo>
                  <a:pt x="219691" y="117846"/>
                </a:lnTo>
                <a:cubicBezTo>
                  <a:pt x="223293" y="141200"/>
                  <a:pt x="243461" y="159164"/>
                  <a:pt x="267951" y="159164"/>
                </a:cubicBezTo>
                <a:cubicBezTo>
                  <a:pt x="293162" y="159164"/>
                  <a:pt x="314050" y="139763"/>
                  <a:pt x="316571" y="114972"/>
                </a:cubicBezTo>
                <a:cubicBezTo>
                  <a:pt x="299284" y="113176"/>
                  <a:pt x="283438" y="105631"/>
                  <a:pt x="271553" y="93055"/>
                </a:cubicBezTo>
                <a:close/>
                <a:moveTo>
                  <a:pt x="294602" y="70061"/>
                </a:moveTo>
                <a:cubicBezTo>
                  <a:pt x="289920" y="76169"/>
                  <a:pt x="284158" y="81558"/>
                  <a:pt x="278035" y="86588"/>
                </a:cubicBezTo>
                <a:lnTo>
                  <a:pt x="278395" y="86588"/>
                </a:lnTo>
                <a:lnTo>
                  <a:pt x="294738" y="98615"/>
                </a:lnTo>
                <a:lnTo>
                  <a:pt x="295728" y="99343"/>
                </a:lnTo>
                <a:cubicBezTo>
                  <a:pt x="302165" y="102577"/>
                  <a:pt x="309188" y="104733"/>
                  <a:pt x="316571" y="105631"/>
                </a:cubicBezTo>
                <a:cubicBezTo>
                  <a:pt x="314771" y="90900"/>
                  <a:pt x="306847" y="77965"/>
                  <a:pt x="294602" y="70061"/>
                </a:cubicBezTo>
                <a:close/>
                <a:moveTo>
                  <a:pt x="137138" y="69695"/>
                </a:moveTo>
                <a:cubicBezTo>
                  <a:pt x="125968" y="69695"/>
                  <a:pt x="117319" y="78703"/>
                  <a:pt x="117319" y="89514"/>
                </a:cubicBezTo>
                <a:cubicBezTo>
                  <a:pt x="117319" y="100325"/>
                  <a:pt x="125968" y="109334"/>
                  <a:pt x="137138" y="109334"/>
                </a:cubicBezTo>
                <a:cubicBezTo>
                  <a:pt x="148309" y="109334"/>
                  <a:pt x="156958" y="100325"/>
                  <a:pt x="156958" y="89514"/>
                </a:cubicBezTo>
                <a:cubicBezTo>
                  <a:pt x="156958" y="78703"/>
                  <a:pt x="148309" y="69695"/>
                  <a:pt x="137138" y="69695"/>
                </a:cubicBezTo>
                <a:close/>
                <a:moveTo>
                  <a:pt x="267951" y="62157"/>
                </a:moveTo>
                <a:cubicBezTo>
                  <a:pt x="254986" y="62157"/>
                  <a:pt x="243101" y="67277"/>
                  <a:pt x="234322" y="75585"/>
                </a:cubicBezTo>
                <a:lnTo>
                  <a:pt x="232872" y="78735"/>
                </a:lnTo>
                <a:lnTo>
                  <a:pt x="219331" y="108146"/>
                </a:lnTo>
                <a:cubicBezTo>
                  <a:pt x="232296" y="104194"/>
                  <a:pt x="244451" y="98535"/>
                  <a:pt x="255661" y="91394"/>
                </a:cubicBezTo>
                <a:lnTo>
                  <a:pt x="260270" y="87539"/>
                </a:lnTo>
                <a:lnTo>
                  <a:pt x="286319" y="65750"/>
                </a:lnTo>
                <a:cubicBezTo>
                  <a:pt x="280556" y="63235"/>
                  <a:pt x="274074" y="62157"/>
                  <a:pt x="267951" y="62157"/>
                </a:cubicBezTo>
                <a:close/>
                <a:moveTo>
                  <a:pt x="137138" y="60325"/>
                </a:moveTo>
                <a:cubicBezTo>
                  <a:pt x="153354" y="60325"/>
                  <a:pt x="166327" y="73298"/>
                  <a:pt x="166327" y="89514"/>
                </a:cubicBezTo>
                <a:cubicBezTo>
                  <a:pt x="166327" y="105730"/>
                  <a:pt x="153354" y="118703"/>
                  <a:pt x="137138" y="118703"/>
                </a:cubicBezTo>
                <a:cubicBezTo>
                  <a:pt x="120923" y="118703"/>
                  <a:pt x="107950" y="105730"/>
                  <a:pt x="107950" y="89514"/>
                </a:cubicBezTo>
                <a:cubicBezTo>
                  <a:pt x="107950" y="73298"/>
                  <a:pt x="120923" y="60325"/>
                  <a:pt x="137138" y="60325"/>
                </a:cubicBezTo>
                <a:close/>
                <a:moveTo>
                  <a:pt x="65689" y="15875"/>
                </a:moveTo>
                <a:cubicBezTo>
                  <a:pt x="68755" y="15875"/>
                  <a:pt x="71054" y="18026"/>
                  <a:pt x="71054" y="21253"/>
                </a:cubicBezTo>
                <a:cubicBezTo>
                  <a:pt x="71054" y="24120"/>
                  <a:pt x="68755" y="26630"/>
                  <a:pt x="65689" y="26630"/>
                </a:cubicBezTo>
                <a:cubicBezTo>
                  <a:pt x="62624" y="26630"/>
                  <a:pt x="60325" y="24120"/>
                  <a:pt x="60325" y="21253"/>
                </a:cubicBezTo>
                <a:cubicBezTo>
                  <a:pt x="60325" y="18026"/>
                  <a:pt x="62624" y="15875"/>
                  <a:pt x="65689" y="15875"/>
                </a:cubicBezTo>
                <a:close/>
                <a:moveTo>
                  <a:pt x="45244" y="15875"/>
                </a:moveTo>
                <a:cubicBezTo>
                  <a:pt x="48207" y="15875"/>
                  <a:pt x="50430" y="18026"/>
                  <a:pt x="50430" y="21253"/>
                </a:cubicBezTo>
                <a:cubicBezTo>
                  <a:pt x="50430" y="24120"/>
                  <a:pt x="48207" y="26630"/>
                  <a:pt x="45244" y="26630"/>
                </a:cubicBezTo>
                <a:cubicBezTo>
                  <a:pt x="42280" y="26630"/>
                  <a:pt x="39687" y="24120"/>
                  <a:pt x="39687" y="21253"/>
                </a:cubicBezTo>
                <a:cubicBezTo>
                  <a:pt x="39687" y="18026"/>
                  <a:pt x="42280" y="15875"/>
                  <a:pt x="45244" y="15875"/>
                </a:cubicBezTo>
                <a:close/>
                <a:moveTo>
                  <a:pt x="24236" y="15875"/>
                </a:moveTo>
                <a:cubicBezTo>
                  <a:pt x="27199" y="15875"/>
                  <a:pt x="29792" y="18026"/>
                  <a:pt x="29792" y="21253"/>
                </a:cubicBezTo>
                <a:cubicBezTo>
                  <a:pt x="29792" y="24120"/>
                  <a:pt x="27199" y="26630"/>
                  <a:pt x="24236" y="26630"/>
                </a:cubicBezTo>
                <a:cubicBezTo>
                  <a:pt x="21643" y="26630"/>
                  <a:pt x="19050" y="24120"/>
                  <a:pt x="19050" y="21253"/>
                </a:cubicBezTo>
                <a:cubicBezTo>
                  <a:pt x="19050" y="18026"/>
                  <a:pt x="21643" y="15875"/>
                  <a:pt x="24236" y="15875"/>
                </a:cubicBezTo>
                <a:close/>
                <a:moveTo>
                  <a:pt x="16927" y="9341"/>
                </a:moveTo>
                <a:cubicBezTo>
                  <a:pt x="12605" y="9341"/>
                  <a:pt x="9364" y="12934"/>
                  <a:pt x="9364" y="17246"/>
                </a:cubicBezTo>
                <a:lnTo>
                  <a:pt x="9364" y="31617"/>
                </a:lnTo>
                <a:lnTo>
                  <a:pt x="86247" y="31617"/>
                </a:lnTo>
                <a:lnTo>
                  <a:pt x="266511" y="31617"/>
                </a:lnTo>
                <a:lnTo>
                  <a:pt x="266511" y="17246"/>
                </a:lnTo>
                <a:cubicBezTo>
                  <a:pt x="266511" y="12934"/>
                  <a:pt x="263269" y="9341"/>
                  <a:pt x="258947" y="9341"/>
                </a:cubicBezTo>
                <a:close/>
                <a:moveTo>
                  <a:pt x="16927" y="0"/>
                </a:moveTo>
                <a:lnTo>
                  <a:pt x="258947" y="0"/>
                </a:lnTo>
                <a:cubicBezTo>
                  <a:pt x="268311" y="0"/>
                  <a:pt x="275874" y="7545"/>
                  <a:pt x="275874" y="17246"/>
                </a:cubicBezTo>
                <a:lnTo>
                  <a:pt x="275874" y="53175"/>
                </a:lnTo>
                <a:cubicBezTo>
                  <a:pt x="283438" y="54253"/>
                  <a:pt x="289920" y="56408"/>
                  <a:pt x="296043" y="60001"/>
                </a:cubicBezTo>
                <a:lnTo>
                  <a:pt x="296403" y="60360"/>
                </a:lnTo>
                <a:cubicBezTo>
                  <a:pt x="314050" y="70420"/>
                  <a:pt x="325935" y="89103"/>
                  <a:pt x="325935" y="110661"/>
                </a:cubicBezTo>
                <a:cubicBezTo>
                  <a:pt x="325935" y="142637"/>
                  <a:pt x="300004" y="168506"/>
                  <a:pt x="267951" y="168506"/>
                </a:cubicBezTo>
                <a:cubicBezTo>
                  <a:pt x="235898" y="168506"/>
                  <a:pt x="209607" y="142637"/>
                  <a:pt x="209607" y="110661"/>
                </a:cubicBezTo>
                <a:cubicBezTo>
                  <a:pt x="209607" y="102756"/>
                  <a:pt x="211205" y="95234"/>
                  <a:pt x="214092" y="88385"/>
                </a:cubicBezTo>
                <a:lnTo>
                  <a:pt x="222739" y="75478"/>
                </a:lnTo>
                <a:lnTo>
                  <a:pt x="226309" y="70151"/>
                </a:lnTo>
                <a:cubicBezTo>
                  <a:pt x="236618" y="59732"/>
                  <a:pt x="250844" y="53175"/>
                  <a:pt x="266511" y="52815"/>
                </a:cubicBezTo>
                <a:lnTo>
                  <a:pt x="266511" y="40959"/>
                </a:lnTo>
                <a:lnTo>
                  <a:pt x="115317" y="40959"/>
                </a:lnTo>
                <a:lnTo>
                  <a:pt x="9364" y="40959"/>
                </a:lnTo>
                <a:lnTo>
                  <a:pt x="9364" y="192578"/>
                </a:lnTo>
                <a:cubicBezTo>
                  <a:pt x="9364" y="197249"/>
                  <a:pt x="12605" y="200482"/>
                  <a:pt x="16927" y="200482"/>
                </a:cubicBezTo>
                <a:lnTo>
                  <a:pt x="182596" y="200482"/>
                </a:lnTo>
                <a:cubicBezTo>
                  <a:pt x="191239" y="189344"/>
                  <a:pt x="205285" y="182159"/>
                  <a:pt x="220411" y="182159"/>
                </a:cubicBezTo>
                <a:lnTo>
                  <a:pt x="312970" y="182159"/>
                </a:lnTo>
                <a:cubicBezTo>
                  <a:pt x="339621" y="182159"/>
                  <a:pt x="361590" y="204075"/>
                  <a:pt x="361590" y="230662"/>
                </a:cubicBezTo>
                <a:lnTo>
                  <a:pt x="361590" y="270543"/>
                </a:lnTo>
                <a:cubicBezTo>
                  <a:pt x="361590" y="282040"/>
                  <a:pt x="352226" y="291741"/>
                  <a:pt x="340341" y="291741"/>
                </a:cubicBezTo>
                <a:lnTo>
                  <a:pt x="193040" y="291741"/>
                </a:lnTo>
                <a:cubicBezTo>
                  <a:pt x="181155" y="291741"/>
                  <a:pt x="171791" y="282040"/>
                  <a:pt x="171791" y="270543"/>
                </a:cubicBezTo>
                <a:lnTo>
                  <a:pt x="171791" y="264076"/>
                </a:lnTo>
                <a:lnTo>
                  <a:pt x="98321" y="264076"/>
                </a:lnTo>
                <a:cubicBezTo>
                  <a:pt x="88957" y="264076"/>
                  <a:pt x="81034" y="256172"/>
                  <a:pt x="81034" y="246471"/>
                </a:cubicBezTo>
                <a:cubicBezTo>
                  <a:pt x="81034" y="236770"/>
                  <a:pt x="88957" y="228507"/>
                  <a:pt x="98321" y="228507"/>
                </a:cubicBezTo>
                <a:lnTo>
                  <a:pt x="111646" y="228507"/>
                </a:lnTo>
                <a:cubicBezTo>
                  <a:pt x="116328" y="228507"/>
                  <a:pt x="120290" y="224914"/>
                  <a:pt x="120290" y="220243"/>
                </a:cubicBezTo>
                <a:lnTo>
                  <a:pt x="120290" y="210183"/>
                </a:lnTo>
                <a:lnTo>
                  <a:pt x="16927" y="210183"/>
                </a:lnTo>
                <a:cubicBezTo>
                  <a:pt x="7203" y="210183"/>
                  <a:pt x="0" y="202279"/>
                  <a:pt x="0" y="192578"/>
                </a:cubicBezTo>
                <a:lnTo>
                  <a:pt x="0" y="17246"/>
                </a:lnTo>
                <a:cubicBezTo>
                  <a:pt x="0" y="7545"/>
                  <a:pt x="7203" y="0"/>
                  <a:pt x="16927" y="0"/>
                </a:cubicBez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38" name="Freeform 137">
            <a:extLst>
              <a:ext uri="{FF2B5EF4-FFF2-40B4-BE49-F238E27FC236}">
                <a16:creationId xmlns:a16="http://schemas.microsoft.com/office/drawing/2014/main" id="{1F8CA0D2-8292-A14D-BB9A-9B882D06B769}"/>
              </a:ext>
            </a:extLst>
          </p:cNvPr>
          <p:cNvSpPr>
            <a:spLocks noChangeArrowheads="1"/>
          </p:cNvSpPr>
          <p:nvPr/>
        </p:nvSpPr>
        <p:spPr bwMode="auto">
          <a:xfrm>
            <a:off x="10292687" y="4423241"/>
            <a:ext cx="521216" cy="622841"/>
          </a:xfrm>
          <a:custGeom>
            <a:avLst/>
            <a:gdLst>
              <a:gd name="connsiteX0" fmla="*/ 268832 w 301265"/>
              <a:gd name="connsiteY0" fmla="*/ 327668 h 360004"/>
              <a:gd name="connsiteX1" fmla="*/ 268832 w 301265"/>
              <a:gd name="connsiteY1" fmla="*/ 343836 h 360004"/>
              <a:gd name="connsiteX2" fmla="*/ 267391 w 301265"/>
              <a:gd name="connsiteY2" fmla="*/ 350303 h 360004"/>
              <a:gd name="connsiteX3" fmla="*/ 281084 w 301265"/>
              <a:gd name="connsiteY3" fmla="*/ 327668 h 360004"/>
              <a:gd name="connsiteX4" fmla="*/ 18739 w 301265"/>
              <a:gd name="connsiteY4" fmla="*/ 327668 h 360004"/>
              <a:gd name="connsiteX5" fmla="*/ 33514 w 301265"/>
              <a:gd name="connsiteY5" fmla="*/ 350303 h 360004"/>
              <a:gd name="connsiteX6" fmla="*/ 32433 w 301265"/>
              <a:gd name="connsiteY6" fmla="*/ 343836 h 360004"/>
              <a:gd name="connsiteX7" fmla="*/ 32433 w 301265"/>
              <a:gd name="connsiteY7" fmla="*/ 327668 h 360004"/>
              <a:gd name="connsiteX8" fmla="*/ 138618 w 301265"/>
              <a:gd name="connsiteY8" fmla="*/ 260040 h 360004"/>
              <a:gd name="connsiteX9" fmla="*/ 145840 w 301265"/>
              <a:gd name="connsiteY9" fmla="*/ 260086 h 360004"/>
              <a:gd name="connsiteX10" fmla="*/ 153108 w 301265"/>
              <a:gd name="connsiteY10" fmla="*/ 264087 h 360004"/>
              <a:gd name="connsiteX11" fmla="*/ 160013 w 301265"/>
              <a:gd name="connsiteY11" fmla="*/ 268453 h 360004"/>
              <a:gd name="connsiteX12" fmla="*/ 160013 w 301265"/>
              <a:gd name="connsiteY12" fmla="*/ 280822 h 360004"/>
              <a:gd name="connsiteX13" fmla="*/ 153108 w 301265"/>
              <a:gd name="connsiteY13" fmla="*/ 284824 h 360004"/>
              <a:gd name="connsiteX14" fmla="*/ 145840 w 301265"/>
              <a:gd name="connsiteY14" fmla="*/ 288826 h 360004"/>
              <a:gd name="connsiteX15" fmla="*/ 134938 w 301265"/>
              <a:gd name="connsiteY15" fmla="*/ 282641 h 360004"/>
              <a:gd name="connsiteX16" fmla="*/ 134938 w 301265"/>
              <a:gd name="connsiteY16" fmla="*/ 274638 h 360004"/>
              <a:gd name="connsiteX17" fmla="*/ 134938 w 301265"/>
              <a:gd name="connsiteY17" fmla="*/ 266270 h 360004"/>
              <a:gd name="connsiteX18" fmla="*/ 138618 w 301265"/>
              <a:gd name="connsiteY18" fmla="*/ 260040 h 360004"/>
              <a:gd name="connsiteX19" fmla="*/ 268832 w 301265"/>
              <a:gd name="connsiteY19" fmla="*/ 211978 h 360004"/>
              <a:gd name="connsiteX20" fmla="*/ 268832 w 301265"/>
              <a:gd name="connsiteY20" fmla="*/ 296770 h 360004"/>
              <a:gd name="connsiteX21" fmla="*/ 286490 w 301265"/>
              <a:gd name="connsiteY21" fmla="*/ 296770 h 360004"/>
              <a:gd name="connsiteX22" fmla="*/ 291895 w 301265"/>
              <a:gd name="connsiteY22" fmla="*/ 291380 h 360004"/>
              <a:gd name="connsiteX23" fmla="*/ 291895 w 301265"/>
              <a:gd name="connsiteY23" fmla="*/ 247547 h 360004"/>
              <a:gd name="connsiteX24" fmla="*/ 268832 w 301265"/>
              <a:gd name="connsiteY24" fmla="*/ 211978 h 360004"/>
              <a:gd name="connsiteX25" fmla="*/ 32433 w 301265"/>
              <a:gd name="connsiteY25" fmla="*/ 211978 h 360004"/>
              <a:gd name="connsiteX26" fmla="*/ 9009 w 301265"/>
              <a:gd name="connsiteY26" fmla="*/ 247547 h 360004"/>
              <a:gd name="connsiteX27" fmla="*/ 9009 w 301265"/>
              <a:gd name="connsiteY27" fmla="*/ 291380 h 360004"/>
              <a:gd name="connsiteX28" fmla="*/ 14414 w 301265"/>
              <a:gd name="connsiteY28" fmla="*/ 296770 h 360004"/>
              <a:gd name="connsiteX29" fmla="*/ 32433 w 301265"/>
              <a:gd name="connsiteY29" fmla="*/ 296770 h 360004"/>
              <a:gd name="connsiteX30" fmla="*/ 48289 w 301265"/>
              <a:gd name="connsiteY30" fmla="*/ 198325 h 360004"/>
              <a:gd name="connsiteX31" fmla="*/ 41802 w 301265"/>
              <a:gd name="connsiteY31" fmla="*/ 205152 h 360004"/>
              <a:gd name="connsiteX32" fmla="*/ 41802 w 301265"/>
              <a:gd name="connsiteY32" fmla="*/ 343836 h 360004"/>
              <a:gd name="connsiteX33" fmla="*/ 48289 w 301265"/>
              <a:gd name="connsiteY33" fmla="*/ 350663 h 360004"/>
              <a:gd name="connsiteX34" fmla="*/ 252616 w 301265"/>
              <a:gd name="connsiteY34" fmla="*/ 350663 h 360004"/>
              <a:gd name="connsiteX35" fmla="*/ 259463 w 301265"/>
              <a:gd name="connsiteY35" fmla="*/ 343836 h 360004"/>
              <a:gd name="connsiteX36" fmla="*/ 259463 w 301265"/>
              <a:gd name="connsiteY36" fmla="*/ 205152 h 360004"/>
              <a:gd name="connsiteX37" fmla="*/ 252616 w 301265"/>
              <a:gd name="connsiteY37" fmla="*/ 198325 h 360004"/>
              <a:gd name="connsiteX38" fmla="*/ 179070 w 301265"/>
              <a:gd name="connsiteY38" fmla="*/ 60043 h 360004"/>
              <a:gd name="connsiteX39" fmla="*/ 172583 w 301265"/>
              <a:gd name="connsiteY39" fmla="*/ 62570 h 360004"/>
              <a:gd name="connsiteX40" fmla="*/ 100862 w 301265"/>
              <a:gd name="connsiteY40" fmla="*/ 97588 h 360004"/>
              <a:gd name="connsiteX41" fmla="*/ 95095 w 301265"/>
              <a:gd name="connsiteY41" fmla="*/ 104447 h 360004"/>
              <a:gd name="connsiteX42" fmla="*/ 95095 w 301265"/>
              <a:gd name="connsiteY42" fmla="*/ 106974 h 360004"/>
              <a:gd name="connsiteX43" fmla="*/ 113836 w 301265"/>
              <a:gd name="connsiteY43" fmla="*/ 148850 h 360004"/>
              <a:gd name="connsiteX44" fmla="*/ 157446 w 301265"/>
              <a:gd name="connsiteY44" fmla="*/ 162569 h 360004"/>
              <a:gd name="connsiteX45" fmla="*/ 206821 w 301265"/>
              <a:gd name="connsiteY45" fmla="*/ 113111 h 360004"/>
              <a:gd name="connsiteX46" fmla="*/ 185558 w 301265"/>
              <a:gd name="connsiteY46" fmla="*/ 62570 h 360004"/>
              <a:gd name="connsiteX47" fmla="*/ 179070 w 301265"/>
              <a:gd name="connsiteY47" fmla="*/ 60043 h 360004"/>
              <a:gd name="connsiteX48" fmla="*/ 178620 w 301265"/>
              <a:gd name="connsiteY48" fmla="*/ 50837 h 360004"/>
              <a:gd name="connsiteX49" fmla="*/ 191324 w 301265"/>
              <a:gd name="connsiteY49" fmla="*/ 54989 h 360004"/>
              <a:gd name="connsiteX50" fmla="*/ 216192 w 301265"/>
              <a:gd name="connsiteY50" fmla="*/ 114194 h 360004"/>
              <a:gd name="connsiteX51" fmla="*/ 158527 w 301265"/>
              <a:gd name="connsiteY51" fmla="*/ 172316 h 360004"/>
              <a:gd name="connsiteX52" fmla="*/ 151319 w 301265"/>
              <a:gd name="connsiteY52" fmla="*/ 172677 h 360004"/>
              <a:gd name="connsiteX53" fmla="*/ 107349 w 301265"/>
              <a:gd name="connsiteY53" fmla="*/ 155709 h 360004"/>
              <a:gd name="connsiteX54" fmla="*/ 85725 w 301265"/>
              <a:gd name="connsiteY54" fmla="*/ 106974 h 360004"/>
              <a:gd name="connsiteX55" fmla="*/ 85725 w 301265"/>
              <a:gd name="connsiteY55" fmla="*/ 104086 h 360004"/>
              <a:gd name="connsiteX56" fmla="*/ 99060 w 301265"/>
              <a:gd name="connsiteY56" fmla="*/ 88201 h 360004"/>
              <a:gd name="connsiteX57" fmla="*/ 166456 w 301265"/>
              <a:gd name="connsiteY57" fmla="*/ 55350 h 360004"/>
              <a:gd name="connsiteX58" fmla="*/ 178620 w 301265"/>
              <a:gd name="connsiteY58" fmla="*/ 50837 h 360004"/>
              <a:gd name="connsiteX59" fmla="*/ 150993 w 301265"/>
              <a:gd name="connsiteY59" fmla="*/ 9700 h 360004"/>
              <a:gd name="connsiteX60" fmla="*/ 64865 w 301265"/>
              <a:gd name="connsiteY60" fmla="*/ 83354 h 360004"/>
              <a:gd name="connsiteX61" fmla="*/ 64865 w 301265"/>
              <a:gd name="connsiteY61" fmla="*/ 188265 h 360004"/>
              <a:gd name="connsiteX62" fmla="*/ 64865 w 301265"/>
              <a:gd name="connsiteY62" fmla="*/ 188984 h 360004"/>
              <a:gd name="connsiteX63" fmla="*/ 237480 w 301265"/>
              <a:gd name="connsiteY63" fmla="*/ 188984 h 360004"/>
              <a:gd name="connsiteX64" fmla="*/ 237480 w 301265"/>
              <a:gd name="connsiteY64" fmla="*/ 188265 h 360004"/>
              <a:gd name="connsiteX65" fmla="*/ 237480 w 301265"/>
              <a:gd name="connsiteY65" fmla="*/ 83354 h 360004"/>
              <a:gd name="connsiteX66" fmla="*/ 150993 w 301265"/>
              <a:gd name="connsiteY66" fmla="*/ 9700 h 360004"/>
              <a:gd name="connsiteX67" fmla="*/ 150993 w 301265"/>
              <a:gd name="connsiteY67" fmla="*/ 0 h 360004"/>
              <a:gd name="connsiteX68" fmla="*/ 246850 w 301265"/>
              <a:gd name="connsiteY68" fmla="*/ 83354 h 360004"/>
              <a:gd name="connsiteX69" fmla="*/ 246850 w 301265"/>
              <a:gd name="connsiteY69" fmla="*/ 188265 h 360004"/>
              <a:gd name="connsiteX70" fmla="*/ 246850 w 301265"/>
              <a:gd name="connsiteY70" fmla="*/ 188984 h 360004"/>
              <a:gd name="connsiteX71" fmla="*/ 252616 w 301265"/>
              <a:gd name="connsiteY71" fmla="*/ 188984 h 360004"/>
              <a:gd name="connsiteX72" fmla="*/ 268472 w 301265"/>
              <a:gd name="connsiteY72" fmla="*/ 201199 h 360004"/>
              <a:gd name="connsiteX73" fmla="*/ 301265 w 301265"/>
              <a:gd name="connsiteY73" fmla="*/ 247547 h 360004"/>
              <a:gd name="connsiteX74" fmla="*/ 301265 w 301265"/>
              <a:gd name="connsiteY74" fmla="*/ 291380 h 360004"/>
              <a:gd name="connsiteX75" fmla="*/ 286490 w 301265"/>
              <a:gd name="connsiteY75" fmla="*/ 306111 h 360004"/>
              <a:gd name="connsiteX76" fmla="*/ 268832 w 301265"/>
              <a:gd name="connsiteY76" fmla="*/ 306111 h 360004"/>
              <a:gd name="connsiteX77" fmla="*/ 268832 w 301265"/>
              <a:gd name="connsiteY77" fmla="*/ 318327 h 360004"/>
              <a:gd name="connsiteX78" fmla="*/ 286130 w 301265"/>
              <a:gd name="connsiteY78" fmla="*/ 318327 h 360004"/>
              <a:gd name="connsiteX79" fmla="*/ 290814 w 301265"/>
              <a:gd name="connsiteY79" fmla="*/ 322998 h 360004"/>
              <a:gd name="connsiteX80" fmla="*/ 264508 w 301265"/>
              <a:gd name="connsiteY80" fmla="*/ 360004 h 360004"/>
              <a:gd name="connsiteX81" fmla="*/ 253336 w 301265"/>
              <a:gd name="connsiteY81" fmla="*/ 360004 h 360004"/>
              <a:gd name="connsiteX82" fmla="*/ 252976 w 301265"/>
              <a:gd name="connsiteY82" fmla="*/ 360004 h 360004"/>
              <a:gd name="connsiteX83" fmla="*/ 252616 w 301265"/>
              <a:gd name="connsiteY83" fmla="*/ 360004 h 360004"/>
              <a:gd name="connsiteX84" fmla="*/ 48289 w 301265"/>
              <a:gd name="connsiteY84" fmla="*/ 360004 h 360004"/>
              <a:gd name="connsiteX85" fmla="*/ 47928 w 301265"/>
              <a:gd name="connsiteY85" fmla="*/ 360004 h 360004"/>
              <a:gd name="connsiteX86" fmla="*/ 46847 w 301265"/>
              <a:gd name="connsiteY86" fmla="*/ 360004 h 360004"/>
              <a:gd name="connsiteX87" fmla="*/ 35676 w 301265"/>
              <a:gd name="connsiteY87" fmla="*/ 360004 h 360004"/>
              <a:gd name="connsiteX88" fmla="*/ 9009 w 301265"/>
              <a:gd name="connsiteY88" fmla="*/ 322998 h 360004"/>
              <a:gd name="connsiteX89" fmla="*/ 14054 w 301265"/>
              <a:gd name="connsiteY89" fmla="*/ 318327 h 360004"/>
              <a:gd name="connsiteX90" fmla="*/ 32433 w 301265"/>
              <a:gd name="connsiteY90" fmla="*/ 318327 h 360004"/>
              <a:gd name="connsiteX91" fmla="*/ 32433 w 301265"/>
              <a:gd name="connsiteY91" fmla="*/ 306111 h 360004"/>
              <a:gd name="connsiteX92" fmla="*/ 14414 w 301265"/>
              <a:gd name="connsiteY92" fmla="*/ 306111 h 360004"/>
              <a:gd name="connsiteX93" fmla="*/ 0 w 301265"/>
              <a:gd name="connsiteY93" fmla="*/ 291380 h 360004"/>
              <a:gd name="connsiteX94" fmla="*/ 0 w 301265"/>
              <a:gd name="connsiteY94" fmla="*/ 247547 h 360004"/>
              <a:gd name="connsiteX95" fmla="*/ 32793 w 301265"/>
              <a:gd name="connsiteY95" fmla="*/ 201199 h 360004"/>
              <a:gd name="connsiteX96" fmla="*/ 48289 w 301265"/>
              <a:gd name="connsiteY96" fmla="*/ 188984 h 360004"/>
              <a:gd name="connsiteX97" fmla="*/ 55856 w 301265"/>
              <a:gd name="connsiteY97" fmla="*/ 188984 h 360004"/>
              <a:gd name="connsiteX98" fmla="*/ 55496 w 301265"/>
              <a:gd name="connsiteY98" fmla="*/ 188265 h 360004"/>
              <a:gd name="connsiteX99" fmla="*/ 55496 w 301265"/>
              <a:gd name="connsiteY99" fmla="*/ 83354 h 360004"/>
              <a:gd name="connsiteX100" fmla="*/ 150993 w 301265"/>
              <a:gd name="connsiteY100" fmla="*/ 0 h 36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1265" h="360004">
                <a:moveTo>
                  <a:pt x="268832" y="327668"/>
                </a:moveTo>
                <a:lnTo>
                  <a:pt x="268832" y="343836"/>
                </a:lnTo>
                <a:cubicBezTo>
                  <a:pt x="268832" y="345992"/>
                  <a:pt x="268472" y="348148"/>
                  <a:pt x="267391" y="350303"/>
                </a:cubicBezTo>
                <a:cubicBezTo>
                  <a:pt x="274598" y="348148"/>
                  <a:pt x="280003" y="338806"/>
                  <a:pt x="281084" y="327668"/>
                </a:cubicBezTo>
                <a:close/>
                <a:moveTo>
                  <a:pt x="18739" y="327668"/>
                </a:moveTo>
                <a:cubicBezTo>
                  <a:pt x="20180" y="339525"/>
                  <a:pt x="26306" y="348866"/>
                  <a:pt x="33514" y="350303"/>
                </a:cubicBezTo>
                <a:cubicBezTo>
                  <a:pt x="32793" y="348507"/>
                  <a:pt x="32433" y="345992"/>
                  <a:pt x="32433" y="343836"/>
                </a:cubicBezTo>
                <a:lnTo>
                  <a:pt x="32433" y="327668"/>
                </a:lnTo>
                <a:close/>
                <a:moveTo>
                  <a:pt x="138618" y="260040"/>
                </a:moveTo>
                <a:cubicBezTo>
                  <a:pt x="140753" y="258812"/>
                  <a:pt x="143478" y="258630"/>
                  <a:pt x="145840" y="260086"/>
                </a:cubicBezTo>
                <a:lnTo>
                  <a:pt x="153108" y="264087"/>
                </a:lnTo>
                <a:lnTo>
                  <a:pt x="160013" y="268453"/>
                </a:lnTo>
                <a:cubicBezTo>
                  <a:pt x="164737" y="271000"/>
                  <a:pt x="164737" y="277912"/>
                  <a:pt x="160013" y="280822"/>
                </a:cubicBezTo>
                <a:lnTo>
                  <a:pt x="153108" y="284824"/>
                </a:lnTo>
                <a:lnTo>
                  <a:pt x="145840" y="288826"/>
                </a:lnTo>
                <a:cubicBezTo>
                  <a:pt x="141116" y="291736"/>
                  <a:pt x="134938" y="288098"/>
                  <a:pt x="134938" y="282641"/>
                </a:cubicBezTo>
                <a:lnTo>
                  <a:pt x="134938" y="274638"/>
                </a:lnTo>
                <a:lnTo>
                  <a:pt x="134938" y="266270"/>
                </a:lnTo>
                <a:cubicBezTo>
                  <a:pt x="134938" y="263542"/>
                  <a:pt x="136483" y="261268"/>
                  <a:pt x="138618" y="260040"/>
                </a:cubicBezTo>
                <a:close/>
                <a:moveTo>
                  <a:pt x="268832" y="211978"/>
                </a:moveTo>
                <a:lnTo>
                  <a:pt x="268832" y="296770"/>
                </a:lnTo>
                <a:lnTo>
                  <a:pt x="286490" y="296770"/>
                </a:lnTo>
                <a:cubicBezTo>
                  <a:pt x="289373" y="296770"/>
                  <a:pt x="291895" y="294255"/>
                  <a:pt x="291895" y="291380"/>
                </a:cubicBezTo>
                <a:lnTo>
                  <a:pt x="291895" y="247547"/>
                </a:lnTo>
                <a:cubicBezTo>
                  <a:pt x="291895" y="236769"/>
                  <a:pt x="280003" y="219882"/>
                  <a:pt x="268832" y="211978"/>
                </a:cubicBezTo>
                <a:close/>
                <a:moveTo>
                  <a:pt x="32433" y="211978"/>
                </a:moveTo>
                <a:cubicBezTo>
                  <a:pt x="21261" y="219882"/>
                  <a:pt x="9009" y="236769"/>
                  <a:pt x="9009" y="247547"/>
                </a:cubicBezTo>
                <a:lnTo>
                  <a:pt x="9009" y="291380"/>
                </a:lnTo>
                <a:cubicBezTo>
                  <a:pt x="9009" y="294255"/>
                  <a:pt x="11531" y="296770"/>
                  <a:pt x="14414" y="296770"/>
                </a:cubicBezTo>
                <a:lnTo>
                  <a:pt x="32433" y="296770"/>
                </a:lnTo>
                <a:close/>
                <a:moveTo>
                  <a:pt x="48289" y="198325"/>
                </a:moveTo>
                <a:cubicBezTo>
                  <a:pt x="44685" y="198325"/>
                  <a:pt x="41802" y="201559"/>
                  <a:pt x="41802" y="205152"/>
                </a:cubicBezTo>
                <a:lnTo>
                  <a:pt x="41802" y="343836"/>
                </a:lnTo>
                <a:cubicBezTo>
                  <a:pt x="41802" y="347429"/>
                  <a:pt x="44685" y="350663"/>
                  <a:pt x="48289" y="350663"/>
                </a:cubicBezTo>
                <a:lnTo>
                  <a:pt x="252616" y="350663"/>
                </a:lnTo>
                <a:cubicBezTo>
                  <a:pt x="256580" y="350663"/>
                  <a:pt x="259463" y="347429"/>
                  <a:pt x="259463" y="343836"/>
                </a:cubicBezTo>
                <a:lnTo>
                  <a:pt x="259463" y="205152"/>
                </a:lnTo>
                <a:cubicBezTo>
                  <a:pt x="259463" y="201559"/>
                  <a:pt x="256580" y="198325"/>
                  <a:pt x="252616" y="198325"/>
                </a:cubicBezTo>
                <a:close/>
                <a:moveTo>
                  <a:pt x="179070" y="60043"/>
                </a:moveTo>
                <a:cubicBezTo>
                  <a:pt x="176908" y="60043"/>
                  <a:pt x="174385" y="61126"/>
                  <a:pt x="172583" y="62570"/>
                </a:cubicBezTo>
                <a:cubicBezTo>
                  <a:pt x="152040" y="80259"/>
                  <a:pt x="127171" y="92533"/>
                  <a:pt x="100862" y="97588"/>
                </a:cubicBezTo>
                <a:cubicBezTo>
                  <a:pt x="97618" y="98310"/>
                  <a:pt x="95456" y="100837"/>
                  <a:pt x="95095" y="104447"/>
                </a:cubicBezTo>
                <a:cubicBezTo>
                  <a:pt x="95095" y="105169"/>
                  <a:pt x="95095" y="105891"/>
                  <a:pt x="95095" y="106974"/>
                </a:cubicBezTo>
                <a:cubicBezTo>
                  <a:pt x="95095" y="122858"/>
                  <a:pt x="101943" y="138381"/>
                  <a:pt x="113836" y="148850"/>
                </a:cubicBezTo>
                <a:cubicBezTo>
                  <a:pt x="125730" y="159681"/>
                  <a:pt x="141228" y="164374"/>
                  <a:pt x="157446" y="162569"/>
                </a:cubicBezTo>
                <a:cubicBezTo>
                  <a:pt x="183035" y="159681"/>
                  <a:pt x="203938" y="139103"/>
                  <a:pt x="206821" y="113111"/>
                </a:cubicBezTo>
                <a:cubicBezTo>
                  <a:pt x="208984" y="93616"/>
                  <a:pt x="201055" y="74483"/>
                  <a:pt x="185558" y="62570"/>
                </a:cubicBezTo>
                <a:cubicBezTo>
                  <a:pt x="183395" y="60765"/>
                  <a:pt x="181233" y="60043"/>
                  <a:pt x="179070" y="60043"/>
                </a:cubicBezTo>
                <a:close/>
                <a:moveTo>
                  <a:pt x="178620" y="50837"/>
                </a:moveTo>
                <a:cubicBezTo>
                  <a:pt x="183035" y="50747"/>
                  <a:pt x="187540" y="52101"/>
                  <a:pt x="191324" y="54989"/>
                </a:cubicBezTo>
                <a:cubicBezTo>
                  <a:pt x="209344" y="69068"/>
                  <a:pt x="218715" y="91089"/>
                  <a:pt x="216192" y="114194"/>
                </a:cubicBezTo>
                <a:cubicBezTo>
                  <a:pt x="212948" y="144518"/>
                  <a:pt x="188801" y="168706"/>
                  <a:pt x="158527" y="172316"/>
                </a:cubicBezTo>
                <a:cubicBezTo>
                  <a:pt x="156004" y="172316"/>
                  <a:pt x="153842" y="172677"/>
                  <a:pt x="151319" y="172677"/>
                </a:cubicBezTo>
                <a:cubicBezTo>
                  <a:pt x="135101" y="172677"/>
                  <a:pt x="119603" y="166540"/>
                  <a:pt x="107349" y="155709"/>
                </a:cubicBezTo>
                <a:cubicBezTo>
                  <a:pt x="93654" y="143435"/>
                  <a:pt x="85725" y="125746"/>
                  <a:pt x="85725" y="106974"/>
                </a:cubicBezTo>
                <a:cubicBezTo>
                  <a:pt x="85725" y="105891"/>
                  <a:pt x="85725" y="104808"/>
                  <a:pt x="85725" y="104086"/>
                </a:cubicBezTo>
                <a:cubicBezTo>
                  <a:pt x="86085" y="96144"/>
                  <a:pt x="91491" y="89645"/>
                  <a:pt x="99060" y="88201"/>
                </a:cubicBezTo>
                <a:cubicBezTo>
                  <a:pt x="123928" y="83508"/>
                  <a:pt x="147355" y="72317"/>
                  <a:pt x="166456" y="55350"/>
                </a:cubicBezTo>
                <a:cubicBezTo>
                  <a:pt x="169880" y="52462"/>
                  <a:pt x="174205" y="50928"/>
                  <a:pt x="178620" y="50837"/>
                </a:cubicBezTo>
                <a:close/>
                <a:moveTo>
                  <a:pt x="150993" y="9700"/>
                </a:moveTo>
                <a:cubicBezTo>
                  <a:pt x="103785" y="9700"/>
                  <a:pt x="64865" y="42755"/>
                  <a:pt x="64865" y="83354"/>
                </a:cubicBezTo>
                <a:lnTo>
                  <a:pt x="64865" y="188265"/>
                </a:lnTo>
                <a:cubicBezTo>
                  <a:pt x="64865" y="188265"/>
                  <a:pt x="64865" y="188624"/>
                  <a:pt x="64865" y="188984"/>
                </a:cubicBezTo>
                <a:lnTo>
                  <a:pt x="237480" y="188984"/>
                </a:lnTo>
                <a:cubicBezTo>
                  <a:pt x="237480" y="188624"/>
                  <a:pt x="237480" y="188265"/>
                  <a:pt x="237480" y="188265"/>
                </a:cubicBezTo>
                <a:lnTo>
                  <a:pt x="237480" y="83354"/>
                </a:lnTo>
                <a:cubicBezTo>
                  <a:pt x="237480" y="42755"/>
                  <a:pt x="198921" y="9700"/>
                  <a:pt x="150993" y="9700"/>
                </a:cubicBezTo>
                <a:close/>
                <a:moveTo>
                  <a:pt x="150993" y="0"/>
                </a:moveTo>
                <a:cubicBezTo>
                  <a:pt x="203966" y="0"/>
                  <a:pt x="246850" y="37365"/>
                  <a:pt x="246850" y="83354"/>
                </a:cubicBezTo>
                <a:lnTo>
                  <a:pt x="246850" y="188265"/>
                </a:lnTo>
                <a:cubicBezTo>
                  <a:pt x="246850" y="188265"/>
                  <a:pt x="246850" y="188624"/>
                  <a:pt x="246850" y="188984"/>
                </a:cubicBezTo>
                <a:lnTo>
                  <a:pt x="252616" y="188984"/>
                </a:lnTo>
                <a:cubicBezTo>
                  <a:pt x="260183" y="188984"/>
                  <a:pt x="266670" y="194014"/>
                  <a:pt x="268472" y="201199"/>
                </a:cubicBezTo>
                <a:cubicBezTo>
                  <a:pt x="283967" y="208026"/>
                  <a:pt x="301265" y="231739"/>
                  <a:pt x="301265" y="247547"/>
                </a:cubicBezTo>
                <a:lnTo>
                  <a:pt x="301265" y="291380"/>
                </a:lnTo>
                <a:cubicBezTo>
                  <a:pt x="301265" y="299644"/>
                  <a:pt x="294418" y="306111"/>
                  <a:pt x="286490" y="306111"/>
                </a:cubicBezTo>
                <a:lnTo>
                  <a:pt x="268832" y="306111"/>
                </a:lnTo>
                <a:lnTo>
                  <a:pt x="268832" y="318327"/>
                </a:lnTo>
                <a:lnTo>
                  <a:pt x="286130" y="318327"/>
                </a:lnTo>
                <a:cubicBezTo>
                  <a:pt x="288652" y="318327"/>
                  <a:pt x="290814" y="320483"/>
                  <a:pt x="290814" y="322998"/>
                </a:cubicBezTo>
                <a:cubicBezTo>
                  <a:pt x="290814" y="343836"/>
                  <a:pt x="279283" y="360004"/>
                  <a:pt x="264508" y="360004"/>
                </a:cubicBezTo>
                <a:lnTo>
                  <a:pt x="253336" y="360004"/>
                </a:lnTo>
                <a:cubicBezTo>
                  <a:pt x="252976" y="360004"/>
                  <a:pt x="252976" y="360004"/>
                  <a:pt x="252976" y="360004"/>
                </a:cubicBezTo>
                <a:lnTo>
                  <a:pt x="252616" y="360004"/>
                </a:lnTo>
                <a:lnTo>
                  <a:pt x="48289" y="360004"/>
                </a:lnTo>
                <a:lnTo>
                  <a:pt x="47928" y="360004"/>
                </a:lnTo>
                <a:cubicBezTo>
                  <a:pt x="47568" y="360004"/>
                  <a:pt x="47207" y="360004"/>
                  <a:pt x="46847" y="360004"/>
                </a:cubicBezTo>
                <a:lnTo>
                  <a:pt x="35676" y="360004"/>
                </a:lnTo>
                <a:cubicBezTo>
                  <a:pt x="20901" y="360004"/>
                  <a:pt x="9009" y="343836"/>
                  <a:pt x="9009" y="322998"/>
                </a:cubicBezTo>
                <a:cubicBezTo>
                  <a:pt x="9009" y="320483"/>
                  <a:pt x="11531" y="318327"/>
                  <a:pt x="14054" y="318327"/>
                </a:cubicBezTo>
                <a:lnTo>
                  <a:pt x="32433" y="318327"/>
                </a:lnTo>
                <a:lnTo>
                  <a:pt x="32433" y="306111"/>
                </a:lnTo>
                <a:lnTo>
                  <a:pt x="14414" y="306111"/>
                </a:lnTo>
                <a:cubicBezTo>
                  <a:pt x="6486" y="306111"/>
                  <a:pt x="0" y="299644"/>
                  <a:pt x="0" y="291380"/>
                </a:cubicBezTo>
                <a:lnTo>
                  <a:pt x="0" y="247547"/>
                </a:lnTo>
                <a:cubicBezTo>
                  <a:pt x="0" y="231739"/>
                  <a:pt x="17297" y="208026"/>
                  <a:pt x="32793" y="201199"/>
                </a:cubicBezTo>
                <a:cubicBezTo>
                  <a:pt x="34595" y="194014"/>
                  <a:pt x="40721" y="188984"/>
                  <a:pt x="48289" y="188984"/>
                </a:cubicBezTo>
                <a:lnTo>
                  <a:pt x="55856" y="188984"/>
                </a:lnTo>
                <a:cubicBezTo>
                  <a:pt x="55496" y="188624"/>
                  <a:pt x="55496" y="188265"/>
                  <a:pt x="55496" y="188265"/>
                </a:cubicBezTo>
                <a:lnTo>
                  <a:pt x="55496" y="83354"/>
                </a:lnTo>
                <a:cubicBezTo>
                  <a:pt x="55496" y="37365"/>
                  <a:pt x="98379" y="0"/>
                  <a:pt x="150993" y="0"/>
                </a:cubicBez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139" name="Freeform 138">
            <a:extLst>
              <a:ext uri="{FF2B5EF4-FFF2-40B4-BE49-F238E27FC236}">
                <a16:creationId xmlns:a16="http://schemas.microsoft.com/office/drawing/2014/main" id="{BB3B48F0-C762-334A-943D-83B9D796057B}"/>
              </a:ext>
            </a:extLst>
          </p:cNvPr>
          <p:cNvSpPr>
            <a:spLocks noChangeArrowheads="1"/>
          </p:cNvSpPr>
          <p:nvPr/>
        </p:nvSpPr>
        <p:spPr bwMode="auto">
          <a:xfrm>
            <a:off x="10292687" y="2068146"/>
            <a:ext cx="521216" cy="426401"/>
          </a:xfrm>
          <a:custGeom>
            <a:avLst/>
            <a:gdLst>
              <a:gd name="connsiteX0" fmla="*/ 66123 w 301265"/>
              <a:gd name="connsiteY0" fmla="*/ 227702 h 246461"/>
              <a:gd name="connsiteX1" fmla="*/ 49906 w 301265"/>
              <a:gd name="connsiteY1" fmla="*/ 231748 h 246461"/>
              <a:gd name="connsiteX2" fmla="*/ 66123 w 301265"/>
              <a:gd name="connsiteY2" fmla="*/ 235794 h 246461"/>
              <a:gd name="connsiteX3" fmla="*/ 240908 w 301265"/>
              <a:gd name="connsiteY3" fmla="*/ 226231 h 246461"/>
              <a:gd name="connsiteX4" fmla="*/ 240908 w 301265"/>
              <a:gd name="connsiteY4" fmla="*/ 236898 h 246461"/>
              <a:gd name="connsiteX5" fmla="*/ 261450 w 301265"/>
              <a:gd name="connsiteY5" fmla="*/ 236898 h 246461"/>
              <a:gd name="connsiteX6" fmla="*/ 266495 w 301265"/>
              <a:gd name="connsiteY6" fmla="*/ 231748 h 246461"/>
              <a:gd name="connsiteX7" fmla="*/ 261450 w 301265"/>
              <a:gd name="connsiteY7" fmla="*/ 226231 h 246461"/>
              <a:gd name="connsiteX8" fmla="*/ 75493 w 301265"/>
              <a:gd name="connsiteY8" fmla="*/ 226231 h 246461"/>
              <a:gd name="connsiteX9" fmla="*/ 75493 w 301265"/>
              <a:gd name="connsiteY9" fmla="*/ 236898 h 246461"/>
              <a:gd name="connsiteX10" fmla="*/ 231178 w 301265"/>
              <a:gd name="connsiteY10" fmla="*/ 236898 h 246461"/>
              <a:gd name="connsiteX11" fmla="*/ 231178 w 301265"/>
              <a:gd name="connsiteY11" fmla="*/ 226231 h 246461"/>
              <a:gd name="connsiteX12" fmla="*/ 69727 w 301265"/>
              <a:gd name="connsiteY12" fmla="*/ 216667 h 246461"/>
              <a:gd name="connsiteX13" fmla="*/ 70808 w 301265"/>
              <a:gd name="connsiteY13" fmla="*/ 216667 h 246461"/>
              <a:gd name="connsiteX14" fmla="*/ 236223 w 301265"/>
              <a:gd name="connsiteY14" fmla="*/ 216667 h 246461"/>
              <a:gd name="connsiteX15" fmla="*/ 261450 w 301265"/>
              <a:gd name="connsiteY15" fmla="*/ 216667 h 246461"/>
              <a:gd name="connsiteX16" fmla="*/ 275865 w 301265"/>
              <a:gd name="connsiteY16" fmla="*/ 231748 h 246461"/>
              <a:gd name="connsiteX17" fmla="*/ 261450 w 301265"/>
              <a:gd name="connsiteY17" fmla="*/ 246461 h 246461"/>
              <a:gd name="connsiteX18" fmla="*/ 236223 w 301265"/>
              <a:gd name="connsiteY18" fmla="*/ 246461 h 246461"/>
              <a:gd name="connsiteX19" fmla="*/ 70808 w 301265"/>
              <a:gd name="connsiteY19" fmla="*/ 246461 h 246461"/>
              <a:gd name="connsiteX20" fmla="*/ 69727 w 301265"/>
              <a:gd name="connsiteY20" fmla="*/ 246461 h 246461"/>
              <a:gd name="connsiteX21" fmla="*/ 29004 w 301265"/>
              <a:gd name="connsiteY21" fmla="*/ 236162 h 246461"/>
              <a:gd name="connsiteX22" fmla="*/ 25400 w 301265"/>
              <a:gd name="connsiteY22" fmla="*/ 231748 h 246461"/>
              <a:gd name="connsiteX23" fmla="*/ 29004 w 301265"/>
              <a:gd name="connsiteY23" fmla="*/ 226966 h 246461"/>
              <a:gd name="connsiteX24" fmla="*/ 235861 w 301265"/>
              <a:gd name="connsiteY24" fmla="*/ 107129 h 246461"/>
              <a:gd name="connsiteX25" fmla="*/ 240938 w 301265"/>
              <a:gd name="connsiteY25" fmla="*/ 112124 h 246461"/>
              <a:gd name="connsiteX26" fmla="*/ 228246 w 301265"/>
              <a:gd name="connsiteY26" fmla="*/ 119972 h 246461"/>
              <a:gd name="connsiteX27" fmla="*/ 206851 w 301265"/>
              <a:gd name="connsiteY27" fmla="*/ 127107 h 246461"/>
              <a:gd name="connsiteX28" fmla="*/ 176753 w 301265"/>
              <a:gd name="connsiteY28" fmla="*/ 138166 h 246461"/>
              <a:gd name="connsiteX29" fmla="*/ 174940 w 301265"/>
              <a:gd name="connsiteY29" fmla="*/ 138523 h 246461"/>
              <a:gd name="connsiteX30" fmla="*/ 170588 w 301265"/>
              <a:gd name="connsiteY30" fmla="*/ 135312 h 246461"/>
              <a:gd name="connsiteX31" fmla="*/ 173489 w 301265"/>
              <a:gd name="connsiteY31" fmla="*/ 129247 h 246461"/>
              <a:gd name="connsiteX32" fmla="*/ 233685 w 301265"/>
              <a:gd name="connsiteY32" fmla="*/ 107843 h 246461"/>
              <a:gd name="connsiteX33" fmla="*/ 235861 w 301265"/>
              <a:gd name="connsiteY33" fmla="*/ 107129 h 246461"/>
              <a:gd name="connsiteX34" fmla="*/ 65039 w 301265"/>
              <a:gd name="connsiteY34" fmla="*/ 107129 h 246461"/>
              <a:gd name="connsiteX35" fmla="*/ 67215 w 301265"/>
              <a:gd name="connsiteY35" fmla="*/ 107490 h 246461"/>
              <a:gd name="connsiteX36" fmla="*/ 127411 w 301265"/>
              <a:gd name="connsiteY36" fmla="*/ 129499 h 246461"/>
              <a:gd name="connsiteX37" fmla="*/ 130312 w 301265"/>
              <a:gd name="connsiteY37" fmla="*/ 135271 h 246461"/>
              <a:gd name="connsiteX38" fmla="*/ 125961 w 301265"/>
              <a:gd name="connsiteY38" fmla="*/ 138518 h 246461"/>
              <a:gd name="connsiteX39" fmla="*/ 124148 w 301265"/>
              <a:gd name="connsiteY39" fmla="*/ 138158 h 246461"/>
              <a:gd name="connsiteX40" fmla="*/ 94049 w 301265"/>
              <a:gd name="connsiteY40" fmla="*/ 127334 h 246461"/>
              <a:gd name="connsiteX41" fmla="*/ 73017 w 301265"/>
              <a:gd name="connsiteY41" fmla="*/ 119757 h 246461"/>
              <a:gd name="connsiteX42" fmla="*/ 60325 w 301265"/>
              <a:gd name="connsiteY42" fmla="*/ 111820 h 246461"/>
              <a:gd name="connsiteX43" fmla="*/ 65039 w 301265"/>
              <a:gd name="connsiteY43" fmla="*/ 107129 h 246461"/>
              <a:gd name="connsiteX44" fmla="*/ 60036 w 301265"/>
              <a:gd name="connsiteY44" fmla="*/ 69759 h 246461"/>
              <a:gd name="connsiteX45" fmla="*/ 64366 w 301265"/>
              <a:gd name="connsiteY45" fmla="*/ 69759 h 246461"/>
              <a:gd name="connsiteX46" fmla="*/ 124619 w 301265"/>
              <a:gd name="connsiteY46" fmla="*/ 90926 h 246461"/>
              <a:gd name="connsiteX47" fmla="*/ 127505 w 301265"/>
              <a:gd name="connsiteY47" fmla="*/ 97130 h 246461"/>
              <a:gd name="connsiteX48" fmla="*/ 122815 w 301265"/>
              <a:gd name="connsiteY48" fmla="*/ 100414 h 246461"/>
              <a:gd name="connsiteX49" fmla="*/ 121372 w 301265"/>
              <a:gd name="connsiteY49" fmla="*/ 100049 h 246461"/>
              <a:gd name="connsiteX50" fmla="*/ 58593 w 301265"/>
              <a:gd name="connsiteY50" fmla="*/ 76328 h 246461"/>
              <a:gd name="connsiteX51" fmla="*/ 60036 w 301265"/>
              <a:gd name="connsiteY51" fmla="*/ 69759 h 246461"/>
              <a:gd name="connsiteX52" fmla="*/ 233403 w 301265"/>
              <a:gd name="connsiteY52" fmla="*/ 67807 h 246461"/>
              <a:gd name="connsiteX53" fmla="*/ 237710 w 301265"/>
              <a:gd name="connsiteY53" fmla="*/ 68172 h 246461"/>
              <a:gd name="connsiteX54" fmla="*/ 239505 w 301265"/>
              <a:gd name="connsiteY54" fmla="*/ 74741 h 246461"/>
              <a:gd name="connsiteX55" fmla="*/ 176684 w 301265"/>
              <a:gd name="connsiteY55" fmla="*/ 98097 h 246461"/>
              <a:gd name="connsiteX56" fmla="*/ 175248 w 301265"/>
              <a:gd name="connsiteY56" fmla="*/ 98827 h 246461"/>
              <a:gd name="connsiteX57" fmla="*/ 170940 w 301265"/>
              <a:gd name="connsiteY57" fmla="*/ 95543 h 246461"/>
              <a:gd name="connsiteX58" fmla="*/ 173453 w 301265"/>
              <a:gd name="connsiteY58" fmla="*/ 89339 h 246461"/>
              <a:gd name="connsiteX59" fmla="*/ 233403 w 301265"/>
              <a:gd name="connsiteY59" fmla="*/ 67807 h 246461"/>
              <a:gd name="connsiteX60" fmla="*/ 150636 w 301265"/>
              <a:gd name="connsiteY60" fmla="*/ 49979 h 246461"/>
              <a:gd name="connsiteX61" fmla="*/ 155222 w 301265"/>
              <a:gd name="connsiteY61" fmla="*/ 54639 h 246461"/>
              <a:gd name="connsiteX62" fmla="*/ 155222 w 301265"/>
              <a:gd name="connsiteY62" fmla="*/ 144974 h 246461"/>
              <a:gd name="connsiteX63" fmla="*/ 150636 w 301265"/>
              <a:gd name="connsiteY63" fmla="*/ 149634 h 246461"/>
              <a:gd name="connsiteX64" fmla="*/ 146050 w 301265"/>
              <a:gd name="connsiteY64" fmla="*/ 144974 h 246461"/>
              <a:gd name="connsiteX65" fmla="*/ 146050 w 301265"/>
              <a:gd name="connsiteY65" fmla="*/ 54639 h 246461"/>
              <a:gd name="connsiteX66" fmla="*/ 150636 w 301265"/>
              <a:gd name="connsiteY66" fmla="*/ 49979 h 246461"/>
              <a:gd name="connsiteX67" fmla="*/ 66276 w 301265"/>
              <a:gd name="connsiteY67" fmla="*/ 31282 h 246461"/>
              <a:gd name="connsiteX68" fmla="*/ 125867 w 301265"/>
              <a:gd name="connsiteY68" fmla="*/ 49979 h 246461"/>
              <a:gd name="connsiteX69" fmla="*/ 129098 w 301265"/>
              <a:gd name="connsiteY69" fmla="*/ 55976 h 246461"/>
              <a:gd name="connsiteX70" fmla="*/ 124431 w 301265"/>
              <a:gd name="connsiteY70" fmla="*/ 59151 h 246461"/>
              <a:gd name="connsiteX71" fmla="*/ 122995 w 301265"/>
              <a:gd name="connsiteY71" fmla="*/ 58799 h 246461"/>
              <a:gd name="connsiteX72" fmla="*/ 60174 w 301265"/>
              <a:gd name="connsiteY72" fmla="*/ 37984 h 246461"/>
              <a:gd name="connsiteX73" fmla="*/ 61969 w 301265"/>
              <a:gd name="connsiteY73" fmla="*/ 31634 h 246461"/>
              <a:gd name="connsiteX74" fmla="*/ 66276 w 301265"/>
              <a:gd name="connsiteY74" fmla="*/ 31282 h 246461"/>
              <a:gd name="connsiteX75" fmla="*/ 233724 w 301265"/>
              <a:gd name="connsiteY75" fmla="*/ 30056 h 246461"/>
              <a:gd name="connsiteX76" fmla="*/ 238053 w 301265"/>
              <a:gd name="connsiteY76" fmla="*/ 30056 h 246461"/>
              <a:gd name="connsiteX77" fmla="*/ 239496 w 301265"/>
              <a:gd name="connsiteY77" fmla="*/ 36486 h 246461"/>
              <a:gd name="connsiteX78" fmla="*/ 176718 w 301265"/>
              <a:gd name="connsiteY78" fmla="*/ 57560 h 246461"/>
              <a:gd name="connsiteX79" fmla="*/ 174914 w 301265"/>
              <a:gd name="connsiteY79" fmla="*/ 57560 h 246461"/>
              <a:gd name="connsiteX80" fmla="*/ 170585 w 301265"/>
              <a:gd name="connsiteY80" fmla="*/ 54345 h 246461"/>
              <a:gd name="connsiteX81" fmla="*/ 173832 w 301265"/>
              <a:gd name="connsiteY81" fmla="*/ 48630 h 246461"/>
              <a:gd name="connsiteX82" fmla="*/ 233724 w 301265"/>
              <a:gd name="connsiteY82" fmla="*/ 30056 h 246461"/>
              <a:gd name="connsiteX83" fmla="*/ 260544 w 301265"/>
              <a:gd name="connsiteY83" fmla="*/ 14971 h 246461"/>
              <a:gd name="connsiteX84" fmla="*/ 261264 w 301265"/>
              <a:gd name="connsiteY84" fmla="*/ 17842 h 246461"/>
              <a:gd name="connsiteX85" fmla="*/ 261264 w 301265"/>
              <a:gd name="connsiteY85" fmla="*/ 133413 h 246461"/>
              <a:gd name="connsiteX86" fmla="*/ 246489 w 301265"/>
              <a:gd name="connsiteY86" fmla="*/ 150999 h 246461"/>
              <a:gd name="connsiteX87" fmla="*/ 157840 w 301265"/>
              <a:gd name="connsiteY87" fmla="*/ 168945 h 246461"/>
              <a:gd name="connsiteX88" fmla="*/ 154236 w 301265"/>
              <a:gd name="connsiteY88" fmla="*/ 169304 h 246461"/>
              <a:gd name="connsiteX89" fmla="*/ 147029 w 301265"/>
              <a:gd name="connsiteY89" fmla="*/ 169304 h 246461"/>
              <a:gd name="connsiteX90" fmla="*/ 143064 w 301265"/>
              <a:gd name="connsiteY90" fmla="*/ 168945 h 246461"/>
              <a:gd name="connsiteX91" fmla="*/ 54775 w 301265"/>
              <a:gd name="connsiteY91" fmla="*/ 150999 h 246461"/>
              <a:gd name="connsiteX92" fmla="*/ 40000 w 301265"/>
              <a:gd name="connsiteY92" fmla="*/ 133413 h 246461"/>
              <a:gd name="connsiteX93" fmla="*/ 40000 w 301265"/>
              <a:gd name="connsiteY93" fmla="*/ 17842 h 246461"/>
              <a:gd name="connsiteX94" fmla="*/ 40361 w 301265"/>
              <a:gd name="connsiteY94" fmla="*/ 15330 h 246461"/>
              <a:gd name="connsiteX95" fmla="*/ 33153 w 301265"/>
              <a:gd name="connsiteY95" fmla="*/ 17483 h 246461"/>
              <a:gd name="connsiteX96" fmla="*/ 29550 w 301265"/>
              <a:gd name="connsiteY96" fmla="*/ 24662 h 246461"/>
              <a:gd name="connsiteX97" fmla="*/ 29550 w 301265"/>
              <a:gd name="connsiteY97" fmla="*/ 146334 h 246461"/>
              <a:gd name="connsiteX98" fmla="*/ 24505 w 301265"/>
              <a:gd name="connsiteY98" fmla="*/ 150999 h 246461"/>
              <a:gd name="connsiteX99" fmla="*/ 19820 w 301265"/>
              <a:gd name="connsiteY99" fmla="*/ 146334 h 246461"/>
              <a:gd name="connsiteX100" fmla="*/ 19820 w 301265"/>
              <a:gd name="connsiteY100" fmla="*/ 39736 h 246461"/>
              <a:gd name="connsiteX101" fmla="*/ 9009 w 301265"/>
              <a:gd name="connsiteY101" fmla="*/ 51581 h 246461"/>
              <a:gd name="connsiteX102" fmla="*/ 9009 w 301265"/>
              <a:gd name="connsiteY102" fmla="*/ 165356 h 246461"/>
              <a:gd name="connsiteX103" fmla="*/ 18018 w 301265"/>
              <a:gd name="connsiteY103" fmla="*/ 174329 h 246461"/>
              <a:gd name="connsiteX104" fmla="*/ 134055 w 301265"/>
              <a:gd name="connsiteY104" fmla="*/ 174329 h 246461"/>
              <a:gd name="connsiteX105" fmla="*/ 139100 w 301265"/>
              <a:gd name="connsiteY105" fmla="*/ 178995 h 246461"/>
              <a:gd name="connsiteX106" fmla="*/ 141623 w 301265"/>
              <a:gd name="connsiteY106" fmla="*/ 192633 h 246461"/>
              <a:gd name="connsiteX107" fmla="*/ 149912 w 301265"/>
              <a:gd name="connsiteY107" fmla="*/ 195864 h 246461"/>
              <a:gd name="connsiteX108" fmla="*/ 150272 w 301265"/>
              <a:gd name="connsiteY108" fmla="*/ 195864 h 246461"/>
              <a:gd name="connsiteX109" fmla="*/ 159281 w 301265"/>
              <a:gd name="connsiteY109" fmla="*/ 192633 h 246461"/>
              <a:gd name="connsiteX110" fmla="*/ 162164 w 301265"/>
              <a:gd name="connsiteY110" fmla="*/ 178995 h 246461"/>
              <a:gd name="connsiteX111" fmla="*/ 166849 w 301265"/>
              <a:gd name="connsiteY111" fmla="*/ 174329 h 246461"/>
              <a:gd name="connsiteX112" fmla="*/ 283607 w 301265"/>
              <a:gd name="connsiteY112" fmla="*/ 174329 h 246461"/>
              <a:gd name="connsiteX113" fmla="*/ 291895 w 301265"/>
              <a:gd name="connsiteY113" fmla="*/ 166074 h 246461"/>
              <a:gd name="connsiteX114" fmla="*/ 291895 w 301265"/>
              <a:gd name="connsiteY114" fmla="*/ 48709 h 246461"/>
              <a:gd name="connsiteX115" fmla="*/ 286490 w 301265"/>
              <a:gd name="connsiteY115" fmla="*/ 43325 h 246461"/>
              <a:gd name="connsiteX116" fmla="*/ 281084 w 301265"/>
              <a:gd name="connsiteY116" fmla="*/ 43325 h 246461"/>
              <a:gd name="connsiteX117" fmla="*/ 281084 w 301265"/>
              <a:gd name="connsiteY117" fmla="*/ 145975 h 246461"/>
              <a:gd name="connsiteX118" fmla="*/ 276400 w 301265"/>
              <a:gd name="connsiteY118" fmla="*/ 150641 h 246461"/>
              <a:gd name="connsiteX119" fmla="*/ 271715 w 301265"/>
              <a:gd name="connsiteY119" fmla="*/ 145975 h 246461"/>
              <a:gd name="connsiteX120" fmla="*/ 271715 w 301265"/>
              <a:gd name="connsiteY120" fmla="*/ 23944 h 246461"/>
              <a:gd name="connsiteX121" fmla="*/ 267751 w 301265"/>
              <a:gd name="connsiteY121" fmla="*/ 16765 h 246461"/>
              <a:gd name="connsiteX122" fmla="*/ 260544 w 301265"/>
              <a:gd name="connsiteY122" fmla="*/ 14971 h 246461"/>
              <a:gd name="connsiteX123" fmla="*/ 58379 w 301265"/>
              <a:gd name="connsiteY123" fmla="*/ 9587 h 246461"/>
              <a:gd name="connsiteX124" fmla="*/ 52973 w 301265"/>
              <a:gd name="connsiteY124" fmla="*/ 11382 h 246461"/>
              <a:gd name="connsiteX125" fmla="*/ 50451 w 301265"/>
              <a:gd name="connsiteY125" fmla="*/ 14253 h 246461"/>
              <a:gd name="connsiteX126" fmla="*/ 50451 w 301265"/>
              <a:gd name="connsiteY126" fmla="*/ 14612 h 246461"/>
              <a:gd name="connsiteX127" fmla="*/ 49370 w 301265"/>
              <a:gd name="connsiteY127" fmla="*/ 17842 h 246461"/>
              <a:gd name="connsiteX128" fmla="*/ 49370 w 301265"/>
              <a:gd name="connsiteY128" fmla="*/ 133413 h 246461"/>
              <a:gd name="connsiteX129" fmla="*/ 56937 w 301265"/>
              <a:gd name="connsiteY129" fmla="*/ 141668 h 246461"/>
              <a:gd name="connsiteX130" fmla="*/ 144866 w 301265"/>
              <a:gd name="connsiteY130" fmla="*/ 159613 h 246461"/>
              <a:gd name="connsiteX131" fmla="*/ 147029 w 301265"/>
              <a:gd name="connsiteY131" fmla="*/ 159613 h 246461"/>
              <a:gd name="connsiteX132" fmla="*/ 154236 w 301265"/>
              <a:gd name="connsiteY132" fmla="*/ 159613 h 246461"/>
              <a:gd name="connsiteX133" fmla="*/ 156038 w 301265"/>
              <a:gd name="connsiteY133" fmla="*/ 159613 h 246461"/>
              <a:gd name="connsiteX134" fmla="*/ 244327 w 301265"/>
              <a:gd name="connsiteY134" fmla="*/ 141668 h 246461"/>
              <a:gd name="connsiteX135" fmla="*/ 251535 w 301265"/>
              <a:gd name="connsiteY135" fmla="*/ 133413 h 246461"/>
              <a:gd name="connsiteX136" fmla="*/ 251535 w 301265"/>
              <a:gd name="connsiteY136" fmla="*/ 17842 h 246461"/>
              <a:gd name="connsiteX137" fmla="*/ 247931 w 301265"/>
              <a:gd name="connsiteY137" fmla="*/ 11382 h 246461"/>
              <a:gd name="connsiteX138" fmla="*/ 239643 w 301265"/>
              <a:gd name="connsiteY138" fmla="*/ 9946 h 246461"/>
              <a:gd name="connsiteX139" fmla="*/ 156038 w 301265"/>
              <a:gd name="connsiteY139" fmla="*/ 34711 h 246461"/>
              <a:gd name="connsiteX140" fmla="*/ 145227 w 301265"/>
              <a:gd name="connsiteY140" fmla="*/ 34711 h 246461"/>
              <a:gd name="connsiteX141" fmla="*/ 61262 w 301265"/>
              <a:gd name="connsiteY141" fmla="*/ 9946 h 246461"/>
              <a:gd name="connsiteX142" fmla="*/ 58379 w 301265"/>
              <a:gd name="connsiteY142" fmla="*/ 9587 h 246461"/>
              <a:gd name="connsiteX143" fmla="*/ 64145 w 301265"/>
              <a:gd name="connsiteY143" fmla="*/ 614 h 246461"/>
              <a:gd name="connsiteX144" fmla="*/ 147750 w 301265"/>
              <a:gd name="connsiteY144" fmla="*/ 25738 h 246461"/>
              <a:gd name="connsiteX145" fmla="*/ 153515 w 301265"/>
              <a:gd name="connsiteY145" fmla="*/ 25738 h 246461"/>
              <a:gd name="connsiteX146" fmla="*/ 237120 w 301265"/>
              <a:gd name="connsiteY146" fmla="*/ 614 h 246461"/>
              <a:gd name="connsiteX147" fmla="*/ 253697 w 301265"/>
              <a:gd name="connsiteY147" fmla="*/ 3845 h 246461"/>
              <a:gd name="connsiteX148" fmla="*/ 256580 w 301265"/>
              <a:gd name="connsiteY148" fmla="*/ 6357 h 246461"/>
              <a:gd name="connsiteX149" fmla="*/ 273517 w 301265"/>
              <a:gd name="connsiteY149" fmla="*/ 9228 h 246461"/>
              <a:gd name="connsiteX150" fmla="*/ 281084 w 301265"/>
              <a:gd name="connsiteY150" fmla="*/ 23944 h 246461"/>
              <a:gd name="connsiteX151" fmla="*/ 281084 w 301265"/>
              <a:gd name="connsiteY151" fmla="*/ 33993 h 246461"/>
              <a:gd name="connsiteX152" fmla="*/ 286490 w 301265"/>
              <a:gd name="connsiteY152" fmla="*/ 33993 h 246461"/>
              <a:gd name="connsiteX153" fmla="*/ 301265 w 301265"/>
              <a:gd name="connsiteY153" fmla="*/ 48709 h 246461"/>
              <a:gd name="connsiteX154" fmla="*/ 301265 w 301265"/>
              <a:gd name="connsiteY154" fmla="*/ 166074 h 246461"/>
              <a:gd name="connsiteX155" fmla="*/ 283607 w 301265"/>
              <a:gd name="connsiteY155" fmla="*/ 183661 h 246461"/>
              <a:gd name="connsiteX156" fmla="*/ 171534 w 301265"/>
              <a:gd name="connsiteY156" fmla="*/ 183661 h 246461"/>
              <a:gd name="connsiteX157" fmla="*/ 166489 w 301265"/>
              <a:gd name="connsiteY157" fmla="*/ 198735 h 246461"/>
              <a:gd name="connsiteX158" fmla="*/ 150272 w 301265"/>
              <a:gd name="connsiteY158" fmla="*/ 205195 h 246461"/>
              <a:gd name="connsiteX159" fmla="*/ 149912 w 301265"/>
              <a:gd name="connsiteY159" fmla="*/ 205195 h 246461"/>
              <a:gd name="connsiteX160" fmla="*/ 134416 w 301265"/>
              <a:gd name="connsiteY160" fmla="*/ 198735 h 246461"/>
              <a:gd name="connsiteX161" fmla="*/ 129371 w 301265"/>
              <a:gd name="connsiteY161" fmla="*/ 183661 h 246461"/>
              <a:gd name="connsiteX162" fmla="*/ 18018 w 301265"/>
              <a:gd name="connsiteY162" fmla="*/ 183661 h 246461"/>
              <a:gd name="connsiteX163" fmla="*/ 0 w 301265"/>
              <a:gd name="connsiteY163" fmla="*/ 165356 h 246461"/>
              <a:gd name="connsiteX164" fmla="*/ 0 w 301265"/>
              <a:gd name="connsiteY164" fmla="*/ 50863 h 246461"/>
              <a:gd name="connsiteX165" fmla="*/ 360 w 301265"/>
              <a:gd name="connsiteY165" fmla="*/ 49427 h 246461"/>
              <a:gd name="connsiteX166" fmla="*/ 19820 w 301265"/>
              <a:gd name="connsiteY166" fmla="*/ 30404 h 246461"/>
              <a:gd name="connsiteX167" fmla="*/ 19820 w 301265"/>
              <a:gd name="connsiteY167" fmla="*/ 24662 h 246461"/>
              <a:gd name="connsiteX168" fmla="*/ 27387 w 301265"/>
              <a:gd name="connsiteY168" fmla="*/ 9946 h 246461"/>
              <a:gd name="connsiteX169" fmla="*/ 44325 w 301265"/>
              <a:gd name="connsiteY169" fmla="*/ 6716 h 246461"/>
              <a:gd name="connsiteX170" fmla="*/ 47207 w 301265"/>
              <a:gd name="connsiteY170" fmla="*/ 3845 h 246461"/>
              <a:gd name="connsiteX171" fmla="*/ 64145 w 301265"/>
              <a:gd name="connsiteY171" fmla="*/ 614 h 24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301265" h="246461">
                <a:moveTo>
                  <a:pt x="66123" y="227702"/>
                </a:moveTo>
                <a:lnTo>
                  <a:pt x="49906" y="231748"/>
                </a:lnTo>
                <a:lnTo>
                  <a:pt x="66123" y="235794"/>
                </a:lnTo>
                <a:close/>
                <a:moveTo>
                  <a:pt x="240908" y="226231"/>
                </a:moveTo>
                <a:lnTo>
                  <a:pt x="240908" y="236898"/>
                </a:lnTo>
                <a:lnTo>
                  <a:pt x="261450" y="236898"/>
                </a:lnTo>
                <a:cubicBezTo>
                  <a:pt x="263972" y="236898"/>
                  <a:pt x="266495" y="234323"/>
                  <a:pt x="266495" y="231748"/>
                </a:cubicBezTo>
                <a:cubicBezTo>
                  <a:pt x="266495" y="228438"/>
                  <a:pt x="263972" y="226231"/>
                  <a:pt x="261450" y="226231"/>
                </a:cubicBezTo>
                <a:close/>
                <a:moveTo>
                  <a:pt x="75493" y="226231"/>
                </a:moveTo>
                <a:lnTo>
                  <a:pt x="75493" y="236898"/>
                </a:lnTo>
                <a:lnTo>
                  <a:pt x="231178" y="236898"/>
                </a:lnTo>
                <a:lnTo>
                  <a:pt x="231178" y="226231"/>
                </a:lnTo>
                <a:close/>
                <a:moveTo>
                  <a:pt x="69727" y="216667"/>
                </a:moveTo>
                <a:cubicBezTo>
                  <a:pt x="70087" y="216667"/>
                  <a:pt x="70447" y="216667"/>
                  <a:pt x="70808" y="216667"/>
                </a:cubicBezTo>
                <a:lnTo>
                  <a:pt x="236223" y="216667"/>
                </a:lnTo>
                <a:lnTo>
                  <a:pt x="261450" y="216667"/>
                </a:lnTo>
                <a:cubicBezTo>
                  <a:pt x="269378" y="216667"/>
                  <a:pt x="275865" y="223288"/>
                  <a:pt x="275865" y="231748"/>
                </a:cubicBezTo>
                <a:cubicBezTo>
                  <a:pt x="275865" y="239840"/>
                  <a:pt x="269378" y="246461"/>
                  <a:pt x="261450" y="246461"/>
                </a:cubicBezTo>
                <a:lnTo>
                  <a:pt x="236223" y="246461"/>
                </a:lnTo>
                <a:lnTo>
                  <a:pt x="70808" y="246461"/>
                </a:lnTo>
                <a:cubicBezTo>
                  <a:pt x="70808" y="246461"/>
                  <a:pt x="70087" y="246461"/>
                  <a:pt x="69727" y="246461"/>
                </a:cubicBezTo>
                <a:lnTo>
                  <a:pt x="29004" y="236162"/>
                </a:lnTo>
                <a:cubicBezTo>
                  <a:pt x="26841" y="235794"/>
                  <a:pt x="25400" y="233955"/>
                  <a:pt x="25400" y="231748"/>
                </a:cubicBezTo>
                <a:cubicBezTo>
                  <a:pt x="25400" y="229173"/>
                  <a:pt x="26841" y="227334"/>
                  <a:pt x="29004" y="226966"/>
                </a:cubicBezTo>
                <a:close/>
                <a:moveTo>
                  <a:pt x="235861" y="107129"/>
                </a:moveTo>
                <a:cubicBezTo>
                  <a:pt x="238399" y="107129"/>
                  <a:pt x="240938" y="109626"/>
                  <a:pt x="240938" y="112124"/>
                </a:cubicBezTo>
                <a:cubicBezTo>
                  <a:pt x="240938" y="115334"/>
                  <a:pt x="240938" y="115334"/>
                  <a:pt x="228246" y="119972"/>
                </a:cubicBezTo>
                <a:cubicBezTo>
                  <a:pt x="222444" y="121756"/>
                  <a:pt x="214829" y="124610"/>
                  <a:pt x="206851" y="127107"/>
                </a:cubicBezTo>
                <a:cubicBezTo>
                  <a:pt x="191983" y="132815"/>
                  <a:pt x="176753" y="138166"/>
                  <a:pt x="176753" y="138166"/>
                </a:cubicBezTo>
                <a:cubicBezTo>
                  <a:pt x="176390" y="138166"/>
                  <a:pt x="175665" y="138523"/>
                  <a:pt x="174940" y="138523"/>
                </a:cubicBezTo>
                <a:cubicBezTo>
                  <a:pt x="173127" y="138523"/>
                  <a:pt x="171314" y="137096"/>
                  <a:pt x="170588" y="135312"/>
                </a:cubicBezTo>
                <a:cubicBezTo>
                  <a:pt x="169863" y="132815"/>
                  <a:pt x="170951" y="130317"/>
                  <a:pt x="173489" y="129247"/>
                </a:cubicBezTo>
                <a:cubicBezTo>
                  <a:pt x="195972" y="121399"/>
                  <a:pt x="230422" y="109270"/>
                  <a:pt x="233685" y="107843"/>
                </a:cubicBezTo>
                <a:cubicBezTo>
                  <a:pt x="234410" y="107486"/>
                  <a:pt x="235136" y="107129"/>
                  <a:pt x="235861" y="107129"/>
                </a:cubicBezTo>
                <a:close/>
                <a:moveTo>
                  <a:pt x="65039" y="107129"/>
                </a:moveTo>
                <a:cubicBezTo>
                  <a:pt x="66127" y="107129"/>
                  <a:pt x="66852" y="107129"/>
                  <a:pt x="67215" y="107490"/>
                </a:cubicBezTo>
                <a:cubicBezTo>
                  <a:pt x="70841" y="108933"/>
                  <a:pt x="104928" y="121200"/>
                  <a:pt x="127411" y="129499"/>
                </a:cubicBezTo>
                <a:cubicBezTo>
                  <a:pt x="129950" y="130220"/>
                  <a:pt x="131400" y="132746"/>
                  <a:pt x="130312" y="135271"/>
                </a:cubicBezTo>
                <a:cubicBezTo>
                  <a:pt x="129587" y="137436"/>
                  <a:pt x="127774" y="138518"/>
                  <a:pt x="125961" y="138518"/>
                </a:cubicBezTo>
                <a:cubicBezTo>
                  <a:pt x="125598" y="138518"/>
                  <a:pt x="124873" y="138518"/>
                  <a:pt x="124148" y="138158"/>
                </a:cubicBezTo>
                <a:cubicBezTo>
                  <a:pt x="124148" y="138158"/>
                  <a:pt x="108917" y="132746"/>
                  <a:pt x="94049" y="127334"/>
                </a:cubicBezTo>
                <a:cubicBezTo>
                  <a:pt x="86434" y="124447"/>
                  <a:pt x="78456" y="121922"/>
                  <a:pt x="73017" y="119757"/>
                </a:cubicBezTo>
                <a:cubicBezTo>
                  <a:pt x="60325" y="115067"/>
                  <a:pt x="60325" y="115067"/>
                  <a:pt x="60325" y="111820"/>
                </a:cubicBezTo>
                <a:cubicBezTo>
                  <a:pt x="60325" y="108933"/>
                  <a:pt x="62501" y="107129"/>
                  <a:pt x="65039" y="107129"/>
                </a:cubicBezTo>
                <a:close/>
                <a:moveTo>
                  <a:pt x="60036" y="69759"/>
                </a:moveTo>
                <a:cubicBezTo>
                  <a:pt x="61479" y="69029"/>
                  <a:pt x="63283" y="69029"/>
                  <a:pt x="64366" y="69759"/>
                </a:cubicBezTo>
                <a:cubicBezTo>
                  <a:pt x="67252" y="70854"/>
                  <a:pt x="101889" y="83262"/>
                  <a:pt x="124619" y="90926"/>
                </a:cubicBezTo>
                <a:cubicBezTo>
                  <a:pt x="126784" y="91656"/>
                  <a:pt x="128227" y="94575"/>
                  <a:pt x="127505" y="97130"/>
                </a:cubicBezTo>
                <a:cubicBezTo>
                  <a:pt x="126784" y="98955"/>
                  <a:pt x="124980" y="100414"/>
                  <a:pt x="122815" y="100414"/>
                </a:cubicBezTo>
                <a:cubicBezTo>
                  <a:pt x="122454" y="100414"/>
                  <a:pt x="121733" y="100414"/>
                  <a:pt x="121372" y="100049"/>
                </a:cubicBezTo>
                <a:cubicBezTo>
                  <a:pt x="59315" y="78153"/>
                  <a:pt x="59315" y="78153"/>
                  <a:pt x="58593" y="76328"/>
                </a:cubicBezTo>
                <a:cubicBezTo>
                  <a:pt x="57150" y="74138"/>
                  <a:pt x="57871" y="71219"/>
                  <a:pt x="60036" y="69759"/>
                </a:cubicBezTo>
                <a:close/>
                <a:moveTo>
                  <a:pt x="233403" y="67807"/>
                </a:moveTo>
                <a:cubicBezTo>
                  <a:pt x="234480" y="67442"/>
                  <a:pt x="236275" y="67442"/>
                  <a:pt x="237710" y="68172"/>
                </a:cubicBezTo>
                <a:cubicBezTo>
                  <a:pt x="239864" y="69632"/>
                  <a:pt x="240941" y="72551"/>
                  <a:pt x="239505" y="74741"/>
                </a:cubicBezTo>
                <a:cubicBezTo>
                  <a:pt x="238428" y="76566"/>
                  <a:pt x="238428" y="76566"/>
                  <a:pt x="176684" y="98097"/>
                </a:cubicBezTo>
                <a:cubicBezTo>
                  <a:pt x="176325" y="98462"/>
                  <a:pt x="175607" y="98827"/>
                  <a:pt x="175248" y="98827"/>
                </a:cubicBezTo>
                <a:cubicBezTo>
                  <a:pt x="173094" y="98827"/>
                  <a:pt x="171299" y="97368"/>
                  <a:pt x="170940" y="95543"/>
                </a:cubicBezTo>
                <a:cubicBezTo>
                  <a:pt x="169863" y="92988"/>
                  <a:pt x="171299" y="90069"/>
                  <a:pt x="173453" y="89339"/>
                </a:cubicBezTo>
                <a:cubicBezTo>
                  <a:pt x="196069" y="81310"/>
                  <a:pt x="230531" y="69267"/>
                  <a:pt x="233403" y="67807"/>
                </a:cubicBezTo>
                <a:close/>
                <a:moveTo>
                  <a:pt x="150636" y="49979"/>
                </a:moveTo>
                <a:cubicBezTo>
                  <a:pt x="153106" y="49979"/>
                  <a:pt x="155222" y="52130"/>
                  <a:pt x="155222" y="54639"/>
                </a:cubicBezTo>
                <a:lnTo>
                  <a:pt x="155222" y="144974"/>
                </a:lnTo>
                <a:cubicBezTo>
                  <a:pt x="155222" y="147483"/>
                  <a:pt x="153106" y="149634"/>
                  <a:pt x="150636" y="149634"/>
                </a:cubicBezTo>
                <a:cubicBezTo>
                  <a:pt x="147814" y="149634"/>
                  <a:pt x="146050" y="147483"/>
                  <a:pt x="146050" y="144974"/>
                </a:cubicBezTo>
                <a:lnTo>
                  <a:pt x="146050" y="54639"/>
                </a:lnTo>
                <a:cubicBezTo>
                  <a:pt x="146050" y="52130"/>
                  <a:pt x="147814" y="49979"/>
                  <a:pt x="150636" y="49979"/>
                </a:cubicBezTo>
                <a:close/>
                <a:moveTo>
                  <a:pt x="66276" y="31282"/>
                </a:moveTo>
                <a:cubicBezTo>
                  <a:pt x="69148" y="32340"/>
                  <a:pt x="103251" y="42923"/>
                  <a:pt x="125867" y="49979"/>
                </a:cubicBezTo>
                <a:cubicBezTo>
                  <a:pt x="128380" y="50685"/>
                  <a:pt x="129816" y="53507"/>
                  <a:pt x="129098" y="55976"/>
                </a:cubicBezTo>
                <a:cubicBezTo>
                  <a:pt x="128380" y="57740"/>
                  <a:pt x="126226" y="59151"/>
                  <a:pt x="124431" y="59151"/>
                </a:cubicBezTo>
                <a:cubicBezTo>
                  <a:pt x="124072" y="59151"/>
                  <a:pt x="123354" y="59151"/>
                  <a:pt x="122995" y="58799"/>
                </a:cubicBezTo>
                <a:cubicBezTo>
                  <a:pt x="61251" y="39748"/>
                  <a:pt x="61251" y="39748"/>
                  <a:pt x="60174" y="37984"/>
                </a:cubicBezTo>
                <a:cubicBezTo>
                  <a:pt x="58738" y="35868"/>
                  <a:pt x="59456" y="33045"/>
                  <a:pt x="61969" y="31634"/>
                </a:cubicBezTo>
                <a:cubicBezTo>
                  <a:pt x="63404" y="30929"/>
                  <a:pt x="64840" y="30929"/>
                  <a:pt x="66276" y="31282"/>
                </a:cubicBezTo>
                <a:close/>
                <a:moveTo>
                  <a:pt x="233724" y="30056"/>
                </a:moveTo>
                <a:cubicBezTo>
                  <a:pt x="235167" y="29342"/>
                  <a:pt x="236610" y="29342"/>
                  <a:pt x="238053" y="30056"/>
                </a:cubicBezTo>
                <a:cubicBezTo>
                  <a:pt x="240218" y="31128"/>
                  <a:pt x="240939" y="33985"/>
                  <a:pt x="239496" y="36486"/>
                </a:cubicBezTo>
                <a:cubicBezTo>
                  <a:pt x="238775" y="38271"/>
                  <a:pt x="238775" y="38271"/>
                  <a:pt x="176718" y="57560"/>
                </a:cubicBezTo>
                <a:cubicBezTo>
                  <a:pt x="175997" y="57560"/>
                  <a:pt x="175275" y="57560"/>
                  <a:pt x="174914" y="57560"/>
                </a:cubicBezTo>
                <a:cubicBezTo>
                  <a:pt x="173110" y="57560"/>
                  <a:pt x="171306" y="56488"/>
                  <a:pt x="170585" y="54345"/>
                </a:cubicBezTo>
                <a:cubicBezTo>
                  <a:pt x="169863" y="51845"/>
                  <a:pt x="170946" y="49344"/>
                  <a:pt x="173832" y="48630"/>
                </a:cubicBezTo>
                <a:cubicBezTo>
                  <a:pt x="196201" y="41486"/>
                  <a:pt x="230476" y="31128"/>
                  <a:pt x="233724" y="30056"/>
                </a:cubicBezTo>
                <a:close/>
                <a:moveTo>
                  <a:pt x="260544" y="14971"/>
                </a:moveTo>
                <a:cubicBezTo>
                  <a:pt x="260904" y="16048"/>
                  <a:pt x="261264" y="17124"/>
                  <a:pt x="261264" y="17842"/>
                </a:cubicBezTo>
                <a:lnTo>
                  <a:pt x="261264" y="133413"/>
                </a:lnTo>
                <a:cubicBezTo>
                  <a:pt x="261264" y="142027"/>
                  <a:pt x="254778" y="149205"/>
                  <a:pt x="246489" y="150999"/>
                </a:cubicBezTo>
                <a:lnTo>
                  <a:pt x="157840" y="168945"/>
                </a:lnTo>
                <a:cubicBezTo>
                  <a:pt x="156398" y="168945"/>
                  <a:pt x="155678" y="169304"/>
                  <a:pt x="154236" y="169304"/>
                </a:cubicBezTo>
                <a:lnTo>
                  <a:pt x="147029" y="169304"/>
                </a:lnTo>
                <a:cubicBezTo>
                  <a:pt x="145587" y="169304"/>
                  <a:pt x="144506" y="168945"/>
                  <a:pt x="143064" y="168945"/>
                </a:cubicBezTo>
                <a:lnTo>
                  <a:pt x="54775" y="150999"/>
                </a:lnTo>
                <a:cubicBezTo>
                  <a:pt x="46126" y="149205"/>
                  <a:pt x="40000" y="142027"/>
                  <a:pt x="40000" y="133413"/>
                </a:cubicBezTo>
                <a:lnTo>
                  <a:pt x="40000" y="17842"/>
                </a:lnTo>
                <a:cubicBezTo>
                  <a:pt x="40000" y="17124"/>
                  <a:pt x="40361" y="16407"/>
                  <a:pt x="40361" y="15330"/>
                </a:cubicBezTo>
                <a:cubicBezTo>
                  <a:pt x="37838" y="15330"/>
                  <a:pt x="35315" y="16048"/>
                  <a:pt x="33153" y="17483"/>
                </a:cubicBezTo>
                <a:cubicBezTo>
                  <a:pt x="30631" y="19278"/>
                  <a:pt x="29550" y="21790"/>
                  <a:pt x="29550" y="24662"/>
                </a:cubicBezTo>
                <a:lnTo>
                  <a:pt x="29550" y="146334"/>
                </a:lnTo>
                <a:cubicBezTo>
                  <a:pt x="29550" y="148846"/>
                  <a:pt x="27387" y="150999"/>
                  <a:pt x="24505" y="150999"/>
                </a:cubicBezTo>
                <a:cubicBezTo>
                  <a:pt x="21982" y="150999"/>
                  <a:pt x="19820" y="148846"/>
                  <a:pt x="19820" y="146334"/>
                </a:cubicBezTo>
                <a:lnTo>
                  <a:pt x="19820" y="39736"/>
                </a:lnTo>
                <a:cubicBezTo>
                  <a:pt x="14414" y="40095"/>
                  <a:pt x="10450" y="47991"/>
                  <a:pt x="9009" y="51581"/>
                </a:cubicBezTo>
                <a:lnTo>
                  <a:pt x="9009" y="165356"/>
                </a:lnTo>
                <a:cubicBezTo>
                  <a:pt x="9009" y="170381"/>
                  <a:pt x="13333" y="174329"/>
                  <a:pt x="18018" y="174329"/>
                </a:cubicBezTo>
                <a:lnTo>
                  <a:pt x="134055" y="174329"/>
                </a:lnTo>
                <a:cubicBezTo>
                  <a:pt x="136938" y="174329"/>
                  <a:pt x="139100" y="176482"/>
                  <a:pt x="139100" y="178995"/>
                </a:cubicBezTo>
                <a:cubicBezTo>
                  <a:pt x="139100" y="184378"/>
                  <a:pt x="139100" y="189762"/>
                  <a:pt x="141623" y="192633"/>
                </a:cubicBezTo>
                <a:cubicBezTo>
                  <a:pt x="142704" y="194069"/>
                  <a:pt x="146308" y="195864"/>
                  <a:pt x="149912" y="195864"/>
                </a:cubicBezTo>
                <a:lnTo>
                  <a:pt x="150272" y="195864"/>
                </a:lnTo>
                <a:cubicBezTo>
                  <a:pt x="155678" y="195864"/>
                  <a:pt x="157479" y="195146"/>
                  <a:pt x="159281" y="192633"/>
                </a:cubicBezTo>
                <a:cubicBezTo>
                  <a:pt x="161804" y="189762"/>
                  <a:pt x="162164" y="184019"/>
                  <a:pt x="162164" y="178995"/>
                </a:cubicBezTo>
                <a:cubicBezTo>
                  <a:pt x="162164" y="176482"/>
                  <a:pt x="164326" y="174329"/>
                  <a:pt x="166849" y="174329"/>
                </a:cubicBezTo>
                <a:lnTo>
                  <a:pt x="283607" y="174329"/>
                </a:lnTo>
                <a:cubicBezTo>
                  <a:pt x="288292" y="174329"/>
                  <a:pt x="291895" y="170740"/>
                  <a:pt x="291895" y="166074"/>
                </a:cubicBezTo>
                <a:lnTo>
                  <a:pt x="291895" y="48709"/>
                </a:lnTo>
                <a:cubicBezTo>
                  <a:pt x="291895" y="45479"/>
                  <a:pt x="289373" y="43325"/>
                  <a:pt x="286490" y="43325"/>
                </a:cubicBezTo>
                <a:lnTo>
                  <a:pt x="281084" y="43325"/>
                </a:lnTo>
                <a:lnTo>
                  <a:pt x="281084" y="145975"/>
                </a:lnTo>
                <a:cubicBezTo>
                  <a:pt x="281084" y="148487"/>
                  <a:pt x="278922" y="150641"/>
                  <a:pt x="276400" y="150641"/>
                </a:cubicBezTo>
                <a:cubicBezTo>
                  <a:pt x="273877" y="150641"/>
                  <a:pt x="271715" y="148487"/>
                  <a:pt x="271715" y="145975"/>
                </a:cubicBezTo>
                <a:lnTo>
                  <a:pt x="271715" y="23944"/>
                </a:lnTo>
                <a:cubicBezTo>
                  <a:pt x="271715" y="21072"/>
                  <a:pt x="270274" y="18560"/>
                  <a:pt x="267751" y="16765"/>
                </a:cubicBezTo>
                <a:cubicBezTo>
                  <a:pt x="265949" y="15330"/>
                  <a:pt x="263427" y="14612"/>
                  <a:pt x="260544" y="14971"/>
                </a:cubicBezTo>
                <a:close/>
                <a:moveTo>
                  <a:pt x="58379" y="9587"/>
                </a:moveTo>
                <a:cubicBezTo>
                  <a:pt x="56577" y="9587"/>
                  <a:pt x="54415" y="9946"/>
                  <a:pt x="52973" y="11382"/>
                </a:cubicBezTo>
                <a:cubicBezTo>
                  <a:pt x="51892" y="12100"/>
                  <a:pt x="51171" y="13176"/>
                  <a:pt x="50451" y="14253"/>
                </a:cubicBezTo>
                <a:lnTo>
                  <a:pt x="50451" y="14612"/>
                </a:lnTo>
                <a:cubicBezTo>
                  <a:pt x="50090" y="15330"/>
                  <a:pt x="49370" y="16765"/>
                  <a:pt x="49370" y="17842"/>
                </a:cubicBezTo>
                <a:lnTo>
                  <a:pt x="49370" y="133413"/>
                </a:lnTo>
                <a:cubicBezTo>
                  <a:pt x="49370" y="137361"/>
                  <a:pt x="52613" y="140950"/>
                  <a:pt x="56937" y="141668"/>
                </a:cubicBezTo>
                <a:lnTo>
                  <a:pt x="144866" y="159613"/>
                </a:lnTo>
                <a:cubicBezTo>
                  <a:pt x="145587" y="159613"/>
                  <a:pt x="146308" y="159613"/>
                  <a:pt x="147029" y="159613"/>
                </a:cubicBezTo>
                <a:lnTo>
                  <a:pt x="154236" y="159613"/>
                </a:lnTo>
                <a:cubicBezTo>
                  <a:pt x="154957" y="159613"/>
                  <a:pt x="155678" y="159613"/>
                  <a:pt x="156038" y="159613"/>
                </a:cubicBezTo>
                <a:lnTo>
                  <a:pt x="244327" y="141668"/>
                </a:lnTo>
                <a:cubicBezTo>
                  <a:pt x="248652" y="140950"/>
                  <a:pt x="251535" y="137361"/>
                  <a:pt x="251535" y="133413"/>
                </a:cubicBezTo>
                <a:lnTo>
                  <a:pt x="251535" y="17842"/>
                </a:lnTo>
                <a:cubicBezTo>
                  <a:pt x="251535" y="15330"/>
                  <a:pt x="250453" y="12817"/>
                  <a:pt x="247931" y="11382"/>
                </a:cubicBezTo>
                <a:cubicBezTo>
                  <a:pt x="245769" y="9587"/>
                  <a:pt x="242525" y="8869"/>
                  <a:pt x="239643" y="9946"/>
                </a:cubicBezTo>
                <a:lnTo>
                  <a:pt x="156038" y="34711"/>
                </a:lnTo>
                <a:cubicBezTo>
                  <a:pt x="152434" y="35788"/>
                  <a:pt x="148831" y="35788"/>
                  <a:pt x="145227" y="34711"/>
                </a:cubicBezTo>
                <a:lnTo>
                  <a:pt x="61262" y="9946"/>
                </a:lnTo>
                <a:cubicBezTo>
                  <a:pt x="60181" y="9587"/>
                  <a:pt x="59460" y="9587"/>
                  <a:pt x="58379" y="9587"/>
                </a:cubicBezTo>
                <a:close/>
                <a:moveTo>
                  <a:pt x="64145" y="614"/>
                </a:moveTo>
                <a:lnTo>
                  <a:pt x="147750" y="25738"/>
                </a:lnTo>
                <a:cubicBezTo>
                  <a:pt x="149551" y="26097"/>
                  <a:pt x="151714" y="26097"/>
                  <a:pt x="153515" y="25738"/>
                </a:cubicBezTo>
                <a:lnTo>
                  <a:pt x="237120" y="614"/>
                </a:lnTo>
                <a:cubicBezTo>
                  <a:pt x="242886" y="-821"/>
                  <a:pt x="249012" y="255"/>
                  <a:pt x="253697" y="3845"/>
                </a:cubicBezTo>
                <a:cubicBezTo>
                  <a:pt x="254778" y="4562"/>
                  <a:pt x="255499" y="5280"/>
                  <a:pt x="256580" y="6357"/>
                </a:cubicBezTo>
                <a:cubicBezTo>
                  <a:pt x="262346" y="4562"/>
                  <a:pt x="268832" y="5639"/>
                  <a:pt x="273517" y="9228"/>
                </a:cubicBezTo>
                <a:cubicBezTo>
                  <a:pt x="278562" y="12817"/>
                  <a:pt x="281084" y="18560"/>
                  <a:pt x="281084" y="23944"/>
                </a:cubicBezTo>
                <a:lnTo>
                  <a:pt x="281084" y="33993"/>
                </a:lnTo>
                <a:lnTo>
                  <a:pt x="286490" y="33993"/>
                </a:lnTo>
                <a:cubicBezTo>
                  <a:pt x="294418" y="33993"/>
                  <a:pt x="301265" y="40454"/>
                  <a:pt x="301265" y="48709"/>
                </a:cubicBezTo>
                <a:lnTo>
                  <a:pt x="301265" y="166074"/>
                </a:lnTo>
                <a:cubicBezTo>
                  <a:pt x="301265" y="175764"/>
                  <a:pt x="293337" y="183661"/>
                  <a:pt x="283607" y="183661"/>
                </a:cubicBezTo>
                <a:lnTo>
                  <a:pt x="171534" y="183661"/>
                </a:lnTo>
                <a:cubicBezTo>
                  <a:pt x="171173" y="189044"/>
                  <a:pt x="170092" y="194428"/>
                  <a:pt x="166489" y="198735"/>
                </a:cubicBezTo>
                <a:cubicBezTo>
                  <a:pt x="162164" y="204119"/>
                  <a:pt x="156759" y="205195"/>
                  <a:pt x="150272" y="205195"/>
                </a:cubicBezTo>
                <a:lnTo>
                  <a:pt x="149912" y="205195"/>
                </a:lnTo>
                <a:cubicBezTo>
                  <a:pt x="143425" y="205195"/>
                  <a:pt x="137299" y="201965"/>
                  <a:pt x="134416" y="198735"/>
                </a:cubicBezTo>
                <a:cubicBezTo>
                  <a:pt x="131172" y="194428"/>
                  <a:pt x="130091" y="189403"/>
                  <a:pt x="129371" y="183661"/>
                </a:cubicBezTo>
                <a:lnTo>
                  <a:pt x="18018" y="183661"/>
                </a:lnTo>
                <a:cubicBezTo>
                  <a:pt x="7928" y="183661"/>
                  <a:pt x="0" y="175406"/>
                  <a:pt x="0" y="165356"/>
                </a:cubicBezTo>
                <a:lnTo>
                  <a:pt x="0" y="50863"/>
                </a:lnTo>
                <a:cubicBezTo>
                  <a:pt x="0" y="50504"/>
                  <a:pt x="0" y="49785"/>
                  <a:pt x="360" y="49427"/>
                </a:cubicBezTo>
                <a:cubicBezTo>
                  <a:pt x="360" y="48709"/>
                  <a:pt x="6126" y="30763"/>
                  <a:pt x="19820" y="30404"/>
                </a:cubicBezTo>
                <a:lnTo>
                  <a:pt x="19820" y="24662"/>
                </a:lnTo>
                <a:cubicBezTo>
                  <a:pt x="19820" y="18919"/>
                  <a:pt x="22703" y="13535"/>
                  <a:pt x="27387" y="9946"/>
                </a:cubicBezTo>
                <a:cubicBezTo>
                  <a:pt x="32072" y="6357"/>
                  <a:pt x="38559" y="5280"/>
                  <a:pt x="44325" y="6716"/>
                </a:cubicBezTo>
                <a:cubicBezTo>
                  <a:pt x="45045" y="5639"/>
                  <a:pt x="46126" y="4562"/>
                  <a:pt x="47207" y="3845"/>
                </a:cubicBezTo>
                <a:cubicBezTo>
                  <a:pt x="52253" y="255"/>
                  <a:pt x="58379" y="-821"/>
                  <a:pt x="64145" y="614"/>
                </a:cubicBez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47993"/>
              </a:solidFill>
              <a:effectLst/>
              <a:uLnTx/>
              <a:uFillTx/>
              <a:latin typeface="Poppins" pitchFamily="2" charset="77"/>
              <a:ea typeface="+mn-ea"/>
              <a:cs typeface="+mn-cs"/>
            </a:endParaRPr>
          </a:p>
        </p:txBody>
      </p:sp>
      <p:sp>
        <p:nvSpPr>
          <p:cNvPr id="4" name="TextBox 3">
            <a:extLst>
              <a:ext uri="{FF2B5EF4-FFF2-40B4-BE49-F238E27FC236}">
                <a16:creationId xmlns:a16="http://schemas.microsoft.com/office/drawing/2014/main" id="{16F0280D-B1E6-334D-83CA-D5590F7A5D40}"/>
              </a:ext>
            </a:extLst>
          </p:cNvPr>
          <p:cNvSpPr txBox="1"/>
          <p:nvPr/>
        </p:nvSpPr>
        <p:spPr>
          <a:xfrm>
            <a:off x="774694" y="3236560"/>
            <a:ext cx="1865071" cy="615553"/>
          </a:xfrm>
          <a:prstGeom prst="rect">
            <a:avLst/>
          </a:prstGeom>
          <a:noFill/>
        </p:spPr>
        <p:txBody>
          <a:bodyPr wrap="squar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15" normalizeH="0" baseline="0" noProof="0" dirty="0">
                <a:ln>
                  <a:noFill/>
                </a:ln>
                <a:solidFill>
                  <a:srgbClr val="FFFFFF"/>
                </a:solidFill>
                <a:effectLst/>
                <a:uLnTx/>
                <a:uFillTx/>
                <a:latin typeface="Poppins" pitchFamily="2" charset="77"/>
                <a:ea typeface="+mn-ea"/>
                <a:cs typeface="Poppins" pitchFamily="2" charset="77"/>
              </a:rPr>
              <a:t>Complete the reflection exercises</a:t>
            </a:r>
          </a:p>
        </p:txBody>
      </p:sp>
      <p:sp>
        <p:nvSpPr>
          <p:cNvPr id="6" name="TextBox 5">
            <a:extLst>
              <a:ext uri="{FF2B5EF4-FFF2-40B4-BE49-F238E27FC236}">
                <a16:creationId xmlns:a16="http://schemas.microsoft.com/office/drawing/2014/main" id="{7DC5832B-9869-AA4E-B7E9-CAC9D8F6B4AF}"/>
              </a:ext>
            </a:extLst>
          </p:cNvPr>
          <p:cNvSpPr txBox="1"/>
          <p:nvPr/>
        </p:nvSpPr>
        <p:spPr>
          <a:xfrm>
            <a:off x="702628" y="5411863"/>
            <a:ext cx="1865071" cy="353943"/>
          </a:xfrm>
          <a:prstGeom prst="rect">
            <a:avLst/>
          </a:prstGeom>
          <a:noFill/>
        </p:spPr>
        <p:txBody>
          <a:bodyPr wrap="squar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15" normalizeH="0" baseline="0" noProof="0" dirty="0">
              <a:ln>
                <a:noFill/>
              </a:ln>
              <a:solidFill>
                <a:srgbClr val="FFFFFF"/>
              </a:solidFill>
              <a:effectLst/>
              <a:uLnTx/>
              <a:uFillTx/>
              <a:latin typeface="Poppins" pitchFamily="2" charset="77"/>
              <a:ea typeface="+mn-ea"/>
              <a:cs typeface="Poppins" pitchFamily="2" charset="77"/>
            </a:endParaRPr>
          </a:p>
        </p:txBody>
      </p:sp>
      <p:sp>
        <p:nvSpPr>
          <p:cNvPr id="13" name="TextBox 12">
            <a:extLst>
              <a:ext uri="{FF2B5EF4-FFF2-40B4-BE49-F238E27FC236}">
                <a16:creationId xmlns:a16="http://schemas.microsoft.com/office/drawing/2014/main" id="{DC316F45-CA12-4445-9C4B-FC2316A19F60}"/>
              </a:ext>
            </a:extLst>
          </p:cNvPr>
          <p:cNvSpPr txBox="1"/>
          <p:nvPr/>
        </p:nvSpPr>
        <p:spPr>
          <a:xfrm>
            <a:off x="9632812" y="2899786"/>
            <a:ext cx="1865071" cy="877163"/>
          </a:xfrm>
          <a:prstGeom prst="rect">
            <a:avLst/>
          </a:prstGeom>
          <a:noFill/>
        </p:spPr>
        <p:txBody>
          <a:bodyPr wrap="squar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15" normalizeH="0" baseline="0" noProof="0" dirty="0">
                <a:ln>
                  <a:noFill/>
                </a:ln>
                <a:solidFill>
                  <a:srgbClr val="FFFFFF"/>
                </a:solidFill>
                <a:effectLst/>
                <a:uLnTx/>
                <a:uFillTx/>
                <a:latin typeface="Poppins" pitchFamily="2" charset="77"/>
                <a:ea typeface="+mn-ea"/>
                <a:cs typeface="Poppins" pitchFamily="2" charset="77"/>
              </a:rPr>
              <a:t>Read through the worksheets and complete</a:t>
            </a:r>
          </a:p>
        </p:txBody>
      </p:sp>
      <p:sp>
        <p:nvSpPr>
          <p:cNvPr id="15" name="TextBox 14">
            <a:extLst>
              <a:ext uri="{FF2B5EF4-FFF2-40B4-BE49-F238E27FC236}">
                <a16:creationId xmlns:a16="http://schemas.microsoft.com/office/drawing/2014/main" id="{70DCF287-B403-9149-BE49-6B1510BD112A}"/>
              </a:ext>
            </a:extLst>
          </p:cNvPr>
          <p:cNvSpPr txBox="1"/>
          <p:nvPr/>
        </p:nvSpPr>
        <p:spPr>
          <a:xfrm>
            <a:off x="9659433" y="5340805"/>
            <a:ext cx="1865071" cy="615553"/>
          </a:xfrm>
          <a:prstGeom prst="rect">
            <a:avLst/>
          </a:prstGeom>
          <a:noFill/>
        </p:spPr>
        <p:txBody>
          <a:bodyPr wrap="squar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15" normalizeH="0" baseline="0" noProof="0" dirty="0">
                <a:ln>
                  <a:noFill/>
                </a:ln>
                <a:solidFill>
                  <a:srgbClr val="FFFFFF"/>
                </a:solidFill>
                <a:effectLst/>
                <a:uLnTx/>
                <a:uFillTx/>
                <a:latin typeface="Poppins" pitchFamily="2" charset="77"/>
                <a:ea typeface="+mn-ea"/>
                <a:cs typeface="Poppins" pitchFamily="2" charset="77"/>
              </a:rPr>
              <a:t>Connect with thought leaders</a:t>
            </a:r>
          </a:p>
        </p:txBody>
      </p:sp>
      <p:sp>
        <p:nvSpPr>
          <p:cNvPr id="17" name="TextBox 16">
            <a:extLst>
              <a:ext uri="{FF2B5EF4-FFF2-40B4-BE49-F238E27FC236}">
                <a16:creationId xmlns:a16="http://schemas.microsoft.com/office/drawing/2014/main" id="{ACD18DE4-BCC2-4747-BA72-2FEC69058DE6}"/>
              </a:ext>
            </a:extLst>
          </p:cNvPr>
          <p:cNvSpPr txBox="1"/>
          <p:nvPr/>
        </p:nvSpPr>
        <p:spPr>
          <a:xfrm>
            <a:off x="4163194" y="325769"/>
            <a:ext cx="3865610" cy="661720"/>
          </a:xfrm>
          <a:prstGeom prst="rect">
            <a:avLst/>
          </a:prstGeom>
          <a:noFill/>
        </p:spPr>
        <p:txBody>
          <a:bodyPr wrap="non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145" normalizeH="0" baseline="0" noProof="0" dirty="0">
                <a:ln>
                  <a:noFill/>
                </a:ln>
                <a:solidFill>
                  <a:srgbClr val="FFFFFF"/>
                </a:solidFill>
                <a:effectLst/>
                <a:uLnTx/>
                <a:uFillTx/>
                <a:latin typeface="Poppins" pitchFamily="2" charset="77"/>
                <a:ea typeface="+mn-ea"/>
                <a:cs typeface="Poppins" pitchFamily="2" charset="77"/>
              </a:rPr>
              <a:t>REMOTE-LEARNING </a:t>
            </a:r>
          </a:p>
        </p:txBody>
      </p:sp>
      <p:sp>
        <p:nvSpPr>
          <p:cNvPr id="18" name="TextBox 17">
            <a:extLst>
              <a:ext uri="{FF2B5EF4-FFF2-40B4-BE49-F238E27FC236}">
                <a16:creationId xmlns:a16="http://schemas.microsoft.com/office/drawing/2014/main" id="{4D900E00-670B-6348-9271-55C0D29B9BE5}"/>
              </a:ext>
            </a:extLst>
          </p:cNvPr>
          <p:cNvSpPr txBox="1"/>
          <p:nvPr/>
        </p:nvSpPr>
        <p:spPr>
          <a:xfrm>
            <a:off x="5115790" y="947744"/>
            <a:ext cx="1960408" cy="323165"/>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60" normalizeH="0" baseline="0" noProof="0" dirty="0">
                <a:ln>
                  <a:noFill/>
                </a:ln>
                <a:solidFill>
                  <a:srgbClr val="FFFFFF"/>
                </a:solidFill>
                <a:effectLst/>
                <a:uLnTx/>
                <a:uFillTx/>
                <a:latin typeface="Poppins" pitchFamily="2" charset="77"/>
                <a:ea typeface="+mn-ea"/>
                <a:cs typeface="Poppins" pitchFamily="2" charset="77"/>
              </a:rPr>
              <a:t>Reflection and Resources</a:t>
            </a:r>
          </a:p>
        </p:txBody>
      </p:sp>
    </p:spTree>
    <p:extLst>
      <p:ext uri="{BB962C8B-B14F-4D97-AF65-F5344CB8AC3E}">
        <p14:creationId xmlns:p14="http://schemas.microsoft.com/office/powerpoint/2010/main" val="3907125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B752E-7B7F-4202-8BD2-2AA20BBE2603}"/>
              </a:ext>
            </a:extLst>
          </p:cNvPr>
          <p:cNvSpPr>
            <a:spLocks noGrp="1"/>
          </p:cNvSpPr>
          <p:nvPr>
            <p:ph type="title"/>
          </p:nvPr>
        </p:nvSpPr>
        <p:spPr/>
        <p:txBody>
          <a:bodyPr/>
          <a:lstStyle/>
          <a:p>
            <a:r>
              <a:rPr lang="en-GB" dirty="0"/>
              <a:t>Revenue Structure</a:t>
            </a:r>
          </a:p>
        </p:txBody>
      </p:sp>
      <p:sp>
        <p:nvSpPr>
          <p:cNvPr id="3" name="Content Placeholder 2">
            <a:extLst>
              <a:ext uri="{FF2B5EF4-FFF2-40B4-BE49-F238E27FC236}">
                <a16:creationId xmlns:a16="http://schemas.microsoft.com/office/drawing/2014/main" id="{65B300C8-D89C-473C-8BC8-AB4C63DE577E}"/>
              </a:ext>
            </a:extLst>
          </p:cNvPr>
          <p:cNvSpPr>
            <a:spLocks noGrp="1"/>
          </p:cNvSpPr>
          <p:nvPr>
            <p:ph idx="1"/>
          </p:nvPr>
        </p:nvSpPr>
        <p:spPr/>
        <p:txBody>
          <a:bodyPr/>
          <a:lstStyle/>
          <a:p>
            <a:r>
              <a:rPr lang="en-GB" dirty="0"/>
              <a:t>How do you make money from each customer segment?</a:t>
            </a:r>
          </a:p>
          <a:p>
            <a:r>
              <a:rPr lang="en-GB" dirty="0"/>
              <a:t>Pricing</a:t>
            </a:r>
          </a:p>
          <a:p>
            <a:r>
              <a:rPr lang="en-GB" dirty="0"/>
              <a:t>What value are they paying for?</a:t>
            </a:r>
          </a:p>
        </p:txBody>
      </p:sp>
    </p:spTree>
    <p:extLst>
      <p:ext uri="{BB962C8B-B14F-4D97-AF65-F5344CB8AC3E}">
        <p14:creationId xmlns:p14="http://schemas.microsoft.com/office/powerpoint/2010/main" val="3930334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C675-AE10-4AC2-BAE3-57F071CF7A58}"/>
              </a:ext>
            </a:extLst>
          </p:cNvPr>
          <p:cNvSpPr>
            <a:spLocks noGrp="1"/>
          </p:cNvSpPr>
          <p:nvPr>
            <p:ph type="title"/>
          </p:nvPr>
        </p:nvSpPr>
        <p:spPr>
          <a:xfrm>
            <a:off x="858129" y="973668"/>
            <a:ext cx="9931791" cy="706964"/>
          </a:xfrm>
        </p:spPr>
        <p:txBody>
          <a:bodyPr/>
          <a:lstStyle/>
          <a:p>
            <a:r>
              <a:rPr lang="en-GB" dirty="0"/>
              <a:t>Resources – What are the most important assets?</a:t>
            </a:r>
          </a:p>
        </p:txBody>
      </p:sp>
      <p:sp>
        <p:nvSpPr>
          <p:cNvPr id="3" name="Content Placeholder 2">
            <a:extLst>
              <a:ext uri="{FF2B5EF4-FFF2-40B4-BE49-F238E27FC236}">
                <a16:creationId xmlns:a16="http://schemas.microsoft.com/office/drawing/2014/main" id="{05931F71-004D-4A7E-AD51-7AEFD9F3DAE9}"/>
              </a:ext>
            </a:extLst>
          </p:cNvPr>
          <p:cNvSpPr>
            <a:spLocks noGrp="1"/>
          </p:cNvSpPr>
          <p:nvPr>
            <p:ph idx="1"/>
          </p:nvPr>
        </p:nvSpPr>
        <p:spPr/>
        <p:txBody>
          <a:bodyPr>
            <a:normAutofit/>
          </a:bodyPr>
          <a:lstStyle/>
          <a:p>
            <a:r>
              <a:rPr lang="en-GB" dirty="0"/>
              <a:t>Finance</a:t>
            </a:r>
          </a:p>
          <a:p>
            <a:r>
              <a:rPr lang="en-GB" dirty="0"/>
              <a:t>Skills</a:t>
            </a:r>
          </a:p>
          <a:p>
            <a:r>
              <a:rPr lang="en-GB" dirty="0"/>
              <a:t>Intellectual Property</a:t>
            </a:r>
          </a:p>
          <a:p>
            <a:r>
              <a:rPr lang="en-GB" dirty="0"/>
              <a:t>People and organisations you work with (e.g. partners and suppliers)</a:t>
            </a:r>
          </a:p>
          <a:p>
            <a:r>
              <a:rPr lang="en-GB" dirty="0"/>
              <a:t>Premises and the equipment you use</a:t>
            </a:r>
          </a:p>
          <a:p>
            <a:r>
              <a:rPr lang="en-GB" dirty="0"/>
              <a:t>Process for taking payments (if relevant)</a:t>
            </a:r>
          </a:p>
          <a:p>
            <a:endParaRPr lang="en-GB" dirty="0"/>
          </a:p>
          <a:p>
            <a:endParaRPr lang="en-GB" dirty="0"/>
          </a:p>
        </p:txBody>
      </p:sp>
    </p:spTree>
    <p:extLst>
      <p:ext uri="{BB962C8B-B14F-4D97-AF65-F5344CB8AC3E}">
        <p14:creationId xmlns:p14="http://schemas.microsoft.com/office/powerpoint/2010/main" val="3614280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CC2835-20B8-4E25-90EF-CD7680FA83BD}"/>
              </a:ext>
            </a:extLst>
          </p:cNvPr>
          <p:cNvPicPr>
            <a:picLocks noGrp="1" noChangeAspect="1"/>
          </p:cNvPicPr>
          <p:nvPr>
            <p:ph idx="1"/>
          </p:nvPr>
        </p:nvPicPr>
        <p:blipFill rotWithShape="1">
          <a:blip r:embed="rId2"/>
          <a:srcRect t="5724" b="9690"/>
          <a:stretch/>
        </p:blipFill>
        <p:spPr>
          <a:xfrm>
            <a:off x="20" y="10"/>
            <a:ext cx="12191980" cy="6857990"/>
          </a:xfrm>
          <a:prstGeom prst="rect">
            <a:avLst/>
          </a:prstGeom>
        </p:spPr>
      </p:pic>
    </p:spTree>
    <p:extLst>
      <p:ext uri="{BB962C8B-B14F-4D97-AF65-F5344CB8AC3E}">
        <p14:creationId xmlns:p14="http://schemas.microsoft.com/office/powerpoint/2010/main" val="726205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0CECF-13BF-46D0-9B2C-A4572B9757F6}"/>
              </a:ext>
            </a:extLst>
          </p:cNvPr>
          <p:cNvSpPr>
            <a:spLocks noGrp="1"/>
          </p:cNvSpPr>
          <p:nvPr>
            <p:ph type="title"/>
          </p:nvPr>
        </p:nvSpPr>
        <p:spPr>
          <a:xfrm>
            <a:off x="8160773" y="1277653"/>
            <a:ext cx="3020133" cy="3117366"/>
          </a:xfrm>
        </p:spPr>
        <p:txBody>
          <a:bodyPr vert="horz" lIns="91440" tIns="45720" rIns="91440" bIns="45720" rtlCol="0" anchor="b">
            <a:normAutofit/>
          </a:bodyPr>
          <a:lstStyle/>
          <a:p>
            <a:endParaRPr lang="en-US" sz="5400" b="0" i="0" kern="1200" dirty="0">
              <a:solidFill>
                <a:schemeClr val="bg2"/>
              </a:solidFill>
              <a:latin typeface="+mj-lt"/>
              <a:ea typeface="+mj-ea"/>
              <a:cs typeface="+mj-cs"/>
            </a:endParaRPr>
          </a:p>
        </p:txBody>
      </p:sp>
      <p:sp>
        <p:nvSpPr>
          <p:cNvPr id="4" name="Footer Placeholder 3">
            <a:extLst>
              <a:ext uri="{FF2B5EF4-FFF2-40B4-BE49-F238E27FC236}">
                <a16:creationId xmlns:a16="http://schemas.microsoft.com/office/drawing/2014/main" id="{66AA2329-2D56-40DE-AB09-6C448462F6D8}"/>
              </a:ext>
            </a:extLst>
          </p:cNvPr>
          <p:cNvSpPr>
            <a:spLocks noGrp="1"/>
          </p:cNvSpPr>
          <p:nvPr>
            <p:ph type="ftr" sz="quarter" idx="11"/>
          </p:nvPr>
        </p:nvSpPr>
        <p:spPr>
          <a:xfrm>
            <a:off x="561110" y="6391838"/>
            <a:ext cx="3859795" cy="304801"/>
          </a:xfrm>
        </p:spPr>
        <p:txBody>
          <a:bodyPr vert="horz" lIns="91440" tIns="45720" rIns="91440" bIns="45720" rtlCol="0" anchor="ctr">
            <a:normAutofit fontScale="77500" lnSpcReduction="20000"/>
          </a:bodyPr>
          <a:lstStyle/>
          <a:p>
            <a:pPr defTabSz="914400">
              <a:spcAft>
                <a:spcPts val="600"/>
              </a:spcAft>
            </a:pPr>
            <a:r>
              <a:rPr lang="en-US" b="0" i="0" kern="1200" dirty="0">
                <a:latin typeface="+mn-lt"/>
                <a:ea typeface="+mn-ea"/>
                <a:cs typeface="+mn-cs"/>
              </a:rPr>
              <a:t>Content is copyright of  B Consultancy Ltd ©  2021 All rights reserved </a:t>
            </a:r>
          </a:p>
        </p:txBody>
      </p:sp>
      <p:pic>
        <p:nvPicPr>
          <p:cNvPr id="5" name="Content Placeholder 4">
            <a:extLst>
              <a:ext uri="{FF2B5EF4-FFF2-40B4-BE49-F238E27FC236}">
                <a16:creationId xmlns:a16="http://schemas.microsoft.com/office/drawing/2014/main" id="{0259E8BB-B40A-443D-A79B-DC92A44EBE1B}"/>
              </a:ext>
            </a:extLst>
          </p:cNvPr>
          <p:cNvPicPr>
            <a:picLocks noGrp="1" noChangeAspect="1"/>
          </p:cNvPicPr>
          <p:nvPr>
            <p:ph idx="1"/>
          </p:nvPr>
        </p:nvPicPr>
        <p:blipFill>
          <a:blip r:embed="rId2"/>
          <a:stretch>
            <a:fillRect/>
          </a:stretch>
        </p:blipFill>
        <p:spPr>
          <a:xfrm>
            <a:off x="1273488" y="1502478"/>
            <a:ext cx="2983692" cy="3849925"/>
          </a:xfrm>
          <a:prstGeom prst="roundRect">
            <a:avLst>
              <a:gd name="adj" fmla="val 1858"/>
            </a:avLst>
          </a:prstGeom>
          <a:effectLst/>
        </p:spPr>
      </p:pic>
      <p:pic>
        <p:nvPicPr>
          <p:cNvPr id="6" name="Picture 5">
            <a:extLst>
              <a:ext uri="{FF2B5EF4-FFF2-40B4-BE49-F238E27FC236}">
                <a16:creationId xmlns:a16="http://schemas.microsoft.com/office/drawing/2014/main" id="{E356AB29-2565-4CE3-8C54-3FEE757F2B00}"/>
              </a:ext>
            </a:extLst>
          </p:cNvPr>
          <p:cNvPicPr>
            <a:picLocks noChangeAspect="1"/>
          </p:cNvPicPr>
          <p:nvPr/>
        </p:nvPicPr>
        <p:blipFill>
          <a:blip r:embed="rId3"/>
          <a:stretch>
            <a:fillRect/>
          </a:stretch>
        </p:blipFill>
        <p:spPr>
          <a:xfrm>
            <a:off x="4420905" y="2697156"/>
            <a:ext cx="2996039" cy="1460569"/>
          </a:xfrm>
          <a:prstGeom prst="roundRect">
            <a:avLst>
              <a:gd name="adj" fmla="val 1858"/>
            </a:avLst>
          </a:prstGeom>
          <a:effectLst/>
        </p:spPr>
      </p:pic>
    </p:spTree>
    <p:extLst>
      <p:ext uri="{BB962C8B-B14F-4D97-AF65-F5344CB8AC3E}">
        <p14:creationId xmlns:p14="http://schemas.microsoft.com/office/powerpoint/2010/main" val="466552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6" y="836712"/>
            <a:ext cx="8229600" cy="450194"/>
          </a:xfrm>
        </p:spPr>
        <p:txBody>
          <a:bodyPr>
            <a:noAutofit/>
          </a:bodyPr>
          <a:lstStyle/>
          <a:p>
            <a:r>
              <a:rPr lang="en-GB" altLang="en-US" sz="3200" dirty="0">
                <a:solidFill>
                  <a:srgbClr val="0070C0"/>
                </a:solidFill>
              </a:rPr>
              <a:t>SMART Goals</a:t>
            </a:r>
          </a:p>
        </p:txBody>
      </p:sp>
      <p:pic>
        <p:nvPicPr>
          <p:cNvPr id="6" name="Content Placeholder 5">
            <a:extLst>
              <a:ext uri="{FF2B5EF4-FFF2-40B4-BE49-F238E27FC236}">
                <a16:creationId xmlns:a16="http://schemas.microsoft.com/office/drawing/2014/main" id="{55A1C2D9-ADF2-482A-BAB1-27A2F6BBB8E3}"/>
              </a:ext>
            </a:extLst>
          </p:cNvPr>
          <p:cNvPicPr>
            <a:picLocks noGrp="1" noChangeAspect="1"/>
          </p:cNvPicPr>
          <p:nvPr>
            <p:ph idx="1"/>
          </p:nvPr>
        </p:nvPicPr>
        <p:blipFill>
          <a:blip r:embed="rId2"/>
          <a:stretch>
            <a:fillRect/>
          </a:stretch>
        </p:blipFill>
        <p:spPr>
          <a:xfrm>
            <a:off x="3143673" y="2442333"/>
            <a:ext cx="5853527" cy="2510221"/>
          </a:xfrm>
          <a:prstGeom prst="rect">
            <a:avLst/>
          </a:prstGeom>
        </p:spPr>
      </p:pic>
    </p:spTree>
    <p:extLst>
      <p:ext uri="{BB962C8B-B14F-4D97-AF65-F5344CB8AC3E}">
        <p14:creationId xmlns:p14="http://schemas.microsoft.com/office/powerpoint/2010/main" val="4171509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GB" altLang="en-US" dirty="0"/>
              <a:t>Group Discussion</a:t>
            </a:r>
          </a:p>
        </p:txBody>
      </p:sp>
      <p:sp>
        <p:nvSpPr>
          <p:cNvPr id="235523" name="Rectangle 3"/>
          <p:cNvSpPr>
            <a:spLocks noGrp="1" noChangeArrowheads="1"/>
          </p:cNvSpPr>
          <p:nvPr>
            <p:ph type="body" idx="1"/>
          </p:nvPr>
        </p:nvSpPr>
        <p:spPr/>
        <p:txBody>
          <a:bodyPr>
            <a:normAutofit/>
          </a:bodyPr>
          <a:lstStyle/>
          <a:p>
            <a:pPr>
              <a:buFontTx/>
              <a:buNone/>
            </a:pPr>
            <a:r>
              <a:rPr lang="en-GB" altLang="en-US" dirty="0"/>
              <a:t>Action Plan</a:t>
            </a:r>
          </a:p>
          <a:p>
            <a:pPr>
              <a:buFontTx/>
              <a:buNone/>
            </a:pPr>
            <a:endParaRPr lang="en-GB" altLang="en-US" dirty="0"/>
          </a:p>
          <a:p>
            <a:pPr>
              <a:buFontTx/>
              <a:buNone/>
            </a:pPr>
            <a:r>
              <a:rPr lang="en-GB" altLang="en-US" dirty="0"/>
              <a:t>What will you:</a:t>
            </a:r>
          </a:p>
          <a:p>
            <a:r>
              <a:rPr lang="en-GB" altLang="en-US" dirty="0"/>
              <a:t>Be</a:t>
            </a:r>
          </a:p>
          <a:p>
            <a:r>
              <a:rPr lang="en-GB" altLang="en-US" dirty="0"/>
              <a:t>Do </a:t>
            </a:r>
          </a:p>
          <a:p>
            <a:r>
              <a:rPr lang="en-GB" altLang="en-US" dirty="0"/>
              <a:t>Build</a:t>
            </a:r>
          </a:p>
          <a:p>
            <a:r>
              <a:rPr lang="en-GB" altLang="en-US" dirty="0"/>
              <a:t>Know</a:t>
            </a:r>
          </a:p>
          <a:p>
            <a:pPr>
              <a:buFontTx/>
              <a:buNone/>
            </a:pPr>
            <a:endParaRPr lang="en-GB" altLang="en-US" dirty="0"/>
          </a:p>
        </p:txBody>
      </p:sp>
    </p:spTree>
    <p:extLst>
      <p:ext uri="{BB962C8B-B14F-4D97-AF65-F5344CB8AC3E}">
        <p14:creationId xmlns:p14="http://schemas.microsoft.com/office/powerpoint/2010/main" val="321134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tLang="en-US" sz="3200" dirty="0">
                <a:solidFill>
                  <a:srgbClr val="0070C0"/>
                </a:solidFill>
              </a:rPr>
              <a:t>Exercise - Action Planning – Break it down</a:t>
            </a:r>
            <a:br>
              <a:rPr lang="en-GB" altLang="en-US" sz="3200" dirty="0">
                <a:solidFill>
                  <a:srgbClr val="0070C0"/>
                </a:solidFill>
              </a:rPr>
            </a:br>
            <a:endParaRPr lang="en-GB" altLang="en-US" sz="3200" dirty="0">
              <a:solidFill>
                <a:srgbClr val="0070C0"/>
              </a:solidFill>
            </a:endParaRPr>
          </a:p>
        </p:txBody>
      </p:sp>
      <p:graphicFrame>
        <p:nvGraphicFramePr>
          <p:cNvPr id="5" name="Table 4"/>
          <p:cNvGraphicFramePr>
            <a:graphicFrameLocks noGrp="1"/>
          </p:cNvGraphicFramePr>
          <p:nvPr/>
        </p:nvGraphicFramePr>
        <p:xfrm>
          <a:off x="2135560" y="2276872"/>
          <a:ext cx="8280920" cy="4822952"/>
        </p:xfrm>
        <a:graphic>
          <a:graphicData uri="http://schemas.openxmlformats.org/drawingml/2006/table">
            <a:tbl>
              <a:tblPr firstRow="1" firstCol="1" bandRow="1"/>
              <a:tblGrid>
                <a:gridCol w="1686304">
                  <a:extLst>
                    <a:ext uri="{9D8B030D-6E8A-4147-A177-3AD203B41FA5}">
                      <a16:colId xmlns:a16="http://schemas.microsoft.com/office/drawing/2014/main" val="20000"/>
                    </a:ext>
                  </a:extLst>
                </a:gridCol>
                <a:gridCol w="2498677">
                  <a:extLst>
                    <a:ext uri="{9D8B030D-6E8A-4147-A177-3AD203B41FA5}">
                      <a16:colId xmlns:a16="http://schemas.microsoft.com/office/drawing/2014/main" val="20001"/>
                    </a:ext>
                  </a:extLst>
                </a:gridCol>
                <a:gridCol w="2151723">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tblGrid>
              <a:tr h="83835">
                <a:tc>
                  <a:txBody>
                    <a:bodyPr/>
                    <a:lstStyle/>
                    <a:p>
                      <a:pPr marL="457200" lvl="0" algn="l">
                        <a:lnSpc>
                          <a:spcPct val="115000"/>
                        </a:lnSpc>
                        <a:spcAft>
                          <a:spcPts val="0"/>
                        </a:spcAft>
                      </a:pPr>
                      <a:r>
                        <a:rPr lang="en-GB" sz="1600" b="1" dirty="0">
                          <a:solidFill>
                            <a:schemeClr val="tx1"/>
                          </a:solidFill>
                          <a:effectLst/>
                          <a:latin typeface="Calibri"/>
                          <a:ea typeface="Calibri"/>
                          <a:cs typeface="Times New Roman"/>
                        </a:rPr>
                        <a:t>Goal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algn="l">
                        <a:lnSpc>
                          <a:spcPct val="115000"/>
                        </a:lnSpc>
                        <a:spcAft>
                          <a:spcPts val="0"/>
                        </a:spcAft>
                      </a:pPr>
                      <a:r>
                        <a:rPr lang="en-GB" sz="1600" b="1" dirty="0">
                          <a:solidFill>
                            <a:schemeClr val="tx1"/>
                          </a:solidFill>
                          <a:effectLst/>
                          <a:latin typeface="Calibri"/>
                          <a:ea typeface="Calibri"/>
                          <a:cs typeface="Times New Roman"/>
                        </a:rPr>
                        <a:t>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algn="l">
                        <a:lnSpc>
                          <a:spcPct val="115000"/>
                        </a:lnSpc>
                        <a:spcAft>
                          <a:spcPts val="0"/>
                        </a:spcAft>
                      </a:pPr>
                      <a:r>
                        <a:rPr lang="en-GB" sz="1600" b="1" dirty="0">
                          <a:solidFill>
                            <a:schemeClr val="tx1"/>
                          </a:solidFill>
                          <a:effectLst/>
                          <a:latin typeface="Calibri"/>
                          <a:ea typeface="Calibri"/>
                          <a:cs typeface="Times New Roman"/>
                        </a:rPr>
                        <a:t>Target date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algn="l">
                        <a:lnSpc>
                          <a:spcPct val="115000"/>
                        </a:lnSpc>
                        <a:spcAft>
                          <a:spcPts val="0"/>
                        </a:spcAft>
                      </a:pPr>
                      <a:r>
                        <a:rPr lang="en-GB" sz="1600" b="1" dirty="0">
                          <a:solidFill>
                            <a:schemeClr val="tx1"/>
                          </a:solidFill>
                          <a:effectLst/>
                          <a:latin typeface="Calibri"/>
                          <a:ea typeface="Calibri"/>
                          <a:cs typeface="Times New Roman"/>
                        </a:rPr>
                        <a:t>Review by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4099">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4099">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4099">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4099">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34099">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34099">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r>
                        <a:rPr lang="en-GB" sz="1100" dirty="0">
                          <a:solidFill>
                            <a:srgbClr val="1F497D"/>
                          </a:solidFill>
                          <a:effectLst/>
                          <a:latin typeface="Calibri"/>
                          <a:ea typeface="Calibri"/>
                          <a:cs typeface="Times New Roman"/>
                        </a:rPr>
                        <a:t> </a:t>
                      </a:r>
                      <a:endParaRPr lang="en-GB"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41242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1F0982D-5B48-42BE-B791-47717A8E1AD8}"/>
              </a:ext>
            </a:extLst>
          </p:cNvPr>
          <p:cNvPicPr>
            <a:picLocks noGrp="1" noChangeAspect="1"/>
          </p:cNvPicPr>
          <p:nvPr>
            <p:ph idx="1"/>
          </p:nvPr>
        </p:nvPicPr>
        <p:blipFill rotWithShape="1">
          <a:blip r:embed="rId2"/>
          <a:srcRect l="6546" r="9455" b="1"/>
          <a:stretch/>
        </p:blipFill>
        <p:spPr>
          <a:xfrm>
            <a:off x="20" y="10"/>
            <a:ext cx="12191980" cy="6857990"/>
          </a:xfrm>
          <a:prstGeom prst="rect">
            <a:avLst/>
          </a:prstGeom>
        </p:spPr>
      </p:pic>
    </p:spTree>
    <p:extLst>
      <p:ext uri="{BB962C8B-B14F-4D97-AF65-F5344CB8AC3E}">
        <p14:creationId xmlns:p14="http://schemas.microsoft.com/office/powerpoint/2010/main" val="1985454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55" y="1241266"/>
            <a:ext cx="3161016" cy="3153753"/>
          </a:xfrm>
        </p:spPr>
        <p:txBody>
          <a:bodyPr vert="horz" lIns="91440" tIns="45720" rIns="91440" bIns="45720" rtlCol="0" anchor="b">
            <a:normAutofit fontScale="90000"/>
          </a:bodyPr>
          <a:lstStyle/>
          <a:p>
            <a:pPr>
              <a:lnSpc>
                <a:spcPct val="90000"/>
              </a:lnSpc>
            </a:pPr>
            <a:r>
              <a:rPr lang="en-US" sz="5000" b="0" i="0" kern="1200">
                <a:solidFill>
                  <a:srgbClr val="EBEBEB"/>
                </a:solidFill>
                <a:latin typeface="+mj-lt"/>
                <a:ea typeface="+mj-ea"/>
                <a:cs typeface="+mj-cs"/>
              </a:rPr>
              <a:t>Questions, Learnings, Discoveries</a:t>
            </a:r>
          </a:p>
        </p:txBody>
      </p:sp>
      <p:pic>
        <p:nvPicPr>
          <p:cNvPr id="1027" name="Picture 3" descr="A picture containing text&#10;&#10;Description generated with high confiden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9763" y="1343020"/>
            <a:ext cx="6443180" cy="417195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5833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3F9A-A481-4E4E-A2CF-727B8DA8E382}"/>
              </a:ext>
            </a:extLst>
          </p:cNvPr>
          <p:cNvSpPr>
            <a:spLocks noGrp="1"/>
          </p:cNvSpPr>
          <p:nvPr>
            <p:ph type="title"/>
          </p:nvPr>
        </p:nvSpPr>
        <p:spPr/>
        <p:txBody>
          <a:bodyPr/>
          <a:lstStyle/>
          <a:p>
            <a:r>
              <a:rPr lang="en-GB" dirty="0"/>
              <a:t>Trainers and Speakers</a:t>
            </a:r>
          </a:p>
        </p:txBody>
      </p:sp>
      <p:sp>
        <p:nvSpPr>
          <p:cNvPr id="3" name="Content Placeholder 2">
            <a:extLst>
              <a:ext uri="{FF2B5EF4-FFF2-40B4-BE49-F238E27FC236}">
                <a16:creationId xmlns:a16="http://schemas.microsoft.com/office/drawing/2014/main" id="{99113DB2-EEBB-413B-B7A9-0F0055C9FFF8}"/>
              </a:ext>
            </a:extLst>
          </p:cNvPr>
          <p:cNvSpPr>
            <a:spLocks noGrp="1"/>
          </p:cNvSpPr>
          <p:nvPr>
            <p:ph idx="1"/>
          </p:nvPr>
        </p:nvSpPr>
        <p:spPr>
          <a:xfrm>
            <a:off x="1154955" y="2603500"/>
            <a:ext cx="8761412" cy="3938616"/>
          </a:xfrm>
        </p:spPr>
        <p:txBody>
          <a:bodyPr>
            <a:normAutofit/>
          </a:bodyPr>
          <a:lstStyle/>
          <a:p>
            <a:r>
              <a:rPr lang="en-GB" dirty="0"/>
              <a:t>Janice Beckles Business Advisor &amp; Trainer</a:t>
            </a:r>
          </a:p>
          <a:p>
            <a:r>
              <a:rPr lang="en-GB" dirty="0"/>
              <a:t>Michael Henry – Business Advisor, Business Plan and Bid Writer</a:t>
            </a:r>
          </a:p>
          <a:p>
            <a:r>
              <a:rPr lang="en-GB" dirty="0"/>
              <a:t>Ernest Hanson – Trade</a:t>
            </a:r>
          </a:p>
          <a:p>
            <a:r>
              <a:rPr lang="en-GB" dirty="0"/>
              <a:t>Janet Martin – Websites and Marketing</a:t>
            </a:r>
          </a:p>
          <a:p>
            <a:r>
              <a:rPr lang="en-GB" dirty="0"/>
              <a:t>Noah </a:t>
            </a:r>
            <a:r>
              <a:rPr lang="en-GB" dirty="0" err="1"/>
              <a:t>Lagunda</a:t>
            </a:r>
            <a:r>
              <a:rPr lang="en-GB" dirty="0"/>
              <a:t> – Insurance &amp; Entrepreneur</a:t>
            </a:r>
          </a:p>
          <a:p>
            <a:r>
              <a:rPr lang="en-GB" dirty="0" err="1"/>
              <a:t>Eben</a:t>
            </a:r>
            <a:r>
              <a:rPr lang="en-GB" dirty="0"/>
              <a:t> Afriyie – Accountant</a:t>
            </a:r>
          </a:p>
          <a:p>
            <a:r>
              <a:rPr lang="en-GB" dirty="0"/>
              <a:t>City Business Library</a:t>
            </a:r>
          </a:p>
          <a:p>
            <a:r>
              <a:rPr lang="en-GB" dirty="0" err="1"/>
              <a:t>Lere</a:t>
            </a:r>
            <a:r>
              <a:rPr lang="en-GB"/>
              <a:t> Fisher </a:t>
            </a:r>
            <a:r>
              <a:rPr lang="en-GB" dirty="0"/>
              <a:t>– Entrepreneur</a:t>
            </a:r>
          </a:p>
          <a:p>
            <a:endParaRPr lang="en-GB" dirty="0"/>
          </a:p>
        </p:txBody>
      </p:sp>
    </p:spTree>
    <p:extLst>
      <p:ext uri="{BB962C8B-B14F-4D97-AF65-F5344CB8AC3E}">
        <p14:creationId xmlns:p14="http://schemas.microsoft.com/office/powerpoint/2010/main" val="81283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89674B87-B7AA-4FDD-B75B-0E6F82BFAB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67027"/>
            <a:chOff x="0" y="-2373"/>
            <a:chExt cx="12192000" cy="6867027"/>
          </a:xfrm>
        </p:grpSpPr>
        <p:sp>
          <p:nvSpPr>
            <p:cNvPr id="141" name="Rectangle 140">
              <a:extLst>
                <a:ext uri="{FF2B5EF4-FFF2-40B4-BE49-F238E27FC236}">
                  <a16:creationId xmlns:a16="http://schemas.microsoft.com/office/drawing/2014/main" id="{A779CFA5-3E2E-44AE-8901-888F319BB0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2" name="Oval 141">
              <a:extLst>
                <a:ext uri="{FF2B5EF4-FFF2-40B4-BE49-F238E27FC236}">
                  <a16:creationId xmlns:a16="http://schemas.microsoft.com/office/drawing/2014/main" id="{6267043B-4282-450D-A595-165512D91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3" name="Oval 142">
              <a:extLst>
                <a:ext uri="{FF2B5EF4-FFF2-40B4-BE49-F238E27FC236}">
                  <a16:creationId xmlns:a16="http://schemas.microsoft.com/office/drawing/2014/main" id="{C3ECCE6B-7124-49F7-A9F7-846F18D23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4" name="Oval 143">
              <a:extLst>
                <a:ext uri="{FF2B5EF4-FFF2-40B4-BE49-F238E27FC236}">
                  <a16:creationId xmlns:a16="http://schemas.microsoft.com/office/drawing/2014/main" id="{E4B22195-E753-4CEB-9376-1E4C70F9D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5" name="Oval 144">
              <a:extLst>
                <a:ext uri="{FF2B5EF4-FFF2-40B4-BE49-F238E27FC236}">
                  <a16:creationId xmlns:a16="http://schemas.microsoft.com/office/drawing/2014/main" id="{1321F675-966F-4F38-9E8C-EF813E7B0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6" name="Oval 145">
              <a:extLst>
                <a:ext uri="{FF2B5EF4-FFF2-40B4-BE49-F238E27FC236}">
                  <a16:creationId xmlns:a16="http://schemas.microsoft.com/office/drawing/2014/main" id="{3C1E1FED-8209-4304-BD7B-1E364C44A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7" name="Rectangle 146">
              <a:extLst>
                <a:ext uri="{FF2B5EF4-FFF2-40B4-BE49-F238E27FC236}">
                  <a16:creationId xmlns:a16="http://schemas.microsoft.com/office/drawing/2014/main" id="{DF77DFC8-AD0F-4293-A5B0-A4B35B41D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8" name="Freeform 5">
              <a:extLst>
                <a:ext uri="{FF2B5EF4-FFF2-40B4-BE49-F238E27FC236}">
                  <a16:creationId xmlns:a16="http://schemas.microsoft.com/office/drawing/2014/main" id="{1A536217-7B6F-4117-90B1-9D52A5791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9" name="Freeform 5">
              <a:extLst>
                <a:ext uri="{FF2B5EF4-FFF2-40B4-BE49-F238E27FC236}">
                  <a16:creationId xmlns:a16="http://schemas.microsoft.com/office/drawing/2014/main" id="{11FF4C96-6962-4FEB-8800-B664A2ACC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0" name="Freeform 5">
              <a:extLst>
                <a:ext uri="{FF2B5EF4-FFF2-40B4-BE49-F238E27FC236}">
                  <a16:creationId xmlns:a16="http://schemas.microsoft.com/office/drawing/2014/main" id="{309CC5A8-B34F-420B-82A5-2B885B2477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3010" name="Rectangle 2">
            <a:extLst>
              <a:ext uri="{FF2B5EF4-FFF2-40B4-BE49-F238E27FC236}">
                <a16:creationId xmlns:a16="http://schemas.microsoft.com/office/drawing/2014/main" id="{F712B3C0-6E7D-4A09-A538-69DCCAAF0ADD}"/>
              </a:ext>
            </a:extLst>
          </p:cNvPr>
          <p:cNvSpPr>
            <a:spLocks noGrp="1"/>
          </p:cNvSpPr>
          <p:nvPr>
            <p:ph type="title"/>
          </p:nvPr>
        </p:nvSpPr>
        <p:spPr>
          <a:xfrm>
            <a:off x="1154955" y="973668"/>
            <a:ext cx="3133726" cy="1020232"/>
          </a:xfrm>
        </p:spPr>
        <p:txBody>
          <a:bodyPr>
            <a:normAutofit/>
          </a:bodyPr>
          <a:lstStyle/>
          <a:p>
            <a:pPr eaLnBrk="1" hangingPunct="1">
              <a:lnSpc>
                <a:spcPct val="90000"/>
              </a:lnSpc>
            </a:pPr>
            <a:r>
              <a:rPr lang="en-US" altLang="en-US" sz="2500"/>
              <a:t>Why do you want to start a business?</a:t>
            </a:r>
            <a:endParaRPr lang="en-GB" altLang="en-US" sz="2500"/>
          </a:p>
        </p:txBody>
      </p:sp>
      <p:sp>
        <p:nvSpPr>
          <p:cNvPr id="55303" name="Rectangle 3">
            <a:extLst>
              <a:ext uri="{FF2B5EF4-FFF2-40B4-BE49-F238E27FC236}">
                <a16:creationId xmlns:a16="http://schemas.microsoft.com/office/drawing/2014/main" id="{A759C6B5-AA73-4DEB-9877-C3876232BDAB}"/>
              </a:ext>
            </a:extLst>
          </p:cNvPr>
          <p:cNvSpPr>
            <a:spLocks noGrp="1" noChangeArrowheads="1"/>
          </p:cNvSpPr>
          <p:nvPr>
            <p:ph idx="1"/>
          </p:nvPr>
        </p:nvSpPr>
        <p:spPr>
          <a:xfrm>
            <a:off x="1154955" y="2120900"/>
            <a:ext cx="3133726" cy="3898900"/>
          </a:xfrm>
        </p:spPr>
        <p:txBody>
          <a:bodyPr rtlCol="0">
            <a:normAutofit/>
          </a:bodyPr>
          <a:lstStyle/>
          <a:p>
            <a:pPr>
              <a:buFont typeface="Wingdings 3" charset="2"/>
              <a:buChar char=""/>
              <a:defRPr/>
            </a:pPr>
            <a:endParaRPr lang="en-US" altLang="en-US">
              <a:solidFill>
                <a:schemeClr val="bg1"/>
              </a:solidFill>
            </a:endParaRPr>
          </a:p>
          <a:p>
            <a:pPr>
              <a:defRPr/>
            </a:pPr>
            <a:endParaRPr lang="en-GB" altLang="en-US">
              <a:solidFill>
                <a:schemeClr val="bg1"/>
              </a:solidFill>
            </a:endParaRPr>
          </a:p>
        </p:txBody>
      </p:sp>
      <p:pic>
        <p:nvPicPr>
          <p:cNvPr id="2" name="Picture 1">
            <a:extLst>
              <a:ext uri="{FF2B5EF4-FFF2-40B4-BE49-F238E27FC236}">
                <a16:creationId xmlns:a16="http://schemas.microsoft.com/office/drawing/2014/main" id="{D1975CBE-052E-4294-AEB3-B8D60DDF4683}"/>
              </a:ext>
            </a:extLst>
          </p:cNvPr>
          <p:cNvPicPr>
            <a:picLocks noChangeAspect="1"/>
          </p:cNvPicPr>
          <p:nvPr/>
        </p:nvPicPr>
        <p:blipFill rotWithShape="1">
          <a:blip r:embed="rId3"/>
          <a:srcRect l="17372" r="1677" b="1"/>
          <a:stretch/>
        </p:blipFill>
        <p:spPr>
          <a:xfrm>
            <a:off x="5194607" y="803751"/>
            <a:ext cx="6391533" cy="5250498"/>
          </a:xfrm>
          <a:prstGeom prst="rect">
            <a:avLst/>
          </a:prstGeom>
        </p:spPr>
      </p:pic>
      <p:sp>
        <p:nvSpPr>
          <p:cNvPr id="152" name="Rectangle 151">
            <a:extLst>
              <a:ext uri="{FF2B5EF4-FFF2-40B4-BE49-F238E27FC236}">
                <a16:creationId xmlns:a16="http://schemas.microsoft.com/office/drawing/2014/main" id="{B6E07BC7-FAEA-458C-90C9-A68082FBB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9" name="Rectangle 18">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712AB7C-3CE0-4CF9-8040-543364456043}"/>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5400" b="0" i="0" kern="1200" dirty="0">
                <a:solidFill>
                  <a:schemeClr val="bg2"/>
                </a:solidFill>
                <a:latin typeface="+mj-lt"/>
                <a:ea typeface="+mj-ea"/>
                <a:cs typeface="+mj-cs"/>
              </a:rPr>
              <a:t>Your Goals</a:t>
            </a:r>
          </a:p>
        </p:txBody>
      </p:sp>
      <p:grpSp>
        <p:nvGrpSpPr>
          <p:cNvPr id="29" name="Group 28">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30" name="Rectangle 29">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2"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13" name="Content Placeholder 4" descr="A close up of a sign&#10;&#10;Description generated with very high confidence"/>
          <p:cNvPicPr>
            <a:picLocks noGrp="1" noChangeAspect="1"/>
          </p:cNvPicPr>
          <p:nvPr>
            <p:ph idx="1"/>
          </p:nvPr>
        </p:nvPicPr>
        <p:blipFill rotWithShape="1">
          <a:blip r:embed="rId3"/>
          <a:srcRect t="5657" r="2" b="3325"/>
          <a:stretch/>
        </p:blipFill>
        <p:spPr>
          <a:xfrm>
            <a:off x="1788633" y="1114621"/>
            <a:ext cx="5085439" cy="4628758"/>
          </a:xfrm>
          <a:prstGeom prst="rect">
            <a:avLst/>
          </a:prstGeom>
        </p:spPr>
      </p:pic>
    </p:spTree>
    <p:extLst>
      <p:ext uri="{BB962C8B-B14F-4D97-AF65-F5344CB8AC3E}">
        <p14:creationId xmlns:p14="http://schemas.microsoft.com/office/powerpoint/2010/main" val="1147234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EEA6B06-37BF-43FC-9986-67E8966764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30" name="Rectangle 29">
              <a:extLst>
                <a:ext uri="{FF2B5EF4-FFF2-40B4-BE49-F238E27FC236}">
                  <a16:creationId xmlns:a16="http://schemas.microsoft.com/office/drawing/2014/main" id="{D932D0FE-76FF-4860-ACE3-458B2BB90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30">
              <a:extLst>
                <a:ext uri="{FF2B5EF4-FFF2-40B4-BE49-F238E27FC236}">
                  <a16:creationId xmlns:a16="http://schemas.microsoft.com/office/drawing/2014/main" id="{E5D4D113-E6B9-4BCC-8EE7-ABFD7E942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a:extLst>
                <a:ext uri="{FF2B5EF4-FFF2-40B4-BE49-F238E27FC236}">
                  <a16:creationId xmlns:a16="http://schemas.microsoft.com/office/drawing/2014/main" id="{909219B5-F7D1-4ED7-8DC1-CE442F43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A0E47095-D247-457B-8082-990F3184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Oval 33">
              <a:extLst>
                <a:ext uri="{FF2B5EF4-FFF2-40B4-BE49-F238E27FC236}">
                  <a16:creationId xmlns:a16="http://schemas.microsoft.com/office/drawing/2014/main" id="{E2DAA052-A50D-47AE-87C9-AAAB2A38F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Oval 34">
              <a:extLst>
                <a:ext uri="{FF2B5EF4-FFF2-40B4-BE49-F238E27FC236}">
                  <a16:creationId xmlns:a16="http://schemas.microsoft.com/office/drawing/2014/main" id="{3053F849-6CC2-45B1-B2CA-CCD77F862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86B102DE-9EA5-422F-910A-E4E2F0A594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8" name="Rectangle 37">
            <a:extLst>
              <a:ext uri="{FF2B5EF4-FFF2-40B4-BE49-F238E27FC236}">
                <a16:creationId xmlns:a16="http://schemas.microsoft.com/office/drawing/2014/main" id="{23D9DFF9-99E4-4FE6-9EAC-F1D7A7DFA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descr="Text&#10;&#10;Description automatically generated">
            <a:extLst>
              <a:ext uri="{FF2B5EF4-FFF2-40B4-BE49-F238E27FC236}">
                <a16:creationId xmlns:a16="http://schemas.microsoft.com/office/drawing/2014/main" id="{C112B07C-DB06-4989-8D5A-F84ECD57565F}"/>
              </a:ext>
            </a:extLst>
          </p:cNvPr>
          <p:cNvPicPr>
            <a:picLocks noGrp="1" noChangeAspect="1"/>
          </p:cNvPicPr>
          <p:nvPr>
            <p:ph idx="1"/>
          </p:nvPr>
        </p:nvPicPr>
        <p:blipFill rotWithShape="1">
          <a:blip r:embed="rId3"/>
          <a:srcRect t="3122" r="-1" b="24005"/>
          <a:stretch/>
        </p:blipFill>
        <p:spPr>
          <a:xfrm>
            <a:off x="1154953" y="471948"/>
            <a:ext cx="8825659" cy="4100059"/>
          </a:xfrm>
          <a:prstGeom prst="rect">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132881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1138</Words>
  <Application>Microsoft Office PowerPoint</Application>
  <PresentationFormat>Widescreen</PresentationFormat>
  <Paragraphs>268</Paragraphs>
  <Slides>58</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Arial</vt:lpstr>
      <vt:lpstr>Calibri</vt:lpstr>
      <vt:lpstr>Century Gothic</vt:lpstr>
      <vt:lpstr>Helvetica</vt:lpstr>
      <vt:lpstr>Lovelo</vt:lpstr>
      <vt:lpstr>Oswald</vt:lpstr>
      <vt:lpstr>Poppins</vt:lpstr>
      <vt:lpstr>Roboto Light</vt:lpstr>
      <vt:lpstr>Segoe UI Semibold</vt:lpstr>
      <vt:lpstr>Tahoma</vt:lpstr>
      <vt:lpstr>Times</vt:lpstr>
      <vt:lpstr>Times New Roman</vt:lpstr>
      <vt:lpstr>Wingdings 3</vt:lpstr>
      <vt:lpstr>Ion Boardroom</vt:lpstr>
      <vt:lpstr>PowerPoint Presentation</vt:lpstr>
      <vt:lpstr>Workshop Etiquette</vt:lpstr>
      <vt:lpstr>PowerPoint Presentation</vt:lpstr>
      <vt:lpstr> </vt:lpstr>
      <vt:lpstr>PowerPoint Presentation</vt:lpstr>
      <vt:lpstr>Trainers and Speakers</vt:lpstr>
      <vt:lpstr>Why do you want to start a business?</vt:lpstr>
      <vt:lpstr>Your Goals</vt:lpstr>
      <vt:lpstr>PowerPoint Presentation</vt:lpstr>
      <vt:lpstr>PowerPoint Presentation</vt:lpstr>
      <vt:lpstr>Reflection</vt:lpstr>
      <vt:lpstr>PowerPoint Presentation</vt:lpstr>
      <vt:lpstr>Self-worth</vt:lpstr>
      <vt:lpstr>Your Purpose</vt:lpstr>
      <vt:lpstr>Problem</vt:lpstr>
      <vt:lpstr>Solving a problem or need – customer pain point</vt:lpstr>
      <vt:lpstr>Skills</vt:lpstr>
      <vt:lpstr>PowerPoint Presentation</vt:lpstr>
      <vt:lpstr>Your Idea &amp; Your Business</vt:lpstr>
      <vt:lpstr>Business Idea</vt:lpstr>
      <vt:lpstr>Keep it simple</vt:lpstr>
      <vt:lpstr>Your Business Model</vt:lpstr>
      <vt:lpstr>Products and Services</vt:lpstr>
      <vt:lpstr>Your Ideal Customer </vt:lpstr>
      <vt:lpstr>YOUR CUSTOMERS? </vt:lpstr>
      <vt:lpstr>Customer Persona</vt:lpstr>
      <vt:lpstr>Step into Your Customer Shoes</vt:lpstr>
      <vt:lpstr>PowerPoint Presentation</vt:lpstr>
      <vt:lpstr>Customer Needs</vt:lpstr>
      <vt:lpstr>Essential Preparation</vt:lpstr>
      <vt:lpstr>Business Canvas</vt:lpstr>
      <vt:lpstr>Schedule Your Time</vt:lpstr>
      <vt:lpstr>Develop Your USP</vt:lpstr>
      <vt:lpstr>Humble &amp; Shameless</vt:lpstr>
      <vt:lpstr>Market Research</vt:lpstr>
      <vt:lpstr>Questions, Questions, Questions </vt:lpstr>
      <vt:lpstr>Quality Questions</vt:lpstr>
      <vt:lpstr>Your research should include</vt:lpstr>
      <vt:lpstr>Sources of Market Research</vt:lpstr>
      <vt:lpstr>P.E.S.T Analysis</vt:lpstr>
      <vt:lpstr>PowerPoint Presentation</vt:lpstr>
      <vt:lpstr>Customer</vt:lpstr>
      <vt:lpstr> Channels – How does your product/service get to the customer?</vt:lpstr>
      <vt:lpstr>Work on yourself</vt:lpstr>
      <vt:lpstr>Work on your business</vt:lpstr>
      <vt:lpstr>Continue to build your network</vt:lpstr>
      <vt:lpstr>PowerPoint Presentation</vt:lpstr>
      <vt:lpstr>Metrics</vt:lpstr>
      <vt:lpstr>Social Enterprises only - Impact </vt:lpstr>
      <vt:lpstr>Revenue Structure</vt:lpstr>
      <vt:lpstr>Resources – What are the most important assets?</vt:lpstr>
      <vt:lpstr>PowerPoint Presentation</vt:lpstr>
      <vt:lpstr>PowerPoint Presentation</vt:lpstr>
      <vt:lpstr>SMART Goals</vt:lpstr>
      <vt:lpstr>Group Discussion</vt:lpstr>
      <vt:lpstr>Exercise - Action Planning – Break it down </vt:lpstr>
      <vt:lpstr>PowerPoint Presentation</vt:lpstr>
      <vt:lpstr>Questions, Learnings, Discoveries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start and grow an effective enterprise</dc:title>
  <dc:creator>Janice</dc:creator>
  <cp:lastModifiedBy>Janice Beckles</cp:lastModifiedBy>
  <cp:revision>6</cp:revision>
  <dcterms:created xsi:type="dcterms:W3CDTF">2020-10-29T13:55:06Z</dcterms:created>
  <dcterms:modified xsi:type="dcterms:W3CDTF">2021-05-18T10:20:06Z</dcterms:modified>
</cp:coreProperties>
</file>