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9" r:id="rId4"/>
    <p:sldId id="277" r:id="rId5"/>
    <p:sldId id="321" r:id="rId6"/>
    <p:sldId id="319" r:id="rId7"/>
    <p:sldId id="32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0" autoAdjust="0"/>
    <p:restoredTop sz="94660"/>
  </p:normalViewPr>
  <p:slideViewPr>
    <p:cSldViewPr snapToGrid="0">
      <p:cViewPr varScale="1">
        <p:scale>
          <a:sx n="80" d="100"/>
          <a:sy n="80" d="100"/>
        </p:scale>
        <p:origin x="2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04/10/2021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14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04/10/2021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0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04/10/2021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02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04/10/2021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90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04/10/2021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80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04/10/2021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32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04/10/2021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72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04/10/2021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08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04/10/2021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71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04/10/2021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75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04/10/2021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82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B7094-9FAE-4E9F-B06F-ED0670ED4B64}" type="datetimeFigureOut">
              <a:rPr lang="en-GB" smtClean="0"/>
              <a:t>04/10/2021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5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vocabulary.cl/english/health-problems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englishteens.britishcouncil.org/skills/speaking/beginner-a1-speaking/not-feeling-wel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202" y="1073426"/>
            <a:ext cx="10047798" cy="4723075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Aim of the session:</a:t>
            </a:r>
          </a:p>
          <a:p>
            <a:pPr algn="l"/>
            <a:r>
              <a:rPr lang="en-GB" dirty="0"/>
              <a:t>By the end of the session learners will be able </a:t>
            </a:r>
            <a:r>
              <a:rPr lang="en-GB" dirty="0" smtClean="0"/>
              <a:t>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r</a:t>
            </a:r>
            <a:r>
              <a:rPr lang="en-GB" dirty="0" smtClean="0"/>
              <a:t>ecap </a:t>
            </a:r>
            <a:r>
              <a:rPr lang="en-GB" dirty="0" smtClean="0"/>
              <a:t>previous session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l</a:t>
            </a:r>
            <a:r>
              <a:rPr lang="en-GB" dirty="0" smtClean="0"/>
              <a:t>isten to a conversation, practise it and answer the questions about it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35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4368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>What’s the </a:t>
            </a:r>
            <a:r>
              <a:rPr lang="en-GB" sz="3600" dirty="0" smtClean="0">
                <a:solidFill>
                  <a:srgbClr val="FF0000"/>
                </a:solidFill>
              </a:rPr>
              <a:t>date</a:t>
            </a:r>
            <a:r>
              <a:rPr lang="en-GB" sz="3600" dirty="0" smtClean="0"/>
              <a:t> today?</a:t>
            </a:r>
            <a:br>
              <a:rPr lang="en-GB" sz="3600" dirty="0" smtClean="0"/>
            </a:br>
            <a:r>
              <a:rPr lang="en-GB" sz="3600" dirty="0" smtClean="0"/>
              <a:t>04/10/2021</a:t>
            </a:r>
            <a:br>
              <a:rPr lang="en-GB" sz="3600" dirty="0" smtClean="0"/>
            </a:br>
            <a:r>
              <a:rPr lang="en-GB" sz="3600" dirty="0" smtClean="0"/>
              <a:t>The forth of October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104" y="3641696"/>
            <a:ext cx="10031896" cy="252056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What </a:t>
            </a:r>
            <a:r>
              <a:rPr lang="en-GB" sz="3200" dirty="0" smtClean="0">
                <a:solidFill>
                  <a:srgbClr val="FF0000"/>
                </a:solidFill>
              </a:rPr>
              <a:t>was</a:t>
            </a:r>
            <a:r>
              <a:rPr lang="en-GB" sz="3200" dirty="0" smtClean="0"/>
              <a:t> </a:t>
            </a:r>
            <a:r>
              <a:rPr lang="en-GB" sz="3200" dirty="0" smtClean="0"/>
              <a:t>the date </a:t>
            </a:r>
            <a:r>
              <a:rPr lang="en-GB" sz="3200" dirty="0" smtClean="0">
                <a:solidFill>
                  <a:srgbClr val="FF0000"/>
                </a:solidFill>
              </a:rPr>
              <a:t>yesterday</a:t>
            </a:r>
            <a:r>
              <a:rPr lang="en-GB" sz="3200" dirty="0" smtClean="0"/>
              <a:t>?</a:t>
            </a:r>
          </a:p>
          <a:p>
            <a:r>
              <a:rPr lang="en-GB" sz="3200" dirty="0" smtClean="0"/>
              <a:t>The third of October</a:t>
            </a:r>
          </a:p>
          <a:p>
            <a:r>
              <a:rPr lang="en-GB" sz="3200" dirty="0" smtClean="0"/>
              <a:t>3/10/2021</a:t>
            </a: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4867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7" y="134982"/>
            <a:ext cx="1883867" cy="2033154"/>
          </a:xfrm>
          <a:prstGeom prst="rect">
            <a:avLst/>
          </a:prstGeom>
        </p:spPr>
      </p:pic>
      <p:pic>
        <p:nvPicPr>
          <p:cNvPr id="7" name="Picture 6" descr="C:\Users\gulcoy esen\AppData\Local\Microsoft\Windows\INetCache\Content.MSO\C7C0BCDE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197" y="2620412"/>
            <a:ext cx="2212684" cy="15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gulcoy esen\AppData\Local\Microsoft\Windows\INetCache\Content.MSO\7F2E5BED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749" y="4686699"/>
            <a:ext cx="1950845" cy="199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5" y="2345876"/>
            <a:ext cx="1896413" cy="1896413"/>
          </a:xfrm>
          <a:prstGeom prst="rect">
            <a:avLst/>
          </a:prstGeom>
        </p:spPr>
      </p:pic>
      <p:sp>
        <p:nvSpPr>
          <p:cNvPr id="12" name="AutoShape 2" descr="17 Overcast Weather Icon Images - Cartoon of Cloudy Weather Icons, Fog  Weather Clip Art and WeatherIcon Partly Sunny / Newdesignfil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654" y="4519820"/>
            <a:ext cx="2068126" cy="20681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67822" y="5563716"/>
            <a:ext cx="155972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cloudy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267822" y="1011923"/>
            <a:ext cx="133397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rainy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6222125" y="3104218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sunny</a:t>
            </a:r>
            <a:endParaRPr lang="en-GB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323031" y="5161803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hot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237396" y="3179567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warm</a:t>
            </a:r>
            <a:endParaRPr lang="en-GB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10261067" y="4754410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c</a:t>
            </a:r>
            <a:r>
              <a:rPr lang="en-GB" sz="3600" dirty="0" smtClean="0"/>
              <a:t>old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2981" y="186063"/>
            <a:ext cx="2409825" cy="189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5918" y="4540071"/>
            <a:ext cx="2228850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9194" y="2274456"/>
            <a:ext cx="2057400" cy="22193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449004" y="1151559"/>
            <a:ext cx="133435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windy</a:t>
            </a:r>
            <a:endParaRPr lang="en-GB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10272903" y="3085176"/>
            <a:ext cx="145109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snowy</a:t>
            </a:r>
            <a:endParaRPr lang="en-GB" sz="36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1099" y="150886"/>
            <a:ext cx="2047875" cy="22383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218887" y="1133800"/>
            <a:ext cx="114393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cool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0160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The weather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 smtClean="0"/>
              <a:t>What is the weather like today</a:t>
            </a:r>
            <a:r>
              <a:rPr lang="en-GB" b="1" u="sng" dirty="0" smtClean="0"/>
              <a:t>?</a:t>
            </a:r>
          </a:p>
          <a:p>
            <a:pPr marL="0" indent="0">
              <a:buNone/>
            </a:pPr>
            <a:r>
              <a:rPr lang="en-GB" b="1" dirty="0" smtClean="0"/>
              <a:t>It </a:t>
            </a:r>
            <a:r>
              <a:rPr lang="en-GB" b="1" dirty="0" smtClean="0">
                <a:solidFill>
                  <a:srgbClr val="FF0000"/>
                </a:solidFill>
              </a:rPr>
              <a:t>is</a:t>
            </a:r>
            <a:r>
              <a:rPr lang="en-GB" b="1" dirty="0" smtClean="0"/>
              <a:t> sunny, a little windy, a little warm.</a:t>
            </a:r>
          </a:p>
          <a:p>
            <a:pPr marL="0" indent="0">
              <a:buNone/>
            </a:pPr>
            <a:r>
              <a:rPr lang="en-GB" b="1" dirty="0" smtClean="0"/>
              <a:t>Is it warmer than yesterday?</a:t>
            </a:r>
          </a:p>
          <a:p>
            <a:pPr marL="0" indent="0">
              <a:buNone/>
            </a:pPr>
            <a:r>
              <a:rPr lang="en-GB" b="1" dirty="0" smtClean="0"/>
              <a:t>Yes, It </a:t>
            </a:r>
            <a:r>
              <a:rPr lang="en-GB" b="1" dirty="0" smtClean="0">
                <a:solidFill>
                  <a:srgbClr val="FF0000"/>
                </a:solidFill>
              </a:rPr>
              <a:t>is</a:t>
            </a:r>
            <a:r>
              <a:rPr lang="en-GB" b="1" dirty="0" smtClean="0"/>
              <a:t>.</a:t>
            </a: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u="sng" dirty="0" smtClean="0"/>
              <a:t>What  was  </a:t>
            </a:r>
            <a:r>
              <a:rPr lang="en-GB" b="1" u="sng" dirty="0" smtClean="0"/>
              <a:t>the weather </a:t>
            </a:r>
            <a:r>
              <a:rPr lang="en-GB" b="1" u="sng" dirty="0" smtClean="0"/>
              <a:t>like yesterday</a:t>
            </a:r>
            <a:r>
              <a:rPr lang="en-GB" b="1" u="sng" dirty="0" smtClean="0"/>
              <a:t>?</a:t>
            </a:r>
            <a:endParaRPr lang="en-GB" b="1" u="sng" dirty="0"/>
          </a:p>
          <a:p>
            <a:pPr marL="0" indent="0">
              <a:buNone/>
            </a:pPr>
            <a:r>
              <a:rPr lang="en-GB" dirty="0" smtClean="0"/>
              <a:t>It </a:t>
            </a:r>
            <a:r>
              <a:rPr lang="en-GB" dirty="0" smtClean="0">
                <a:solidFill>
                  <a:srgbClr val="FF0000"/>
                </a:solidFill>
              </a:rPr>
              <a:t>was </a:t>
            </a:r>
            <a:r>
              <a:rPr lang="en-GB" dirty="0" smtClean="0"/>
              <a:t>sometimes rainy, sometimes sunny.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036" y="276114"/>
            <a:ext cx="1950889" cy="1999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495" y="2232909"/>
            <a:ext cx="2054530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2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Conversations about health problems- recap and fill in the gaps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r>
              <a:rPr lang="en-GB" u="sng" dirty="0">
                <a:hlinkClick r:id="rId2"/>
              </a:rPr>
              <a:t>https://</a:t>
            </a:r>
            <a:r>
              <a:rPr lang="en-GB" u="sng" dirty="0" smtClean="0">
                <a:hlinkClick r:id="rId2"/>
              </a:rPr>
              <a:t>www.vocabulary.cl/english/health-problems.htm</a:t>
            </a:r>
            <a:endParaRPr lang="en-GB" u="sng" dirty="0" smtClean="0"/>
          </a:p>
          <a:p>
            <a:endParaRPr lang="en-GB" u="sng" dirty="0"/>
          </a:p>
          <a:p>
            <a:endParaRPr lang="en-GB" u="sng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11" y="2277718"/>
            <a:ext cx="102679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22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What’s wrong?- watch the video and do the activities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r>
              <a:rPr lang="en-GB" u="sng" dirty="0">
                <a:hlinkClick r:id="rId2"/>
              </a:rPr>
              <a:t>https://</a:t>
            </a:r>
            <a:r>
              <a:rPr lang="en-GB" u="sng" dirty="0" smtClean="0">
                <a:hlinkClick r:id="rId2"/>
              </a:rPr>
              <a:t>learnenglishteens.britishcouncil.org/skills/speaking/beginner-a1-speaking/not-feeling-well</a:t>
            </a:r>
            <a:endParaRPr lang="en-GB" u="sng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98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Put these words in alphabetical order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1-</a:t>
            </a:r>
            <a:r>
              <a:rPr lang="en-GB" dirty="0" smtClean="0">
                <a:solidFill>
                  <a:srgbClr val="FF0000"/>
                </a:solidFill>
              </a:rPr>
              <a:t> A</a:t>
            </a:r>
            <a:r>
              <a:rPr lang="en-GB" dirty="0" smtClean="0"/>
              <a:t>sthma</a:t>
            </a:r>
          </a:p>
          <a:p>
            <a:pPr marL="0" indent="0">
              <a:buNone/>
            </a:pPr>
            <a:r>
              <a:rPr lang="en-GB" dirty="0"/>
              <a:t>2- </a:t>
            </a:r>
            <a:r>
              <a:rPr lang="en-GB" dirty="0">
                <a:solidFill>
                  <a:srgbClr val="FF0000"/>
                </a:solidFill>
              </a:rPr>
              <a:t>f</a:t>
            </a:r>
            <a:r>
              <a:rPr lang="en-GB" dirty="0">
                <a:solidFill>
                  <a:srgbClr val="00B050"/>
                </a:solidFill>
              </a:rPr>
              <a:t>e</a:t>
            </a:r>
            <a:r>
              <a:rPr lang="en-GB" dirty="0"/>
              <a:t>ver</a:t>
            </a:r>
          </a:p>
          <a:p>
            <a:pPr marL="0" indent="0">
              <a:buNone/>
            </a:pPr>
            <a:r>
              <a:rPr lang="en-GB" dirty="0"/>
              <a:t>3- </a:t>
            </a:r>
            <a:r>
              <a:rPr lang="en-GB" dirty="0">
                <a:solidFill>
                  <a:srgbClr val="FF0000"/>
                </a:solidFill>
              </a:rPr>
              <a:t>f</a:t>
            </a:r>
            <a:r>
              <a:rPr lang="en-GB" dirty="0">
                <a:solidFill>
                  <a:srgbClr val="00B050"/>
                </a:solidFill>
              </a:rPr>
              <a:t>l</a:t>
            </a:r>
            <a:r>
              <a:rPr lang="en-GB" dirty="0"/>
              <a:t>ue</a:t>
            </a:r>
          </a:p>
          <a:p>
            <a:pPr marL="0" indent="0">
              <a:buNone/>
            </a:pPr>
            <a:r>
              <a:rPr lang="en-GB" dirty="0"/>
              <a:t>4-</a:t>
            </a:r>
            <a:r>
              <a:rPr lang="en-GB" dirty="0">
                <a:solidFill>
                  <a:srgbClr val="00B050"/>
                </a:solidFill>
              </a:rPr>
              <a:t>hea</a:t>
            </a:r>
            <a:r>
              <a:rPr lang="en-GB" dirty="0">
                <a:solidFill>
                  <a:srgbClr val="FF0000"/>
                </a:solidFill>
              </a:rPr>
              <a:t>d</a:t>
            </a:r>
            <a:r>
              <a:rPr lang="en-GB" dirty="0"/>
              <a:t>ache</a:t>
            </a:r>
          </a:p>
          <a:p>
            <a:pPr marL="0" indent="0">
              <a:buNone/>
            </a:pPr>
            <a:r>
              <a:rPr lang="en-GB" dirty="0"/>
              <a:t>5- </a:t>
            </a:r>
            <a:r>
              <a:rPr lang="en-GB" dirty="0">
                <a:solidFill>
                  <a:srgbClr val="00B050"/>
                </a:solidFill>
              </a:rPr>
              <a:t>hea</a:t>
            </a:r>
            <a:r>
              <a:rPr lang="en-GB" dirty="0">
                <a:solidFill>
                  <a:srgbClr val="FF0000"/>
                </a:solidFill>
              </a:rPr>
              <a:t>r</a:t>
            </a:r>
            <a:r>
              <a:rPr lang="en-GB" dirty="0"/>
              <a:t>tburn</a:t>
            </a:r>
          </a:p>
          <a:p>
            <a:pPr marL="0" indent="0">
              <a:buNone/>
            </a:pPr>
            <a:r>
              <a:rPr lang="en-GB" dirty="0"/>
              <a:t>6-</a:t>
            </a:r>
            <a:r>
              <a:rPr lang="en-GB" dirty="0">
                <a:solidFill>
                  <a:srgbClr val="FF0000"/>
                </a:solidFill>
              </a:rPr>
              <a:t>s</a:t>
            </a:r>
            <a:r>
              <a:rPr lang="en-GB" dirty="0"/>
              <a:t>unburn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3131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6382</TotalTime>
  <Words>185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               </vt:lpstr>
      <vt:lpstr>           What’s the date today? 04/10/2021 The forth of October     </vt:lpstr>
      <vt:lpstr>PowerPoint Presentation</vt:lpstr>
      <vt:lpstr>The weather</vt:lpstr>
      <vt:lpstr>Conversations about health problems- recap and fill in the gaps</vt:lpstr>
      <vt:lpstr>What’s wrong?- watch the video and do the activities</vt:lpstr>
      <vt:lpstr>Put these words in alphabetical order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Esen, Gulcoy</dc:creator>
  <cp:lastModifiedBy>Esen, Gulcoy</cp:lastModifiedBy>
  <cp:revision>246</cp:revision>
  <dcterms:created xsi:type="dcterms:W3CDTF">2021-05-21T00:07:32Z</dcterms:created>
  <dcterms:modified xsi:type="dcterms:W3CDTF">2021-10-05T07:20:45Z</dcterms:modified>
</cp:coreProperties>
</file>