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9" r:id="rId4"/>
    <p:sldId id="277" r:id="rId5"/>
    <p:sldId id="346" r:id="rId6"/>
    <p:sldId id="315" r:id="rId7"/>
    <p:sldId id="305" r:id="rId8"/>
    <p:sldId id="323" r:id="rId9"/>
    <p:sldId id="324" r:id="rId10"/>
    <p:sldId id="344" r:id="rId11"/>
    <p:sldId id="340" r:id="rId12"/>
    <p:sldId id="347" r:id="rId13"/>
    <p:sldId id="343" r:id="rId14"/>
    <p:sldId id="34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4660"/>
  </p:normalViewPr>
  <p:slideViewPr>
    <p:cSldViewPr snapToGrid="0">
      <p:cViewPr varScale="1">
        <p:scale>
          <a:sx n="80" d="100"/>
          <a:sy n="80" d="100"/>
        </p:scale>
        <p:origin x="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1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2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9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3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7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08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7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2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7094-9FAE-4E9F-B06F-ED0670ED4B64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5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17085739/esol-esl/whats-the-matter-whats-wrong-illness" TargetMode="External"/><Relationship Id="rId2" Type="http://schemas.openxmlformats.org/officeDocument/2006/relationships/hyperlink" Target="https://wordwall.net/resource/16990783/illness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resource/3467115/whats-the-matter-memory" TargetMode="External"/><Relationship Id="rId4" Type="http://schemas.openxmlformats.org/officeDocument/2006/relationships/hyperlink" Target="https://wordwall.net/resource/16390585/whats-the-matter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sol.britishcouncil.org/content/learners/grammar-and-vocabulary/beginners/we-live-uk" TargetMode="External"/><Relationship Id="rId2" Type="http://schemas.openxmlformats.org/officeDocument/2006/relationships/hyperlink" Target="https://www.youtube.com/watch?v=_LlNrqyzQd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veworksheets.com/worksheets/en/English_as_a_Second_Language_(ESL)/Listening/My_friends_and_my_pets_-_Part_3_im2312947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27" y="326003"/>
            <a:ext cx="4874150" cy="58203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dirty="0" smtClean="0"/>
              <a:t>What’s the</a:t>
            </a:r>
            <a:r>
              <a:rPr lang="en-GB" sz="3600" b="1" dirty="0" smtClean="0">
                <a:solidFill>
                  <a:srgbClr val="FF0000"/>
                </a:solidFill>
              </a:rPr>
              <a:t> date </a:t>
            </a:r>
            <a:r>
              <a:rPr lang="en-GB" sz="3600" b="1" dirty="0" smtClean="0"/>
              <a:t>today?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12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October</a:t>
            </a:r>
            <a:br>
              <a:rPr lang="en-GB" sz="3600" dirty="0" smtClean="0"/>
            </a:br>
            <a:r>
              <a:rPr lang="en-GB" sz="3600" dirty="0" smtClean="0"/>
              <a:t>The twelfth of October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yesterday?</a:t>
            </a:r>
            <a:br>
              <a:rPr lang="en-GB" sz="3600" dirty="0" smtClean="0"/>
            </a:br>
            <a:r>
              <a:rPr lang="en-GB" sz="3600" dirty="0" smtClean="0"/>
              <a:t>11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October</a:t>
            </a:r>
            <a:br>
              <a:rPr lang="en-GB" sz="3600" dirty="0" smtClean="0"/>
            </a:br>
            <a:r>
              <a:rPr lang="en-GB" sz="3600" dirty="0" smtClean="0"/>
              <a:t>The eleventh of October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t</a:t>
            </a:r>
            <a:r>
              <a:rPr lang="en-GB" sz="3600" dirty="0" smtClean="0"/>
              <a:t>omorrow?</a:t>
            </a:r>
            <a:br>
              <a:rPr lang="en-GB" sz="3600" dirty="0" smtClean="0"/>
            </a:br>
            <a:r>
              <a:rPr lang="en-GB" sz="3600" dirty="0" smtClean="0"/>
              <a:t>13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October</a:t>
            </a:r>
            <a:br>
              <a:rPr lang="en-GB" sz="3600" dirty="0" smtClean="0"/>
            </a:br>
            <a:r>
              <a:rPr lang="en-GB" sz="3600" dirty="0" smtClean="0"/>
              <a:t>The thirteenth of October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3100" dirty="0"/>
          </a:p>
        </p:txBody>
      </p:sp>
      <p:sp>
        <p:nvSpPr>
          <p:cNvPr id="3" name="TextBox 2"/>
          <p:cNvSpPr txBox="1"/>
          <p:nvPr/>
        </p:nvSpPr>
        <p:spPr>
          <a:xfrm>
            <a:off x="6297433" y="429370"/>
            <a:ext cx="49616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What </a:t>
            </a:r>
            <a:r>
              <a:rPr lang="en-GB" sz="3200" b="1" dirty="0" smtClean="0">
                <a:solidFill>
                  <a:srgbClr val="FF0000"/>
                </a:solidFill>
              </a:rPr>
              <a:t>day </a:t>
            </a:r>
            <a:r>
              <a:rPr lang="en-GB" sz="3200" b="1" dirty="0" smtClean="0"/>
              <a:t>is it today?</a:t>
            </a:r>
          </a:p>
          <a:p>
            <a:r>
              <a:rPr lang="en-GB" sz="3200" dirty="0" smtClean="0"/>
              <a:t>It’s Tuesday.</a:t>
            </a:r>
          </a:p>
          <a:p>
            <a:endParaRPr lang="en-GB" sz="3200" dirty="0"/>
          </a:p>
          <a:p>
            <a:r>
              <a:rPr lang="en-GB" sz="3200" dirty="0" smtClean="0"/>
              <a:t>Yesterday?</a:t>
            </a:r>
          </a:p>
          <a:p>
            <a:r>
              <a:rPr lang="en-GB" sz="3200" dirty="0" smtClean="0"/>
              <a:t>Monday</a:t>
            </a:r>
          </a:p>
          <a:p>
            <a:endParaRPr lang="en-GB" sz="3200" dirty="0"/>
          </a:p>
          <a:p>
            <a:r>
              <a:rPr lang="en-GB" sz="3200" dirty="0" smtClean="0"/>
              <a:t>Tomorrow?</a:t>
            </a:r>
          </a:p>
          <a:p>
            <a:r>
              <a:rPr lang="en-GB" sz="3200" dirty="0" smtClean="0"/>
              <a:t>Wednesday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86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2151" y="572493"/>
            <a:ext cx="3331596" cy="424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Painting-3</a:t>
            </a:r>
          </a:p>
          <a:p>
            <a:pPr marL="0" indent="0">
              <a:buNone/>
            </a:pPr>
            <a:r>
              <a:rPr lang="en-GB" dirty="0" smtClean="0"/>
              <a:t>Swimming-5</a:t>
            </a:r>
          </a:p>
          <a:p>
            <a:pPr marL="0" indent="0">
              <a:buNone/>
            </a:pPr>
            <a:r>
              <a:rPr lang="en-GB" dirty="0" smtClean="0"/>
              <a:t>Football-1</a:t>
            </a:r>
          </a:p>
          <a:p>
            <a:pPr marL="0" indent="0">
              <a:buNone/>
            </a:pPr>
            <a:r>
              <a:rPr lang="en-GB" dirty="0" smtClean="0"/>
              <a:t>Walking-6</a:t>
            </a:r>
          </a:p>
          <a:p>
            <a:pPr marL="0" indent="0">
              <a:buNone/>
            </a:pPr>
            <a:r>
              <a:rPr lang="en-GB" dirty="0" smtClean="0"/>
              <a:t>Running –4</a:t>
            </a:r>
          </a:p>
          <a:p>
            <a:pPr marL="0" indent="0">
              <a:buNone/>
            </a:pPr>
            <a:r>
              <a:rPr lang="en-GB" dirty="0" smtClean="0"/>
              <a:t>Gardening -2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787" y="190208"/>
            <a:ext cx="3714417" cy="62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Games- illnesses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017768"/>
            <a:ext cx="10980090" cy="5470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wordwall.net/resource/16990783/illnesses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What’s the matter?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wordwall.net/resource/16990783/illnesses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I’ve got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wordwall.net/resource/17085739/esol-esl/whats-the-matter-whats-wrong-illness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Anagram-illnesses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wordwall.net/resource/16390585/whats-the-matter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Quiz-illnesses</a:t>
            </a:r>
          </a:p>
          <a:p>
            <a:pPr marL="0" indent="0">
              <a:buNone/>
            </a:pPr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wordwall.net/resource/3467115/whats-the-matter-memory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Registering with a GP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50" y="1463040"/>
            <a:ext cx="11051651" cy="3657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Family name:</a:t>
            </a:r>
            <a:r>
              <a:rPr lang="en-GB" dirty="0"/>
              <a:t> </a:t>
            </a:r>
            <a:r>
              <a:rPr lang="en-GB" dirty="0" smtClean="0"/>
              <a:t>             	          </a:t>
            </a:r>
            <a:r>
              <a:rPr lang="en-GB" dirty="0" smtClean="0">
                <a:solidFill>
                  <a:srgbClr val="FF0000"/>
                </a:solidFill>
              </a:rPr>
              <a:t>W</a:t>
            </a:r>
            <a:r>
              <a:rPr lang="en-GB" dirty="0" smtClean="0"/>
              <a:t>hat’s your family name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GB" dirty="0" smtClean="0"/>
              <a:t>First name:</a:t>
            </a:r>
            <a:r>
              <a:rPr lang="en-GB" dirty="0"/>
              <a:t>	</a:t>
            </a:r>
            <a:r>
              <a:rPr lang="en-GB" dirty="0" smtClean="0"/>
              <a:t>			</a:t>
            </a:r>
            <a:r>
              <a:rPr lang="en-GB" dirty="0" smtClean="0">
                <a:solidFill>
                  <a:srgbClr val="FF0000"/>
                </a:solidFill>
              </a:rPr>
              <a:t>W</a:t>
            </a:r>
            <a:r>
              <a:rPr lang="en-GB" dirty="0" smtClean="0"/>
              <a:t>hat’s your first name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GB" dirty="0" smtClean="0"/>
              <a:t>Date of  birth:			</a:t>
            </a:r>
            <a:r>
              <a:rPr lang="en-GB" dirty="0" smtClean="0">
                <a:solidFill>
                  <a:srgbClr val="FF0000"/>
                </a:solidFill>
              </a:rPr>
              <a:t>W</a:t>
            </a:r>
            <a:r>
              <a:rPr lang="en-GB" dirty="0" smtClean="0"/>
              <a:t>hat’s your date of birth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GB" dirty="0" smtClean="0"/>
              <a:t>Address:				Where do you live? /What’s your address?</a:t>
            </a:r>
          </a:p>
          <a:p>
            <a:pPr marL="0" indent="0">
              <a:buNone/>
            </a:pPr>
            <a:r>
              <a:rPr lang="en-GB" dirty="0" smtClean="0"/>
              <a:t>Post code:				What’s your post code?</a:t>
            </a:r>
          </a:p>
          <a:p>
            <a:pPr marL="0" indent="0">
              <a:buNone/>
            </a:pPr>
            <a:r>
              <a:rPr lang="en-GB" dirty="0" smtClean="0"/>
              <a:t>Telephone number:		Do you have a telephone number? /What’s 					your telephone number?</a:t>
            </a:r>
          </a:p>
          <a:p>
            <a:pPr marL="0" indent="0">
              <a:buNone/>
            </a:pPr>
            <a:r>
              <a:rPr lang="en-GB" dirty="0"/>
              <a:t>Nationality:				What’s your nationality?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086309" y="5319423"/>
            <a:ext cx="6313335" cy="38325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3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987" y="930303"/>
            <a:ext cx="3704646" cy="3880236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Family name: ………</a:t>
            </a:r>
            <a:br>
              <a:rPr lang="en-GB" sz="2400" b="1" dirty="0" smtClean="0"/>
            </a:br>
            <a:r>
              <a:rPr lang="en-GB" sz="2400" b="1" dirty="0" smtClean="0"/>
              <a:t>First name: ………..</a:t>
            </a:r>
            <a:br>
              <a:rPr lang="en-GB" sz="2400" b="1" dirty="0" smtClean="0"/>
            </a:br>
            <a:r>
              <a:rPr lang="en-GB" sz="2400" b="1" dirty="0" smtClean="0"/>
              <a:t>Date of birth:…………</a:t>
            </a:r>
            <a:br>
              <a:rPr lang="en-GB" sz="2400" b="1" dirty="0" smtClean="0"/>
            </a:br>
            <a:r>
              <a:rPr lang="en-GB" sz="2400" b="1" dirty="0" smtClean="0"/>
              <a:t>Address:…………….</a:t>
            </a:r>
            <a:br>
              <a:rPr lang="en-GB" sz="2400" b="1" dirty="0" smtClean="0"/>
            </a:br>
            <a:r>
              <a:rPr lang="en-GB" sz="2400" b="1" dirty="0" smtClean="0"/>
              <a:t>……………………………</a:t>
            </a:r>
            <a:br>
              <a:rPr lang="en-GB" sz="2400" b="1" dirty="0" smtClean="0"/>
            </a:br>
            <a:r>
              <a:rPr lang="en-GB" sz="2400" b="1" dirty="0" smtClean="0"/>
              <a:t>………………………</a:t>
            </a:r>
            <a:br>
              <a:rPr lang="en-GB" sz="2400" b="1" dirty="0" smtClean="0"/>
            </a:br>
            <a:r>
              <a:rPr lang="en-GB" sz="2400" b="1" dirty="0" smtClean="0"/>
              <a:t>Telephone number:…………….</a:t>
            </a:r>
            <a:br>
              <a:rPr lang="en-GB" sz="2400" b="1" dirty="0" smtClean="0"/>
            </a:br>
            <a:r>
              <a:rPr lang="en-GB" sz="2400" b="1" dirty="0" smtClean="0"/>
              <a:t>Nationality:  …………….</a:t>
            </a:r>
            <a:br>
              <a:rPr lang="en-GB" sz="2400" b="1" dirty="0" smtClean="0"/>
            </a:br>
            <a:r>
              <a:rPr lang="en-GB" sz="2400" b="1" dirty="0" smtClean="0"/>
              <a:t>Male/Female (please circle)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64" y="264942"/>
            <a:ext cx="7267258" cy="65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711" y="667909"/>
            <a:ext cx="10829014" cy="5239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>
                <a:hlinkClick r:id="rId2"/>
              </a:rPr>
              <a:t>About </a:t>
            </a:r>
            <a:r>
              <a:rPr lang="en-GB" u="sng" dirty="0" smtClean="0">
                <a:hlinkClick r:id="rId2"/>
              </a:rPr>
              <a:t>UK-</a:t>
            </a:r>
          </a:p>
          <a:p>
            <a:pPr marL="0" indent="0">
              <a:buNone/>
            </a:pPr>
            <a:r>
              <a:rPr lang="en-GB" u="sng" dirty="0" smtClean="0">
                <a:hlinkClick r:id="rId2"/>
              </a:rPr>
              <a:t>Watch the video and answer the questions</a:t>
            </a:r>
            <a:endParaRPr lang="en-GB" u="sng" dirty="0">
              <a:hlinkClick r:id="rId2"/>
            </a:endParaRPr>
          </a:p>
          <a:p>
            <a:pPr marL="0" indent="0">
              <a:buNone/>
            </a:pPr>
            <a:r>
              <a:rPr lang="en-GB" u="sng" dirty="0">
                <a:hlinkClick r:id="rId3"/>
              </a:rPr>
              <a:t>https://esol.britishcouncil.org/content/learners/grammar-and-vocabulary/beginners/we-live-uk</a:t>
            </a:r>
            <a:endParaRPr lang="en-GB" u="sng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Homework- spelling</a:t>
            </a:r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https://www.liveworksheets.com/worksheets/en/English_as_a_Second_Language_(ESL)/Listening/My_friends_and_my_pets_-_Part_3_im2312947df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4211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202" y="1073426"/>
            <a:ext cx="10047798" cy="4723075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Aim of the session:</a:t>
            </a:r>
          </a:p>
          <a:p>
            <a:pPr algn="l"/>
            <a:r>
              <a:rPr lang="en-GB" dirty="0"/>
              <a:t>By the end of the session learners will be able </a:t>
            </a:r>
            <a:r>
              <a:rPr lang="en-GB" dirty="0" smtClean="0"/>
              <a:t>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Practice speaking using dates, weather, </a:t>
            </a:r>
            <a:r>
              <a:rPr lang="en-GB" dirty="0"/>
              <a:t>hobbies and classroom </a:t>
            </a:r>
            <a:r>
              <a:rPr lang="en-GB" dirty="0" smtClean="0"/>
              <a:t>language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en-GB" dirty="0" smtClean="0"/>
              <a:t>ecap previous sessions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Watch a video about UK and answer comprehension questions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3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34982"/>
            <a:ext cx="1883867" cy="2033154"/>
          </a:xfrm>
          <a:prstGeom prst="rect">
            <a:avLst/>
          </a:prstGeom>
        </p:spPr>
      </p:pic>
      <p:pic>
        <p:nvPicPr>
          <p:cNvPr id="7" name="Picture 6" descr="C:\Users\gulcoy esen\AppData\Local\Microsoft\Windows\INetCache\Content.MSO\C7C0BCD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87" y="2644994"/>
            <a:ext cx="2212684" cy="15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gulcoy esen\AppData\Local\Microsoft\Windows\INetCache\Content.MSO\7F2E5BED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66" y="4754410"/>
            <a:ext cx="1950845" cy="199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25" y="2398713"/>
            <a:ext cx="1896413" cy="1896413"/>
          </a:xfrm>
          <a:prstGeom prst="rect">
            <a:avLst/>
          </a:prstGeom>
        </p:spPr>
      </p:pic>
      <p:sp>
        <p:nvSpPr>
          <p:cNvPr id="12" name="AutoShape 2" descr="17 Overcast Weather Icon Images - Cartoon of Cloudy Weather Icons, Fog  Weather Clip Art and WeatherIcon Partly Sunny / Newdesignfil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696" y="4561330"/>
            <a:ext cx="2068126" cy="20681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67822" y="5563716"/>
            <a:ext cx="15597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cloudy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67822" y="1011923"/>
            <a:ext cx="13339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rainy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222125" y="3104218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sunny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3031" y="5161803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hot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237396" y="3179567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warm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261067" y="4754410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c</a:t>
            </a:r>
            <a:r>
              <a:rPr lang="en-GB" sz="3600" dirty="0" smtClean="0"/>
              <a:t>old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980" y="186062"/>
            <a:ext cx="24098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9010" y="4571456"/>
            <a:ext cx="22288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9193" y="2331684"/>
            <a:ext cx="2057400" cy="22193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49004" y="1151559"/>
            <a:ext cx="133435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windy</a:t>
            </a:r>
            <a:endParaRPr lang="en-GB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0272903" y="3085176"/>
            <a:ext cx="14510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snowy</a:t>
            </a:r>
            <a:endParaRPr lang="en-GB" sz="3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5520" y="160338"/>
            <a:ext cx="2047875" cy="2238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18887" y="1133800"/>
            <a:ext cx="1143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0160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weather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What is the weather like today?</a:t>
            </a:r>
          </a:p>
          <a:p>
            <a:pPr marL="0" indent="0">
              <a:buNone/>
            </a:pPr>
            <a:r>
              <a:rPr lang="en-GB" dirty="0" smtClean="0"/>
              <a:t>It’s cold and cloudy.</a:t>
            </a: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253" y="289954"/>
            <a:ext cx="1950889" cy="1999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431" y="1835999"/>
            <a:ext cx="2066723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2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Classroom language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5333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/>
              <a:t>Repeat</a:t>
            </a:r>
          </a:p>
          <a:p>
            <a:pPr marL="0" indent="0">
              <a:buNone/>
            </a:pPr>
            <a:r>
              <a:rPr lang="en-GB" dirty="0" smtClean="0"/>
              <a:t>Can you </a:t>
            </a:r>
            <a:r>
              <a:rPr lang="en-GB" dirty="0" smtClean="0">
                <a:solidFill>
                  <a:srgbClr val="FF0000"/>
                </a:solidFill>
              </a:rPr>
              <a:t>repeat</a:t>
            </a:r>
            <a:r>
              <a:rPr lang="en-GB" dirty="0" smtClean="0"/>
              <a:t> that please?  (Say it again please)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u="sng" dirty="0" smtClean="0"/>
              <a:t>Mean</a:t>
            </a:r>
          </a:p>
          <a:p>
            <a:pPr marL="0" indent="0">
              <a:buNone/>
            </a:pPr>
            <a:r>
              <a:rPr lang="en-GB" dirty="0" smtClean="0"/>
              <a:t>What does that </a:t>
            </a:r>
            <a:r>
              <a:rPr lang="en-GB" dirty="0" smtClean="0">
                <a:solidFill>
                  <a:srgbClr val="FF0000"/>
                </a:solidFill>
              </a:rPr>
              <a:t>mean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dirty="0" smtClean="0"/>
              <a:t>What does </a:t>
            </a:r>
            <a:r>
              <a:rPr lang="en-GB" i="1" dirty="0" smtClean="0"/>
              <a:t>cool </a:t>
            </a:r>
            <a:r>
              <a:rPr lang="en-GB" dirty="0" smtClean="0"/>
              <a:t>mean? (Tell me the meaning of cool)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It means not </a:t>
            </a:r>
            <a:r>
              <a:rPr lang="en-GB" i="1" dirty="0" smtClean="0"/>
              <a:t>very cold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1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7" y="71562"/>
            <a:ext cx="11970173" cy="830990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Hobbies-</a:t>
            </a:r>
            <a:r>
              <a:rPr lang="en-GB" sz="2700" b="1" dirty="0" smtClean="0">
                <a:solidFill>
                  <a:srgbClr val="FF0000"/>
                </a:solidFill>
              </a:rPr>
              <a:t>playing football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00B0F0"/>
                </a:solidFill>
              </a:rPr>
              <a:t>watching TV, </a:t>
            </a:r>
            <a:r>
              <a:rPr lang="en-GB" sz="2700" b="1" dirty="0" smtClean="0">
                <a:solidFill>
                  <a:srgbClr val="7030A0"/>
                </a:solidFill>
              </a:rPr>
              <a:t>running,</a:t>
            </a:r>
            <a:r>
              <a:rPr lang="en-GB" sz="2700" b="1" dirty="0" smtClean="0"/>
              <a:t> singing, </a:t>
            </a:r>
            <a:r>
              <a:rPr lang="en-GB" sz="2700" b="1" dirty="0" smtClean="0">
                <a:solidFill>
                  <a:srgbClr val="FF0000"/>
                </a:solidFill>
              </a:rPr>
              <a:t>playing the guitar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00B050"/>
                </a:solidFill>
              </a:rPr>
              <a:t>playing the piano</a:t>
            </a:r>
            <a:r>
              <a:rPr lang="en-GB" sz="2700" b="1" dirty="0" smtClean="0">
                <a:solidFill>
                  <a:srgbClr val="7030A0"/>
                </a:solidFill>
              </a:rPr>
              <a:t>, </a:t>
            </a:r>
            <a:r>
              <a:rPr lang="en-GB" sz="2700" b="1" dirty="0" smtClean="0">
                <a:solidFill>
                  <a:srgbClr val="00B050"/>
                </a:solidFill>
              </a:rPr>
              <a:t>walking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00B0F0"/>
                </a:solidFill>
              </a:rPr>
              <a:t>swimming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7030A0"/>
                </a:solidFill>
              </a:rPr>
              <a:t>painting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FF0000"/>
                </a:solidFill>
              </a:rPr>
              <a:t>sewing</a:t>
            </a:r>
            <a:r>
              <a:rPr lang="en-GB" sz="2700" b="1" dirty="0" smtClean="0"/>
              <a:t>, gardening, </a:t>
            </a:r>
            <a:r>
              <a:rPr lang="en-GB" sz="2700" b="1" dirty="0" smtClean="0">
                <a:solidFill>
                  <a:srgbClr val="00B050"/>
                </a:solidFill>
              </a:rPr>
              <a:t>driving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00B0F0"/>
                </a:solidFill>
              </a:rPr>
              <a:t>listening to music</a:t>
            </a:r>
            <a:endParaRPr lang="en-GB" sz="2700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34" y="902552"/>
            <a:ext cx="1847850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77" y="3426538"/>
            <a:ext cx="2326167" cy="1547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210" y="1103642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277" y="3014196"/>
            <a:ext cx="2324181" cy="1546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905" y="1052629"/>
            <a:ext cx="2398003" cy="1825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467" y="4729447"/>
            <a:ext cx="2594045" cy="1943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8511" y="3100128"/>
            <a:ext cx="2095926" cy="1257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834" y="5230949"/>
            <a:ext cx="2433100" cy="1441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6233" y="3100128"/>
            <a:ext cx="1881964" cy="1698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2250" y="3044888"/>
            <a:ext cx="2248974" cy="1684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1542" y="5129365"/>
            <a:ext cx="2340321" cy="1557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4844" y="5116227"/>
            <a:ext cx="2117642" cy="1644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5628" y="1186746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2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4637" y="278296"/>
            <a:ext cx="6408088" cy="435611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1- What’s he doing?</a:t>
            </a:r>
          </a:p>
          <a:p>
            <a:pPr marL="0" indent="0">
              <a:buNone/>
            </a:pPr>
            <a:r>
              <a:rPr lang="en-GB" dirty="0" smtClean="0"/>
              <a:t>He is painting.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22" y="417503"/>
            <a:ext cx="3248055" cy="434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4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4637" y="278296"/>
            <a:ext cx="6408088" cy="435611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1- What’</a:t>
            </a:r>
            <a:r>
              <a:rPr lang="en-GB" dirty="0" smtClean="0">
                <a:solidFill>
                  <a:srgbClr val="FF0000"/>
                </a:solidFill>
              </a:rPr>
              <a:t>s</a:t>
            </a:r>
            <a:r>
              <a:rPr lang="en-GB" dirty="0" smtClean="0"/>
              <a:t> he doing?</a:t>
            </a:r>
          </a:p>
          <a:p>
            <a:pPr marL="0" indent="0">
              <a:buNone/>
            </a:pPr>
            <a:r>
              <a:rPr lang="en-GB" dirty="0" smtClean="0"/>
              <a:t>He</a:t>
            </a:r>
            <a:r>
              <a:rPr lang="en-GB" dirty="0"/>
              <a:t> </a:t>
            </a:r>
            <a:r>
              <a:rPr lang="en-GB" dirty="0" smtClean="0">
                <a:solidFill>
                  <a:srgbClr val="FF0000"/>
                </a:solidFill>
              </a:rPr>
              <a:t>is</a:t>
            </a:r>
            <a:r>
              <a:rPr lang="en-GB" dirty="0" smtClean="0"/>
              <a:t> listening to music.</a:t>
            </a:r>
          </a:p>
          <a:p>
            <a:pPr marL="0" indent="0">
              <a:buNone/>
            </a:pPr>
            <a:r>
              <a:rPr lang="en-GB" dirty="0" smtClean="0"/>
              <a:t>He’</a:t>
            </a:r>
            <a:r>
              <a:rPr lang="en-GB" dirty="0" smtClean="0">
                <a:solidFill>
                  <a:srgbClr val="FF0000"/>
                </a:solidFill>
              </a:rPr>
              <a:t>s</a:t>
            </a:r>
            <a:r>
              <a:rPr lang="en-GB" dirty="0" smtClean="0"/>
              <a:t> listening to music.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57" y="1384444"/>
            <a:ext cx="3497350" cy="262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3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4637" y="278296"/>
            <a:ext cx="6408088" cy="435611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1- What’s she doing?</a:t>
            </a:r>
          </a:p>
          <a:p>
            <a:pPr marL="0" indent="0">
              <a:buNone/>
            </a:pPr>
            <a:r>
              <a:rPr lang="en-GB" dirty="0" smtClean="0"/>
              <a:t>She is driving.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38" y="722574"/>
            <a:ext cx="3412602" cy="22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5906</TotalTime>
  <Words>446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            What’s the date today? 12th October The twelfth of October   yesterday? 11th October The eleventh of October   tomorrow? 13th October The thirteenth of October </vt:lpstr>
      <vt:lpstr>                </vt:lpstr>
      <vt:lpstr>PowerPoint Presentation</vt:lpstr>
      <vt:lpstr>The weather</vt:lpstr>
      <vt:lpstr>Classroom language</vt:lpstr>
      <vt:lpstr>Hobbies-playing football, watching TV, running, singing, playing the guitar, playing the piano, walking, swimming, painting, sewing, gardening, driving, listening to music</vt:lpstr>
      <vt:lpstr>PowerPoint Presentation</vt:lpstr>
      <vt:lpstr>PowerPoint Presentation</vt:lpstr>
      <vt:lpstr>PowerPoint Presentation</vt:lpstr>
      <vt:lpstr>PowerPoint Presentation</vt:lpstr>
      <vt:lpstr>Games- illnesses</vt:lpstr>
      <vt:lpstr>Registering with a GP</vt:lpstr>
      <vt:lpstr>Family name: ……… First name: ……….. Date of birth:………… Address:……………. …………………………… ……………………… Telephone number:……………. Nationality:  ……………. Male/Female (please circle) 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Esen, Gulcoy</dc:creator>
  <cp:lastModifiedBy>Esen, Gulcoy</cp:lastModifiedBy>
  <cp:revision>293</cp:revision>
  <dcterms:created xsi:type="dcterms:W3CDTF">2021-05-21T00:07:32Z</dcterms:created>
  <dcterms:modified xsi:type="dcterms:W3CDTF">2021-10-13T14:17:36Z</dcterms:modified>
</cp:coreProperties>
</file>