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5" r:id="rId4"/>
    <p:sldId id="259" r:id="rId5"/>
    <p:sldId id="260" r:id="rId6"/>
    <p:sldId id="261" r:id="rId7"/>
    <p:sldId id="263" r:id="rId8"/>
    <p:sldId id="264" r:id="rId9"/>
    <p:sldId id="286" r:id="rId10"/>
    <p:sldId id="289" r:id="rId11"/>
    <p:sldId id="290" r:id="rId12"/>
    <p:sldId id="283" r:id="rId13"/>
    <p:sldId id="266" r:id="rId14"/>
    <p:sldId id="265" r:id="rId15"/>
    <p:sldId id="287" r:id="rId16"/>
    <p:sldId id="282" r:id="rId17"/>
    <p:sldId id="277" r:id="rId18"/>
    <p:sldId id="28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6892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4956477/esol/transport-words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4956477/esol/transport-words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26th Apr </a:t>
            </a:r>
            <a:r>
              <a:rPr lang="en-GB" sz="4000" dirty="0" smtClean="0"/>
              <a:t>2021 –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Jul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308" y="32759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2400" b="1" dirty="0"/>
              <a:t>Ensure successful learning </a:t>
            </a:r>
            <a:r>
              <a:rPr lang="en-GB" altLang="en-US" sz="2400" b="1" dirty="0" smtClean="0"/>
              <a:t>for </a:t>
            </a:r>
            <a:r>
              <a:rPr lang="en-GB" altLang="en-US" sz="2400" b="1" dirty="0"/>
              <a:t>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92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88" y="363681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04" y="1866694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form 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343552"/>
            <a:ext cx="11604332" cy="425646"/>
          </a:xfrm>
        </p:spPr>
        <p:txBody>
          <a:bodyPr/>
          <a:lstStyle/>
          <a:p>
            <a:r>
              <a:rPr lang="en-GB" dirty="0"/>
              <a:t>DA – </a:t>
            </a:r>
            <a:r>
              <a:rPr lang="en-GB" dirty="0" smtClean="0"/>
              <a:t>writing assessment - spelling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9" y="1469205"/>
            <a:ext cx="11610997" cy="4438436"/>
          </a:xfrm>
        </p:spPr>
        <p:txBody>
          <a:bodyPr/>
          <a:lstStyle/>
          <a:p>
            <a:r>
              <a:rPr lang="en-US" sz="2400" dirty="0" smtClean="0"/>
              <a:t>1.     friends</a:t>
            </a:r>
            <a:endParaRPr lang="en-US" sz="2400" dirty="0"/>
          </a:p>
          <a:p>
            <a:r>
              <a:rPr lang="en-US" sz="2400" dirty="0"/>
              <a:t>2.	thought</a:t>
            </a:r>
          </a:p>
          <a:p>
            <a:r>
              <a:rPr lang="en-US" sz="2400" dirty="0"/>
              <a:t>3.	suddenly</a:t>
            </a:r>
          </a:p>
          <a:p>
            <a:r>
              <a:rPr lang="en-US" sz="2400" dirty="0"/>
              <a:t>4.	continue</a:t>
            </a:r>
          </a:p>
          <a:p>
            <a:r>
              <a:rPr lang="en-US" sz="2400" dirty="0"/>
              <a:t>5.	creatures</a:t>
            </a:r>
          </a:p>
          <a:p>
            <a:r>
              <a:rPr lang="en-US" sz="2400" dirty="0"/>
              <a:t>6.	physical</a:t>
            </a:r>
          </a:p>
          <a:p>
            <a:r>
              <a:rPr lang="en-US" sz="2400" dirty="0"/>
              <a:t>7.	controlled</a:t>
            </a:r>
          </a:p>
          <a:p>
            <a:r>
              <a:rPr lang="en-US" sz="2400" dirty="0"/>
              <a:t>8.	destruction</a:t>
            </a:r>
          </a:p>
          <a:p>
            <a:r>
              <a:rPr lang="en-US" sz="2400" dirty="0"/>
              <a:t>9.	machinery</a:t>
            </a:r>
          </a:p>
          <a:p>
            <a:r>
              <a:rPr lang="en-US" sz="2400" dirty="0"/>
              <a:t>10.	especially</a:t>
            </a:r>
          </a:p>
          <a:p>
            <a:r>
              <a:rPr lang="en-US" sz="2400" dirty="0"/>
              <a:t>11.	recycled</a:t>
            </a:r>
          </a:p>
          <a:p>
            <a:r>
              <a:rPr lang="en-US" sz="2400" dirty="0"/>
              <a:t>12.	necessary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9608-C81C-4ED3-B3DC-03741CF8621F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9" y="508721"/>
            <a:ext cx="11604332" cy="425646"/>
          </a:xfrm>
        </p:spPr>
        <p:txBody>
          <a:bodyPr/>
          <a:lstStyle/>
          <a:p>
            <a:r>
              <a:rPr lang="en-GB" dirty="0" smtClean="0"/>
              <a:t>Language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 sort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 – listening and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Diagnostic assessment:</a:t>
            </a:r>
          </a:p>
          <a:p>
            <a:endParaRPr lang="en-GB" dirty="0"/>
          </a:p>
          <a:p>
            <a:r>
              <a:rPr lang="en-GB" dirty="0" smtClean="0"/>
              <a:t>Listen to the audio and complete the task.</a:t>
            </a:r>
          </a:p>
          <a:p>
            <a:r>
              <a:rPr lang="en-GB" dirty="0" smtClean="0"/>
              <a:t>Include it in </a:t>
            </a:r>
            <a:r>
              <a:rPr lang="en-GB" dirty="0"/>
              <a:t>your </a:t>
            </a:r>
            <a:r>
              <a:rPr lang="en-GB" dirty="0" smtClean="0"/>
              <a:t>diagnostic assessment booklet and then email </a:t>
            </a:r>
            <a:r>
              <a:rPr lang="en-GB" smtClean="0"/>
              <a:t>it over to me.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AF716-475F-4225-BC23-32353FF1F7F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1" y="396286"/>
            <a:ext cx="3259218" cy="425646"/>
          </a:xfrm>
        </p:spPr>
        <p:txBody>
          <a:bodyPr/>
          <a:lstStyle/>
          <a:p>
            <a:r>
              <a:rPr lang="en-GB" dirty="0" smtClean="0"/>
              <a:t>Listening DA task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02" t="14511" r="26267" b="686"/>
          <a:stretch/>
        </p:blipFill>
        <p:spPr>
          <a:xfrm>
            <a:off x="3534057" y="167625"/>
            <a:ext cx="5594532" cy="65964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A652-F242-45E5-9CF7-D8C8EFCF27D2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Conversation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you prefer to travel or stay close to home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When </a:t>
            </a:r>
            <a:r>
              <a:rPr lang="en-US" sz="2400" dirty="0"/>
              <a:t>going on a vacation, would you prefer to join a tour or plan out everything by yourself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6A23-1622-4B58-9968-09C8E6DC65EF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Introduced </a:t>
            </a:r>
            <a:r>
              <a:rPr lang="en-GB" sz="2800" dirty="0"/>
              <a:t>yourself to the group and </a:t>
            </a:r>
            <a:r>
              <a:rPr lang="en-GB" sz="2800" dirty="0" smtClean="0"/>
              <a:t>gave </a:t>
            </a:r>
            <a:r>
              <a:rPr lang="en-GB" sz="2800" dirty="0"/>
              <a:t>some personal information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future learning aims &amp; 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Completed </a:t>
            </a:r>
            <a:r>
              <a:rPr lang="en-GB" sz="2800" dirty="0"/>
              <a:t>a diagnostic assessment/ spelling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Familiarised </a:t>
            </a:r>
            <a:r>
              <a:rPr lang="en-GB" sz="2800" dirty="0"/>
              <a:t>yourself on ACL Safeguarding procedures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Asked </a:t>
            </a:r>
            <a:r>
              <a:rPr lang="en-GB" sz="2800" dirty="0"/>
              <a:t>and </a:t>
            </a:r>
            <a:r>
              <a:rPr lang="en-GB" sz="2800" dirty="0" smtClean="0"/>
              <a:t>answered </a:t>
            </a:r>
            <a:r>
              <a:rPr lang="en-GB" sz="2800" dirty="0"/>
              <a:t>some questions relating to the course</a:t>
            </a:r>
            <a:endParaRPr lang="en-US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23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9" y="508721"/>
            <a:ext cx="11604332" cy="425646"/>
          </a:xfrm>
        </p:spPr>
        <p:txBody>
          <a:bodyPr/>
          <a:lstStyle/>
          <a:p>
            <a:r>
              <a:rPr lang="en-GB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88" y="1724599"/>
            <a:ext cx="10774765" cy="373097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wordwall.net/resource/14956477/esol/transport-words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 sort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To </a:t>
            </a:r>
            <a:r>
              <a:rPr lang="en-US" sz="3200" b="1" dirty="0" smtClean="0"/>
              <a:t>welcome </a:t>
            </a:r>
            <a:r>
              <a:rPr lang="en-US" sz="3200" b="1" dirty="0"/>
              <a:t>you to the course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Introduce yourself to the group and give some personal information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</a:t>
            </a:r>
            <a:r>
              <a:rPr lang="en-GB" sz="2800" dirty="0"/>
              <a:t>future learning aims &amp; </a:t>
            </a:r>
            <a:r>
              <a:rPr lang="en-GB" sz="2800" dirty="0" smtClean="0"/>
              <a:t>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Complete </a:t>
            </a:r>
            <a:r>
              <a:rPr lang="en-GB" sz="2800" dirty="0"/>
              <a:t>a </a:t>
            </a:r>
            <a:r>
              <a:rPr lang="en-GB" sz="2800" dirty="0" smtClean="0"/>
              <a:t>diagnostic assessment/ spelling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Familiarise </a:t>
            </a:r>
            <a:r>
              <a:rPr lang="en-GB" sz="2800" dirty="0"/>
              <a:t>yourself on ACL Safeguarding </a:t>
            </a:r>
            <a:r>
              <a:rPr lang="en-GB" sz="2800" dirty="0" smtClean="0"/>
              <a:t>procedures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Ask </a:t>
            </a:r>
            <a:r>
              <a:rPr lang="en-GB" sz="2800" dirty="0"/>
              <a:t>and answer some questions relating to the course</a:t>
            </a:r>
            <a:endParaRPr lang="en-US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share (i.e. country of origin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</a:t>
            </a:r>
            <a:r>
              <a:rPr lang="en-US" sz="3200" dirty="0"/>
              <a:t>are you most proud of </a:t>
            </a:r>
            <a:r>
              <a:rPr lang="en-US" sz="3200" dirty="0" smtClean="0"/>
              <a:t>currently? </a:t>
            </a:r>
          </a:p>
          <a:p>
            <a:pPr marL="0" indent="0">
              <a:buNone/>
            </a:pPr>
            <a:r>
              <a:rPr lang="en-US" sz="3200" b="1" i="1" dirty="0" smtClean="0"/>
              <a:t>(speaking: “I am most proud of….”)</a:t>
            </a:r>
          </a:p>
          <a:p>
            <a:endParaRPr lang="en-US" sz="3200" dirty="0"/>
          </a:p>
          <a:p>
            <a:r>
              <a:rPr lang="en-US" sz="3200" dirty="0" smtClean="0"/>
              <a:t>What are your current aspirations?</a:t>
            </a:r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b="1" dirty="0" smtClean="0"/>
              <a:t>speaking: </a:t>
            </a:r>
            <a:r>
              <a:rPr lang="en-US" sz="3200" dirty="0" smtClean="0"/>
              <a:t>“</a:t>
            </a:r>
            <a:r>
              <a:rPr lang="en-US" sz="3200" b="1" i="1" dirty="0" smtClean="0"/>
              <a:t>My current aspiration is</a:t>
            </a:r>
            <a:r>
              <a:rPr lang="en-US" sz="3200" b="1" i="1" dirty="0"/>
              <a:t>/ </a:t>
            </a:r>
            <a:r>
              <a:rPr lang="en-US" sz="3200" b="1" i="1" dirty="0" smtClean="0"/>
              <a:t>aspirations are….”)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3706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</a:t>
            </a:r>
            <a:r>
              <a:rPr lang="en-GB" altLang="en-US" b="1" dirty="0" smtClean="0">
                <a:latin typeface="Arial" charset="0"/>
              </a:rPr>
              <a:t/>
            </a:r>
            <a:br>
              <a:rPr lang="en-GB" altLang="en-US" b="1" dirty="0" smtClean="0">
                <a:latin typeface="Arial" charset="0"/>
              </a:rPr>
            </a:br>
            <a:r>
              <a:rPr lang="en-GB" altLang="en-US" b="1" dirty="0" smtClean="0">
                <a:latin typeface="Arial" charset="0"/>
              </a:rPr>
              <a:t>(</a:t>
            </a:r>
            <a:r>
              <a:rPr lang="en-GB" altLang="en-US" b="1" dirty="0">
                <a:latin typeface="Arial" charset="0"/>
              </a:rPr>
              <a:t>ESOL Level 1)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711450" y="2565401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359150" y="5229226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527801" y="5300663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8366125" y="3862389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565400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92539" y="4221163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2424114" y="4076701"/>
            <a:ext cx="1368425" cy="720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484688" y="3746533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omic Sans MS" charset="0"/>
              </a:rPr>
              <a:t>ESOL Level 1</a:t>
            </a: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2" y="2668588"/>
            <a:ext cx="2996576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Language related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to </a:t>
            </a:r>
            <a:r>
              <a:rPr lang="en-GB" altLang="en-US" sz="1800" dirty="0" smtClean="0">
                <a:latin typeface="Comic Sans MS" charset="0"/>
              </a:rPr>
              <a:t>Travel and Transport</a:t>
            </a:r>
            <a:endParaRPr lang="en-GB" altLang="en-US" sz="1800" dirty="0">
              <a:latin typeface="Comic Sans MS" charset="0"/>
            </a:endParaRPr>
          </a:p>
        </p:txBody>
      </p:sp>
      <p:pic>
        <p:nvPicPr>
          <p:cNvPr id="9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4265">
            <a:off x="7383464" y="3578225"/>
            <a:ext cx="1328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42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738</Words>
  <Application>Microsoft Office PowerPoint</Application>
  <PresentationFormat>Widescreen</PresentationFormat>
  <Paragraphs>166</Paragraphs>
  <Slides>19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Wingdings</vt:lpstr>
      <vt:lpstr>Islington Council</vt:lpstr>
      <vt:lpstr>ESOL L1 Summer Term</vt:lpstr>
      <vt:lpstr>Session aims/objs</vt:lpstr>
      <vt:lpstr>Getting to know you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Skills you will develop on this course  (ESOL Level 1)</vt:lpstr>
      <vt:lpstr>My role</vt:lpstr>
      <vt:lpstr>Your responsibility</vt:lpstr>
      <vt:lpstr>DA – writing assessment - spelling</vt:lpstr>
      <vt:lpstr>Language tasks</vt:lpstr>
      <vt:lpstr>DA – listening and reading</vt:lpstr>
      <vt:lpstr>Listening DA task</vt:lpstr>
      <vt:lpstr>Conversation starter</vt:lpstr>
      <vt:lpstr>Lesson summary</vt:lpstr>
      <vt:lpstr>References: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27</cp:revision>
  <dcterms:created xsi:type="dcterms:W3CDTF">2021-04-24T10:31:55Z</dcterms:created>
  <dcterms:modified xsi:type="dcterms:W3CDTF">2021-04-26T10:41:45Z</dcterms:modified>
</cp:coreProperties>
</file>