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33" r:id="rId4"/>
    <p:sldId id="259" r:id="rId5"/>
    <p:sldId id="347" r:id="rId6"/>
    <p:sldId id="344" r:id="rId7"/>
    <p:sldId id="345" r:id="rId8"/>
    <p:sldId id="346" r:id="rId9"/>
    <p:sldId id="342" r:id="rId10"/>
    <p:sldId id="340" r:id="rId11"/>
    <p:sldId id="341" r:id="rId12"/>
    <p:sldId id="351" r:id="rId13"/>
    <p:sldId id="352" r:id="rId14"/>
    <p:sldId id="349" r:id="rId15"/>
    <p:sldId id="350" r:id="rId16"/>
    <p:sldId id="343" r:id="rId17"/>
    <p:sldId id="3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4811390/speaking/go-getter-3-unit-54-giving-health-advice-group-sort" TargetMode="External"/><Relationship Id="rId2" Type="http://schemas.openxmlformats.org/officeDocument/2006/relationships/hyperlink" Target="https://wordwall.net/resource/2165970/angielski/giving-health-advi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learners/grammar-and-vocabulary/beginners/reading-letter-hospit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876872/angielski/giving-health-advic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876872/angielski/giving-health-advi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876872/angielski/giving-health-advi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vj2011005ab" TargetMode="External"/><Relationship Id="rId2" Type="http://schemas.openxmlformats.org/officeDocument/2006/relationships/hyperlink" Target="https://wordwall.net/resource/876872/angielski/giving-health-adv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Illnesses_and_health_problems/Day_at_the_Clinic_vm1592314i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6390585/whats-the-matt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23" y="326003"/>
            <a:ext cx="5454594" cy="63848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 </a:t>
            </a:r>
            <a:r>
              <a:rPr lang="en-GB" sz="3600" dirty="0" smtClean="0"/>
              <a:t>today?</a:t>
            </a:r>
            <a:br>
              <a:rPr lang="en-GB" sz="3600" dirty="0" smtClean="0"/>
            </a:br>
            <a:r>
              <a:rPr lang="en-GB" sz="3600" dirty="0" smtClean="0"/>
              <a:t>12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October</a:t>
            </a:r>
            <a:br>
              <a:rPr lang="en-GB" sz="3600" dirty="0" smtClean="0"/>
            </a:br>
            <a:r>
              <a:rPr lang="en-GB" sz="3600" dirty="0" smtClean="0"/>
              <a:t>the twelfth of October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12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January</a:t>
            </a:r>
            <a:br>
              <a:rPr lang="en-GB" sz="3600" dirty="0" smtClean="0"/>
            </a:br>
            <a:r>
              <a:rPr lang="en-GB" sz="3600" dirty="0" smtClean="0"/>
              <a:t>the twelfth of January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2</a:t>
            </a:r>
            <a:r>
              <a:rPr lang="en-GB" sz="3600" baseline="30000" dirty="0" smtClean="0"/>
              <a:t>nd</a:t>
            </a:r>
            <a:r>
              <a:rPr lang="en-GB" sz="3600" dirty="0" smtClean="0"/>
              <a:t> March</a:t>
            </a:r>
            <a:br>
              <a:rPr lang="en-GB" sz="3600" dirty="0" smtClean="0"/>
            </a:br>
            <a:r>
              <a:rPr lang="en-GB" sz="3600" dirty="0" smtClean="0"/>
              <a:t>the second of March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02950" y="413468"/>
            <a:ext cx="49059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What </a:t>
            </a:r>
            <a:r>
              <a:rPr lang="en-GB" sz="3200" dirty="0" smtClean="0">
                <a:solidFill>
                  <a:srgbClr val="FF0000"/>
                </a:solidFill>
              </a:rPr>
              <a:t>day </a:t>
            </a:r>
            <a:r>
              <a:rPr lang="en-GB" sz="3200" dirty="0" smtClean="0"/>
              <a:t>is it today?</a:t>
            </a:r>
          </a:p>
          <a:p>
            <a:pPr algn="ctr"/>
            <a:r>
              <a:rPr lang="en-GB" sz="3200" dirty="0" smtClean="0"/>
              <a:t>Tuesday </a:t>
            </a:r>
            <a:endParaRPr lang="en-GB" sz="3200" dirty="0"/>
          </a:p>
          <a:p>
            <a:pPr algn="ctr"/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yesterday?</a:t>
            </a:r>
          </a:p>
          <a:p>
            <a:pPr algn="ctr"/>
            <a:r>
              <a:rPr lang="en-GB" sz="3200" dirty="0" smtClean="0"/>
              <a:t>Monday</a:t>
            </a:r>
          </a:p>
          <a:p>
            <a:pPr algn="ctr"/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tomorrow?</a:t>
            </a:r>
          </a:p>
          <a:p>
            <a:pPr algn="ctr"/>
            <a:r>
              <a:rPr lang="en-GB" sz="3200" dirty="0" smtClean="0"/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Games-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Giving </a:t>
            </a:r>
            <a:r>
              <a:rPr lang="en-GB" dirty="0"/>
              <a:t>advice  </a:t>
            </a:r>
            <a:r>
              <a:rPr lang="en-GB" dirty="0" smtClean="0"/>
              <a:t>-done</a:t>
            </a:r>
          </a:p>
          <a:p>
            <a:pPr marL="0" indent="0">
              <a:buNone/>
            </a:pPr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</a:t>
            </a:r>
            <a:r>
              <a:rPr lang="en-GB" u="sng" dirty="0" smtClean="0">
                <a:hlinkClick r:id="rId2"/>
              </a:rPr>
              <a:t>wordwall.net/resource/2165970/angielski/giving-health-advice</a:t>
            </a:r>
            <a:endParaRPr lang="en-GB" u="sng" dirty="0" smtClean="0"/>
          </a:p>
          <a:p>
            <a:pPr marL="0" indent="0">
              <a:buNone/>
            </a:pPr>
            <a:r>
              <a:rPr lang="en-GB" dirty="0"/>
              <a:t>Sorting out giving advice and others </a:t>
            </a:r>
            <a:r>
              <a:rPr lang="en-GB" dirty="0" smtClean="0"/>
              <a:t>-done</a:t>
            </a:r>
            <a:endParaRPr lang="en-GB" dirty="0"/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https://wordwall.net/resource/14811390/speaking/go-getter-3-unit-54-giving-health-advice-group-sort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2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Reading a hospital letter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87" y="276114"/>
            <a:ext cx="11433976" cy="64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2" y="278296"/>
            <a:ext cx="3315694" cy="739472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Alphabetical order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569" y="0"/>
            <a:ext cx="3983604" cy="6672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95" y="1144989"/>
            <a:ext cx="3745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con</a:t>
            </a:r>
            <a:r>
              <a:rPr lang="en-GB" sz="2800" dirty="0" smtClean="0"/>
              <a:t>firm-1</a:t>
            </a:r>
          </a:p>
          <a:p>
            <a:r>
              <a:rPr lang="en-GB" sz="2800" dirty="0" smtClean="0"/>
              <a:t>Slippers-8</a:t>
            </a:r>
          </a:p>
          <a:p>
            <a:r>
              <a:rPr lang="en-GB" sz="2800" dirty="0" smtClean="0"/>
              <a:t>nurse-6</a:t>
            </a:r>
          </a:p>
          <a:p>
            <a:r>
              <a:rPr lang="en-GB" sz="2800" dirty="0"/>
              <a:t>d</a:t>
            </a:r>
            <a:r>
              <a:rPr lang="en-GB" sz="2800" dirty="0" smtClean="0"/>
              <a:t>ressing gown-3</a:t>
            </a:r>
          </a:p>
          <a:p>
            <a:r>
              <a:rPr lang="en-GB" sz="2800" dirty="0" smtClean="0"/>
              <a:t>Ward-9</a:t>
            </a:r>
          </a:p>
          <a:p>
            <a:r>
              <a:rPr lang="en-GB" sz="2800" dirty="0" smtClean="0"/>
              <a:t>operation-7</a:t>
            </a:r>
          </a:p>
          <a:p>
            <a:r>
              <a:rPr lang="en-GB" sz="2800" dirty="0" smtClean="0"/>
              <a:t>jewellery-4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con</a:t>
            </a:r>
            <a:r>
              <a:rPr lang="en-GB" sz="2800" dirty="0" smtClean="0"/>
              <a:t>sultant-2</a:t>
            </a:r>
          </a:p>
          <a:p>
            <a:r>
              <a:rPr lang="en-GB" sz="2800" dirty="0" smtClean="0"/>
              <a:t>make-up-5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6229" y="5208104"/>
            <a:ext cx="2401294" cy="361784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81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Reading a hospital letter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esol.britishcouncil.org/content/learners/grammar-and-vocabulary/beginners/reading-letter-hospital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619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710" y="485031"/>
            <a:ext cx="114021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NHS Hospital						   		2/January/2018</a:t>
            </a:r>
          </a:p>
          <a:p>
            <a:r>
              <a:rPr lang="en-GB" sz="2400" dirty="0"/>
              <a:t>Tel: 01222 44443</a:t>
            </a:r>
          </a:p>
          <a:p>
            <a:endParaRPr lang="en-GB" sz="2400" dirty="0"/>
          </a:p>
          <a:p>
            <a:r>
              <a:rPr lang="en-GB" sz="2400" dirty="0"/>
              <a:t>Dear Mrs. Osman,</a:t>
            </a:r>
          </a:p>
          <a:p>
            <a:endParaRPr lang="en-GB" sz="2400" dirty="0"/>
          </a:p>
          <a:p>
            <a:r>
              <a:rPr lang="en-GB" sz="2400" dirty="0"/>
              <a:t>Your operation is on Monday 14</a:t>
            </a:r>
            <a:r>
              <a:rPr lang="en-GB" sz="2400" baseline="30000" dirty="0"/>
              <a:t>th</a:t>
            </a:r>
            <a:r>
              <a:rPr lang="en-GB" sz="2400" dirty="0"/>
              <a:t> January. Please go to B ward at 12.30. Your consultant is Mr. Hamilton.</a:t>
            </a:r>
          </a:p>
          <a:p>
            <a:endParaRPr lang="en-GB" sz="2400" dirty="0"/>
          </a:p>
          <a:p>
            <a:r>
              <a:rPr lang="en-GB" sz="2400" dirty="0"/>
              <a:t>You can have a light breakfast at 7.30am and have water up to 10.15am. Please do not wear jewellery or make up. You will need to bring your slippers and a dressing gown.</a:t>
            </a:r>
          </a:p>
          <a:p>
            <a:endParaRPr lang="en-GB" sz="2400" dirty="0"/>
          </a:p>
          <a:p>
            <a:r>
              <a:rPr lang="en-GB" sz="2400" dirty="0"/>
              <a:t>Please contact the above number to confirm your bed for this date as soon as possible.</a:t>
            </a:r>
          </a:p>
          <a:p>
            <a:endParaRPr lang="en-GB" sz="2400" dirty="0"/>
          </a:p>
          <a:p>
            <a:r>
              <a:rPr lang="en-GB" sz="2400" dirty="0"/>
              <a:t>Yours sincerely,</a:t>
            </a:r>
          </a:p>
          <a:p>
            <a:r>
              <a:rPr lang="en-GB" sz="2400" i="1" dirty="0"/>
              <a:t>Jane Manning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2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710" y="485031"/>
            <a:ext cx="1119543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A phone call for confirmation:</a:t>
            </a:r>
          </a:p>
          <a:p>
            <a:endParaRPr lang="en-GB" sz="2400" b="1" u="sng" dirty="0"/>
          </a:p>
          <a:p>
            <a:r>
              <a:rPr lang="en-GB" sz="2800" b="1" i="1" dirty="0"/>
              <a:t>Mrs. Osman- </a:t>
            </a:r>
            <a:r>
              <a:rPr lang="en-GB" sz="2800" dirty="0"/>
              <a:t>Hi. Can I speak to </a:t>
            </a:r>
            <a:r>
              <a:rPr lang="en-GB" sz="2800" i="1" dirty="0"/>
              <a:t>Jane </a:t>
            </a:r>
            <a:r>
              <a:rPr lang="en-GB" sz="2800" i="1" dirty="0" smtClean="0"/>
              <a:t>Manning </a:t>
            </a:r>
            <a:r>
              <a:rPr lang="en-GB" sz="2800" dirty="0" smtClean="0"/>
              <a:t>please</a:t>
            </a:r>
            <a:r>
              <a:rPr lang="en-GB" sz="2800" dirty="0"/>
              <a:t>?</a:t>
            </a:r>
          </a:p>
          <a:p>
            <a:r>
              <a:rPr lang="en-GB" sz="2800" b="1" i="1" dirty="0">
                <a:solidFill>
                  <a:srgbClr val="FF0000"/>
                </a:solidFill>
              </a:rPr>
              <a:t>Hospital-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/>
              <a:t>       </a:t>
            </a:r>
            <a:r>
              <a:rPr lang="en-GB" sz="2800" dirty="0"/>
              <a:t>Speaking. How can I help you?</a:t>
            </a:r>
          </a:p>
          <a:p>
            <a:r>
              <a:rPr lang="en-GB" sz="2800" b="1" i="1" dirty="0"/>
              <a:t>Mrs. Osman- </a:t>
            </a:r>
            <a:r>
              <a:rPr lang="en-GB" sz="2800" dirty="0"/>
              <a:t>This is </a:t>
            </a:r>
            <a:r>
              <a:rPr lang="en-GB" sz="2800" dirty="0" smtClean="0"/>
              <a:t>Mrs Osman.</a:t>
            </a:r>
            <a:endParaRPr lang="en-GB" sz="2800" dirty="0"/>
          </a:p>
          <a:p>
            <a:r>
              <a:rPr lang="en-GB" sz="2800" b="1" i="1" dirty="0">
                <a:solidFill>
                  <a:srgbClr val="FF0000"/>
                </a:solidFill>
              </a:rPr>
              <a:t>Hospital-</a:t>
            </a:r>
            <a:r>
              <a:rPr lang="en-GB" sz="2800" i="1" dirty="0"/>
              <a:t>        </a:t>
            </a:r>
            <a:r>
              <a:rPr lang="en-GB" sz="2800" dirty="0"/>
              <a:t>Hi, Mrs. Osman.</a:t>
            </a:r>
          </a:p>
          <a:p>
            <a:r>
              <a:rPr lang="en-GB" sz="2800" b="1" i="1" dirty="0" err="1"/>
              <a:t>Mrs.Osman</a:t>
            </a:r>
            <a:r>
              <a:rPr lang="en-GB" sz="2800" b="1" i="1" dirty="0"/>
              <a:t>-</a:t>
            </a:r>
            <a:r>
              <a:rPr lang="en-GB" sz="2800" dirty="0"/>
              <a:t>   I am calling you to confirm that I will be there on </a:t>
            </a:r>
            <a:r>
              <a:rPr lang="en-GB" sz="2800" i="1" dirty="0" smtClean="0"/>
              <a:t>			 		   </a:t>
            </a:r>
            <a:r>
              <a:rPr lang="en-GB" sz="2800" dirty="0" smtClean="0"/>
              <a:t>Monday </a:t>
            </a:r>
            <a:r>
              <a:rPr lang="en-GB" sz="2800" dirty="0"/>
              <a:t>14</a:t>
            </a:r>
            <a:r>
              <a:rPr lang="en-GB" sz="2800" baseline="30000" dirty="0"/>
              <a:t>th</a:t>
            </a:r>
            <a:r>
              <a:rPr lang="en-GB" sz="2800" dirty="0"/>
              <a:t> January at </a:t>
            </a:r>
            <a:r>
              <a:rPr lang="en-GB" sz="2800" dirty="0" smtClean="0"/>
              <a:t>12.30am.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Hospital-</a:t>
            </a:r>
            <a:r>
              <a:rPr lang="en-GB" sz="2800" i="1" dirty="0" smtClean="0"/>
              <a:t>        </a:t>
            </a:r>
            <a:r>
              <a:rPr lang="en-GB" sz="2800" dirty="0"/>
              <a:t>OK. </a:t>
            </a:r>
            <a:r>
              <a:rPr lang="en-GB" sz="2800" dirty="0" smtClean="0"/>
              <a:t>Thank you for </a:t>
            </a:r>
            <a:r>
              <a:rPr lang="en-GB" sz="2800" dirty="0"/>
              <a:t>your confirmation. </a:t>
            </a:r>
          </a:p>
          <a:p>
            <a:r>
              <a:rPr lang="en-GB" sz="2800" b="1" i="1" dirty="0"/>
              <a:t>Mrs. Osman</a:t>
            </a:r>
            <a:r>
              <a:rPr lang="en-GB" sz="2800" i="1" dirty="0"/>
              <a:t>- </a:t>
            </a:r>
            <a:r>
              <a:rPr lang="en-GB" sz="2800" dirty="0"/>
              <a:t>Bye.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Hospital-</a:t>
            </a:r>
            <a:r>
              <a:rPr lang="en-GB" sz="2800" i="1" dirty="0"/>
              <a:t>        </a:t>
            </a:r>
            <a:r>
              <a:rPr lang="en-GB" sz="2800" dirty="0"/>
              <a:t>Bye.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18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3711" y="485031"/>
            <a:ext cx="101935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A text message to teacher:</a:t>
            </a:r>
          </a:p>
          <a:p>
            <a:endParaRPr lang="en-GB" sz="2800" dirty="0"/>
          </a:p>
          <a:p>
            <a:r>
              <a:rPr lang="en-GB" sz="2800" dirty="0"/>
              <a:t>Hi </a:t>
            </a:r>
            <a:r>
              <a:rPr lang="en-GB" sz="2800" dirty="0" smtClean="0"/>
              <a:t>teacher</a:t>
            </a:r>
            <a:endParaRPr lang="en-GB" sz="2800" dirty="0"/>
          </a:p>
          <a:p>
            <a:r>
              <a:rPr lang="en-GB" sz="2800" dirty="0"/>
              <a:t>I </a:t>
            </a:r>
            <a:r>
              <a:rPr lang="en-GB" sz="2800" dirty="0" smtClean="0"/>
              <a:t>can’t </a:t>
            </a:r>
            <a:r>
              <a:rPr lang="en-GB" sz="2800" dirty="0"/>
              <a:t>come to class on </a:t>
            </a:r>
            <a:r>
              <a:rPr lang="en-GB" sz="2800" dirty="0" smtClean="0"/>
              <a:t>Monday 14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January because I am </a:t>
            </a:r>
            <a:r>
              <a:rPr lang="en-GB" sz="2800" dirty="0"/>
              <a:t>having an </a:t>
            </a:r>
            <a:r>
              <a:rPr lang="en-GB" sz="2800" dirty="0" smtClean="0"/>
              <a:t>operation.</a:t>
            </a:r>
            <a:endParaRPr lang="en-GB" sz="2800" dirty="0"/>
          </a:p>
          <a:p>
            <a:r>
              <a:rPr lang="en-GB" sz="2800" dirty="0"/>
              <a:t>Regards</a:t>
            </a:r>
          </a:p>
          <a:p>
            <a:r>
              <a:rPr lang="en-GB" sz="2800" smtClean="0"/>
              <a:t>Mrs Osman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29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Homework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/>
              <a:t>Activity-giving advice-You can write the answers on your notebook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https://www.liveworksheets.com/vj2011005ab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52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heck homework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ecap previous sessions- anagram game-health problems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Three different ways of giving advice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Recap previous learning- reading a hospital letter- vocabulary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Writing a text message/WhatsApp message to teacher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Check homework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https://www.liveworksheets.com/worksheets/en/English_as_a_Second_Language_(ESL)/</a:t>
            </a:r>
            <a:r>
              <a:rPr lang="en-GB" dirty="0" smtClean="0">
                <a:hlinkClick r:id="rId2"/>
              </a:rPr>
              <a:t>Illnesses_and_health_problems/Day_at_the_Clinic_vm1592314ic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1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192421" y="2912611"/>
            <a:ext cx="178086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toothache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398136" y="5551495"/>
            <a:ext cx="185890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headache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7960" y="1345878"/>
            <a:ext cx="145088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he flue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74324" y="2093138"/>
            <a:ext cx="123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 cold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388347" y="4934430"/>
            <a:ext cx="190863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n earache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12338" y="4317366"/>
            <a:ext cx="207512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 sore throat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24650" y="3659871"/>
            <a:ext cx="21355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stomach ache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096729" y="40755"/>
            <a:ext cx="216346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 broken arm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77960" y="676669"/>
            <a:ext cx="17063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backache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5" y="448918"/>
            <a:ext cx="1961250" cy="1305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4" y="2230876"/>
            <a:ext cx="1875791" cy="2005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4523021"/>
            <a:ext cx="2162620" cy="16642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040" y="157670"/>
            <a:ext cx="1935468" cy="19354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703" y="2230876"/>
            <a:ext cx="1696141" cy="21649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704" y="4810598"/>
            <a:ext cx="2226738" cy="14817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583" y="181183"/>
            <a:ext cx="1535291" cy="20496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988" y="2610641"/>
            <a:ext cx="1917776" cy="14053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0583" y="4523021"/>
            <a:ext cx="2224365" cy="14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29" y="636104"/>
            <a:ext cx="10868771" cy="496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Anagram-illnesses 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https://wordwall.net/resource/16390585/whats-the-matter</a:t>
            </a: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95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Give some advice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831273"/>
            <a:ext cx="11087794" cy="6102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What’s the matter?</a:t>
            </a:r>
          </a:p>
          <a:p>
            <a:pPr marL="0" indent="0">
              <a:buNone/>
            </a:pPr>
            <a:r>
              <a:rPr lang="en-GB" dirty="0" smtClean="0"/>
              <a:t>I have a headache.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You should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>take a medicine.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Why don’t you take a medicine?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Take a medicine.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What’s the matter?</a:t>
            </a:r>
          </a:p>
          <a:p>
            <a:pPr marL="0" indent="0">
              <a:buNone/>
            </a:pPr>
            <a:r>
              <a:rPr lang="en-GB" dirty="0" smtClean="0"/>
              <a:t>I’ve got a sore throat.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Why don’t you drink mint tea?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You should drink mint tea.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Drink mint tea.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What’s the matter?</a:t>
            </a:r>
          </a:p>
          <a:p>
            <a:pPr marL="0" indent="0">
              <a:buNone/>
            </a:pPr>
            <a:r>
              <a:rPr lang="en-GB" dirty="0"/>
              <a:t>I’ve got </a:t>
            </a:r>
            <a:r>
              <a:rPr lang="en-GB" dirty="0" smtClean="0"/>
              <a:t>backache.</a:t>
            </a: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Go and lie down.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Why don’t you go and lie down?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You should go and lie down.</a:t>
            </a:r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62" y="992732"/>
            <a:ext cx="1963082" cy="13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62" y="2911370"/>
            <a:ext cx="2225233" cy="148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00" y="4706738"/>
            <a:ext cx="1938696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2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Give some advice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44" y="1113183"/>
            <a:ext cx="11083457" cy="5375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What’s the matter?</a:t>
            </a:r>
          </a:p>
          <a:p>
            <a:pPr marL="0" indent="0">
              <a:buNone/>
            </a:pPr>
            <a:r>
              <a:rPr lang="en-GB" dirty="0" smtClean="0"/>
              <a:t>I have a earache.</a:t>
            </a:r>
          </a:p>
          <a:p>
            <a:pPr marL="0" indent="0">
              <a:buNone/>
            </a:pPr>
            <a:r>
              <a:rPr lang="en-GB" dirty="0" smtClean="0"/>
              <a:t>You should see your GP.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What’s the matter?</a:t>
            </a:r>
          </a:p>
          <a:p>
            <a:pPr marL="0" indent="0">
              <a:buNone/>
            </a:pPr>
            <a:r>
              <a:rPr lang="en-GB" dirty="0" smtClean="0"/>
              <a:t>I’ve got a stomach ache.</a:t>
            </a:r>
          </a:p>
          <a:p>
            <a:pPr marL="0" indent="0">
              <a:buNone/>
            </a:pPr>
            <a:r>
              <a:rPr lang="en-GB" dirty="0" smtClean="0"/>
              <a:t>Why don’t you drink some milk?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What’s the matter?</a:t>
            </a:r>
          </a:p>
          <a:p>
            <a:pPr marL="0" indent="0">
              <a:buNone/>
            </a:pPr>
            <a:r>
              <a:rPr lang="en-GB" dirty="0"/>
              <a:t>I’ve got </a:t>
            </a:r>
            <a:r>
              <a:rPr lang="en-GB" dirty="0" smtClean="0"/>
              <a:t>a cold.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Drink hot tea.</a:t>
            </a:r>
          </a:p>
          <a:p>
            <a:pPr marL="0" indent="0">
              <a:buNone/>
            </a:pPr>
            <a:r>
              <a:rPr lang="en-GB" dirty="0" smtClean="0"/>
              <a:t>Go to bed.</a:t>
            </a:r>
          </a:p>
          <a:p>
            <a:pPr marL="0" indent="0">
              <a:buNone/>
            </a:pPr>
            <a:r>
              <a:rPr lang="en-GB" dirty="0" smtClean="0"/>
              <a:t>Have a rest.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31" y="505417"/>
            <a:ext cx="1877731" cy="200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833" y="2843044"/>
            <a:ext cx="1536325" cy="205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29" y="4952190"/>
            <a:ext cx="222523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Give some advice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44" y="1113183"/>
            <a:ext cx="11083457" cy="5375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What’s the matter?</a:t>
            </a:r>
          </a:p>
          <a:p>
            <a:pPr marL="0" indent="0">
              <a:buNone/>
            </a:pPr>
            <a:r>
              <a:rPr lang="en-GB" dirty="0" smtClean="0"/>
              <a:t>I have toothache.</a:t>
            </a:r>
          </a:p>
          <a:p>
            <a:pPr marL="0" indent="0">
              <a:buNone/>
            </a:pPr>
            <a:r>
              <a:rPr lang="en-GB" dirty="0" smtClean="0"/>
              <a:t>You should</a:t>
            </a:r>
            <a:r>
              <a:rPr lang="en-GB" dirty="0"/>
              <a:t> </a:t>
            </a:r>
            <a:r>
              <a:rPr lang="en-GB" dirty="0" smtClean="0"/>
              <a:t>see a dentist.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What’s the matter?</a:t>
            </a:r>
          </a:p>
          <a:p>
            <a:pPr marL="0" indent="0">
              <a:buNone/>
            </a:pPr>
            <a:r>
              <a:rPr lang="en-GB" dirty="0" smtClean="0"/>
              <a:t>I’ve got the flue.</a:t>
            </a:r>
          </a:p>
          <a:p>
            <a:pPr marL="0" indent="0">
              <a:buNone/>
            </a:pPr>
            <a:r>
              <a:rPr lang="en-GB" dirty="0" smtClean="0"/>
              <a:t>Why don’t you</a:t>
            </a:r>
            <a:r>
              <a:rPr lang="en-GB" dirty="0"/>
              <a:t> </a:t>
            </a:r>
            <a:r>
              <a:rPr lang="en-GB" dirty="0" smtClean="0"/>
              <a:t>wear some more clothes?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What’s the matter?</a:t>
            </a:r>
          </a:p>
          <a:p>
            <a:pPr marL="0" indent="0">
              <a:buNone/>
            </a:pPr>
            <a:r>
              <a:rPr lang="en-GB" dirty="0"/>
              <a:t>I’ve got </a:t>
            </a:r>
            <a:r>
              <a:rPr lang="en-GB" dirty="0" smtClean="0"/>
              <a:t>a</a:t>
            </a:r>
            <a:r>
              <a:rPr lang="en-GB" dirty="0"/>
              <a:t> </a:t>
            </a:r>
            <a:r>
              <a:rPr lang="en-GB" dirty="0" smtClean="0"/>
              <a:t>broken arm.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H</a:t>
            </a:r>
            <a:r>
              <a:rPr lang="en-GB" dirty="0" smtClean="0"/>
              <a:t>ave a rest.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394" y="417959"/>
            <a:ext cx="2164268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731" y="2313073"/>
            <a:ext cx="1700931" cy="2164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041" y="4980051"/>
            <a:ext cx="1914310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3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accidents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 burn</a:t>
            </a:r>
          </a:p>
          <a:p>
            <a:pPr marL="0" indent="0">
              <a:buNone/>
            </a:pPr>
            <a:r>
              <a:rPr lang="en-GB" dirty="0" smtClean="0"/>
              <a:t>I’ve got a burn.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 cut</a:t>
            </a:r>
          </a:p>
          <a:p>
            <a:pPr marL="0" indent="0">
              <a:buNone/>
            </a:pPr>
            <a:r>
              <a:rPr lang="en-GB" dirty="0" smtClean="0"/>
              <a:t>I’ve got a cut on my finger.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 bruise</a:t>
            </a:r>
          </a:p>
          <a:p>
            <a:pPr marL="0" indent="0">
              <a:buNone/>
            </a:pPr>
            <a:r>
              <a:rPr lang="en-GB" dirty="0" smtClean="0"/>
              <a:t>I’ve got a bruise.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 mosquito bite</a:t>
            </a:r>
          </a:p>
          <a:p>
            <a:pPr marL="0" indent="0">
              <a:buNone/>
            </a:pPr>
            <a:r>
              <a:rPr lang="en-GB" dirty="0" smtClean="0"/>
              <a:t>I’ve got a mosquito bite.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65" y="105940"/>
            <a:ext cx="4057828" cy="212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69" y="1849865"/>
            <a:ext cx="3912043" cy="2190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10" y="2959514"/>
            <a:ext cx="3716184" cy="279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10" y="5096197"/>
            <a:ext cx="3310040" cy="24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645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           What’s the date today? 12th October the twelfth of October    12th January the twelfth of January   2nd March the second of March </vt:lpstr>
      <vt:lpstr>                </vt:lpstr>
      <vt:lpstr>Check homework</vt:lpstr>
      <vt:lpstr>PowerPoint Presentation</vt:lpstr>
      <vt:lpstr>PowerPoint Presentation</vt:lpstr>
      <vt:lpstr>Give some advice</vt:lpstr>
      <vt:lpstr>Give some advice</vt:lpstr>
      <vt:lpstr>Give some advice</vt:lpstr>
      <vt:lpstr>accidents</vt:lpstr>
      <vt:lpstr>Games-</vt:lpstr>
      <vt:lpstr>Reading a hospital letter</vt:lpstr>
      <vt:lpstr>Alphabetical order</vt:lpstr>
      <vt:lpstr>Reading a hospital letter</vt:lpstr>
      <vt:lpstr>PowerPoint Presentation</vt:lpstr>
      <vt:lpstr>PowerPoint Presentation</vt:lpstr>
      <vt:lpstr>PowerPoint Presentation</vt:lpstr>
      <vt:lpstr>Homework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302</cp:revision>
  <dcterms:created xsi:type="dcterms:W3CDTF">2021-05-21T00:07:32Z</dcterms:created>
  <dcterms:modified xsi:type="dcterms:W3CDTF">2021-10-13T13:59:15Z</dcterms:modified>
</cp:coreProperties>
</file>