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75" r:id="rId6"/>
    <p:sldId id="271" r:id="rId7"/>
    <p:sldId id="272" r:id="rId8"/>
    <p:sldId id="273" r:id="rId9"/>
    <p:sldId id="274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4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7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3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0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0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84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7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0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2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0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57CB-99A2-4B0D-B399-8595E49D8AC0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8BC8-B9BE-4DE2-B433-35BAEC1F3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0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glishfile4e.oxfordonlinepractice.com/app/dashboard/book/34/unit/21/lesson/01/activity/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your ESOL class </a:t>
            </a:r>
            <a:r>
              <a:rPr lang="en-GB" dirty="0" smtClean="0"/>
              <a:t>on 18/10/2021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 we will:</a:t>
            </a:r>
          </a:p>
          <a:p>
            <a:r>
              <a:rPr lang="en-GB" dirty="0" smtClean="0"/>
              <a:t>Speak and read about water and drinking habits</a:t>
            </a:r>
          </a:p>
          <a:p>
            <a:r>
              <a:rPr lang="en-GB" dirty="0" smtClean="0"/>
              <a:t>Listen for detail</a:t>
            </a:r>
          </a:p>
          <a:p>
            <a:r>
              <a:rPr lang="en-GB" dirty="0" smtClean="0"/>
              <a:t>Practise using too/ enough/not enough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33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What do we drink?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5173"/>
            <a:ext cx="5181600" cy="34522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88126"/>
            <a:ext cx="5181600" cy="34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and answer the questions below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7462" y="1518746"/>
            <a:ext cx="4724400" cy="52394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Is there anything you never drink?</a:t>
            </a:r>
          </a:p>
          <a:p>
            <a:r>
              <a:rPr lang="en-GB" dirty="0" smtClean="0"/>
              <a:t>Do you ever drink out of a can or a bottle? What?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6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Listen to the nutritionist talking about what kind of liquids we should drink. 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977" b="23956"/>
          <a:stretch/>
        </p:blipFill>
        <p:spPr>
          <a:xfrm>
            <a:off x="966998" y="1929950"/>
            <a:ext cx="4167397" cy="361714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Audio 5.15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04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Is there anything that you drink that some people say is good for you and others say it is bad?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322" t="6675" r="1322" b="15126"/>
          <a:stretch/>
        </p:blipFill>
        <p:spPr>
          <a:xfrm rot="16200000">
            <a:off x="432927" y="1569853"/>
            <a:ext cx="3770888" cy="4175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6132" y="1521303"/>
            <a:ext cx="4972556" cy="46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738" r="3061" b="7502"/>
          <a:stretch/>
        </p:blipFill>
        <p:spPr>
          <a:xfrm>
            <a:off x="343912" y="1650775"/>
            <a:ext cx="4308901" cy="50170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Audio 5:16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06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Look at the words below. Are they countable or uncountable?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</a:t>
            </a:r>
            <a:r>
              <a:rPr lang="en-GB" dirty="0" smtClean="0"/>
              <a:t>uice</a:t>
            </a:r>
          </a:p>
          <a:p>
            <a:r>
              <a:rPr lang="en-GB" dirty="0" smtClean="0"/>
              <a:t>bottle</a:t>
            </a:r>
          </a:p>
          <a:p>
            <a:r>
              <a:rPr lang="en-GB" dirty="0"/>
              <a:t>c</a:t>
            </a:r>
            <a:r>
              <a:rPr lang="en-GB" dirty="0" smtClean="0"/>
              <a:t>an</a:t>
            </a:r>
          </a:p>
          <a:p>
            <a:r>
              <a:rPr lang="en-GB" dirty="0" smtClean="0"/>
              <a:t>milk</a:t>
            </a:r>
          </a:p>
          <a:p>
            <a:r>
              <a:rPr lang="en-GB" dirty="0"/>
              <a:t>c</a:t>
            </a:r>
            <a:r>
              <a:rPr lang="en-GB" dirty="0" smtClean="0"/>
              <a:t>arton</a:t>
            </a:r>
          </a:p>
          <a:p>
            <a:r>
              <a:rPr lang="en-GB" dirty="0" smtClean="0"/>
              <a:t>water</a:t>
            </a:r>
          </a:p>
          <a:p>
            <a:r>
              <a:rPr lang="en-GB" dirty="0"/>
              <a:t>w</a:t>
            </a:r>
            <a:r>
              <a:rPr lang="en-GB" dirty="0" smtClean="0"/>
              <a:t>ine</a:t>
            </a:r>
          </a:p>
          <a:p>
            <a:r>
              <a:rPr lang="en-GB" dirty="0"/>
              <a:t>c</a:t>
            </a:r>
            <a:r>
              <a:rPr lang="en-GB" dirty="0" smtClean="0"/>
              <a:t>up</a:t>
            </a:r>
          </a:p>
          <a:p>
            <a:r>
              <a:rPr lang="en-GB" dirty="0" smtClean="0"/>
              <a:t>glass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/>
              <a:t>Choose the correct word or phrase for each sentence. Say why the other one is wrong.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How much/many cups of coffee do you drink a day?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 don’t drink much/many water.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 drink a lot of/many milk.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Drinking a few/ a little red wine can be good for you.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 only have a few/a little cans of Coke a week.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We don’t drink a lot/a lot of.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107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/>
              <a:t>Quantifiers: too much/too many/too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 I'm very stressed today. I have too much work.</a:t>
            </a:r>
          </a:p>
          <a:p>
            <a:endParaRPr lang="en-US" dirty="0"/>
          </a:p>
          <a:p>
            <a:r>
              <a:rPr lang="en-US" dirty="0"/>
              <a:t>    My boss talks too much.</a:t>
            </a:r>
          </a:p>
          <a:p>
            <a:endParaRPr lang="en-US" dirty="0"/>
          </a:p>
          <a:p>
            <a:r>
              <a:rPr lang="en-US" dirty="0"/>
              <a:t>2  My diet is unhealthy. I eat too many cakes and sweets.</a:t>
            </a:r>
          </a:p>
          <a:p>
            <a:endParaRPr lang="en-US" dirty="0"/>
          </a:p>
          <a:p>
            <a:r>
              <a:rPr lang="en-US" dirty="0"/>
              <a:t>3  I don't want to go out tonight. I'm too tired.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FORM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use too much, too many, too to say 'more than is good'.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 Use too much + uncountable noun (e.g. coffee, time) or after a verb.</a:t>
            </a:r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Use too many + countable noun (e.g. cakes, people).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 Use too + an adjective NOT I'm too much tired.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(not) enough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3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Your turn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</a:t>
            </a:r>
            <a:r>
              <a:rPr lang="en-GB" smtClean="0">
                <a:hlinkClick r:id="rId2"/>
              </a:rPr>
              <a:t>englishfile4e.oxfordonlinepractice.com/app/dashboard/book/34/unit/21/lesson/01/activity/01</a:t>
            </a:r>
            <a:endParaRPr lang="en-GB" smtClean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7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A682CA-33CF-444A-99B0-BAF6CF8C0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08409A-6BD8-4172-9C69-A2270A71E7F8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fda347e8-585c-4e63-a911-a81b04e8784d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864a162b-6542-4936-93da-60f3c2cf7848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6E8FBB-937C-46B1-B754-9A5224863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319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Welcome to your ESOL class on 18/10/2021</vt:lpstr>
      <vt:lpstr>What do we drink?</vt:lpstr>
      <vt:lpstr>Read and answer the questions below</vt:lpstr>
      <vt:lpstr>Listen to the nutritionist talking about what kind of liquids we should drink. </vt:lpstr>
      <vt:lpstr>Is there anything that you drink that some people say is good for you and others say it is bad?</vt:lpstr>
      <vt:lpstr>PowerPoint Presentation</vt:lpstr>
      <vt:lpstr>Look at the words below. Are they countable or uncountable?</vt:lpstr>
      <vt:lpstr>Quantifiers: too much/too many/too</vt:lpstr>
      <vt:lpstr>Your turn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ESOL class online</dc:title>
  <dc:creator>Jakubowska-Chaaban, Malgorzata</dc:creator>
  <cp:lastModifiedBy>Jakubowska-Chaaban, Malgorzata</cp:lastModifiedBy>
  <cp:revision>11</cp:revision>
  <dcterms:created xsi:type="dcterms:W3CDTF">2020-10-29T15:09:09Z</dcterms:created>
  <dcterms:modified xsi:type="dcterms:W3CDTF">2021-10-21T06:38:23Z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