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9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5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00EB8-6045-4B07-A441-E5AC9DC162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9937-293D-4B7F-8C5E-4567C4B11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4936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ESOL class online</a:t>
            </a:r>
            <a:br>
              <a:rPr lang="en-GB" sz="2400" b="1" dirty="0" smtClean="0"/>
            </a:br>
            <a:r>
              <a:rPr lang="en-GB" sz="2400" b="1" dirty="0" smtClean="0"/>
              <a:t>01/10/2021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76500"/>
            <a:ext cx="9144000" cy="2781300"/>
          </a:xfrm>
        </p:spPr>
        <p:txBody>
          <a:bodyPr/>
          <a:lstStyle/>
          <a:p>
            <a:r>
              <a:rPr lang="en-GB" dirty="0" smtClean="0"/>
              <a:t>Welcome to your ESOL class.</a:t>
            </a:r>
          </a:p>
          <a:p>
            <a:r>
              <a:rPr lang="en-GB" dirty="0" smtClean="0"/>
              <a:t>Today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Write sentences about other people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Use words like his/her/our/their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Speak </a:t>
            </a:r>
            <a:r>
              <a:rPr lang="en-GB" dirty="0" smtClean="0"/>
              <a:t>about countries and </a:t>
            </a:r>
            <a:r>
              <a:rPr lang="en-GB" dirty="0" smtClean="0"/>
              <a:t>nationalities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Learn about  safety </a:t>
            </a:r>
            <a:r>
              <a:rPr lang="en-GB" dirty="0" smtClean="0"/>
              <a:t>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02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talk!</a:t>
            </a:r>
            <a:br>
              <a:rPr lang="en-GB" dirty="0" smtClean="0"/>
            </a:br>
            <a:r>
              <a:rPr lang="en-GB" dirty="0" smtClean="0"/>
              <a:t>Ask your classmates: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223294"/>
            <a:ext cx="4724400" cy="3556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?</a:t>
            </a:r>
          </a:p>
          <a:p>
            <a:r>
              <a:rPr lang="en-GB" dirty="0" smtClean="0"/>
              <a:t>?</a:t>
            </a:r>
          </a:p>
          <a:p>
            <a:r>
              <a:rPr lang="en-GB" dirty="0" smtClean="0"/>
              <a:t>?</a:t>
            </a:r>
          </a:p>
          <a:p>
            <a:r>
              <a:rPr lang="en-GB" dirty="0" smtClean="0"/>
              <a:t>Write it down in full sentences.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8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94272"/>
            <a:ext cx="5181600" cy="34140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name is Sami Mahmoud.</a:t>
            </a:r>
          </a:p>
          <a:p>
            <a:r>
              <a:rPr lang="en-GB" dirty="0" smtClean="0"/>
              <a:t>I live in Wishaw.</a:t>
            </a:r>
          </a:p>
          <a:p>
            <a:r>
              <a:rPr lang="en-GB" dirty="0" smtClean="0"/>
              <a:t>I am 35.</a:t>
            </a:r>
          </a:p>
          <a:p>
            <a:r>
              <a:rPr lang="en-GB" dirty="0" smtClean="0"/>
              <a:t>I am from Iraq.</a:t>
            </a:r>
          </a:p>
          <a:p>
            <a:r>
              <a:rPr lang="en-GB" dirty="0" smtClean="0"/>
              <a:t>I am Iraqi.</a:t>
            </a:r>
          </a:p>
          <a:p>
            <a:r>
              <a:rPr lang="en-GB" dirty="0" smtClean="0"/>
              <a:t>I have a 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14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sentences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286794"/>
            <a:ext cx="4572000" cy="3429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Bartosz</a:t>
            </a:r>
            <a:r>
              <a:rPr lang="en-GB" dirty="0" smtClean="0"/>
              <a:t> </a:t>
            </a:r>
            <a:r>
              <a:rPr lang="en-GB" dirty="0" err="1" smtClean="0"/>
              <a:t>Kania</a:t>
            </a:r>
            <a:r>
              <a:rPr lang="en-GB" dirty="0" smtClean="0"/>
              <a:t>  </a:t>
            </a:r>
          </a:p>
          <a:p>
            <a:r>
              <a:rPr lang="en-GB" dirty="0" smtClean="0"/>
              <a:t>From Poland</a:t>
            </a:r>
          </a:p>
          <a:p>
            <a:r>
              <a:rPr lang="en-GB" dirty="0" smtClean="0"/>
              <a:t>19</a:t>
            </a:r>
          </a:p>
          <a:p>
            <a:r>
              <a:rPr lang="en-GB" dirty="0" smtClean="0"/>
              <a:t>Now in </a:t>
            </a:r>
            <a:r>
              <a:rPr lang="en-GB" dirty="0" err="1" smtClean="0"/>
              <a:t>london</a:t>
            </a:r>
            <a:endParaRPr lang="en-GB" dirty="0" smtClean="0"/>
          </a:p>
          <a:p>
            <a:r>
              <a:rPr lang="en-GB" dirty="0" smtClean="0"/>
              <a:t>Two sisters and one brother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0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the date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25115"/>
              </p:ext>
            </p:extLst>
          </p:nvPr>
        </p:nvGraphicFramePr>
        <p:xfrm>
          <a:off x="838200" y="1825625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128613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68125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1/1/1973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1st January 1973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81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24/6/1985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24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…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32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15/     /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February 1958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12/11/1990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5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30th October 2001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0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2/1/1975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15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12th March 1982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9/9/1956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31st August 1960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0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28/5/1995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78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2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31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What’s your date of birth?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2175"/>
            <a:ext cx="9144000" cy="30956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99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personal information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5200" y="2445544"/>
            <a:ext cx="2387600" cy="3111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Name: Amin</a:t>
            </a:r>
          </a:p>
          <a:p>
            <a:r>
              <a:rPr lang="en-GB" dirty="0" smtClean="0"/>
              <a:t>Country: Iran</a:t>
            </a:r>
          </a:p>
          <a:p>
            <a:r>
              <a:rPr lang="en-GB" dirty="0" smtClean="0"/>
              <a:t>Nationality: Iranian</a:t>
            </a:r>
          </a:p>
          <a:p>
            <a:endParaRPr lang="en-GB" dirty="0"/>
          </a:p>
          <a:p>
            <a:r>
              <a:rPr lang="en-GB" dirty="0" smtClean="0"/>
              <a:t>This is Amin. He is from Iran.</a:t>
            </a:r>
          </a:p>
          <a:p>
            <a:r>
              <a:rPr lang="en-GB" dirty="0" smtClean="0"/>
              <a:t>His nationality is Iranian.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69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Pronouns and adjectives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I – my</a:t>
            </a:r>
          </a:p>
          <a:p>
            <a:r>
              <a:rPr lang="en-GB" dirty="0" smtClean="0"/>
              <a:t>You – Y…..</a:t>
            </a:r>
          </a:p>
          <a:p>
            <a:r>
              <a:rPr lang="en-GB" dirty="0" smtClean="0"/>
              <a:t>He - ….</a:t>
            </a:r>
          </a:p>
          <a:p>
            <a:r>
              <a:rPr lang="en-GB" dirty="0" smtClean="0"/>
              <a:t>Can we complete the rest?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He is from Argentina. _____name is Paolo.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You come from Slovakia.____ country is in Europe.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____is from Pakistan. Her nationality is Pakistani.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We are from Ireland. ____nationality is Irish.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They are from Turkey.____ nationality is Turkish.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It is an old movie. ___title is "Casablanca".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 We live in London. ____city is London.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/>
          <a:lstStyle/>
          <a:p>
            <a:r>
              <a:rPr lang="en-GB" dirty="0" smtClean="0"/>
              <a:t>Write sentences.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525" y="1304926"/>
            <a:ext cx="2308224" cy="3133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304926"/>
            <a:ext cx="7543800" cy="4872037"/>
          </a:xfrm>
        </p:spPr>
        <p:txBody>
          <a:bodyPr/>
          <a:lstStyle/>
          <a:p>
            <a:r>
              <a:rPr lang="en-GB" dirty="0" smtClean="0"/>
              <a:t>Name: </a:t>
            </a:r>
            <a:r>
              <a:rPr lang="en-GB" dirty="0" err="1" smtClean="0"/>
              <a:t>Foursat</a:t>
            </a:r>
            <a:endParaRPr lang="en-GB" dirty="0" smtClean="0"/>
          </a:p>
          <a:p>
            <a:r>
              <a:rPr lang="en-GB" dirty="0" smtClean="0"/>
              <a:t>Country: Afghanistan</a:t>
            </a:r>
          </a:p>
          <a:p>
            <a:r>
              <a:rPr lang="en-GB" dirty="0" smtClean="0"/>
              <a:t>Nationality: Afghani</a:t>
            </a:r>
          </a:p>
          <a:p>
            <a:r>
              <a:rPr lang="en-GB" b="1" u="sng" dirty="0" smtClean="0"/>
              <a:t>Write sentences about her: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/>
              <a:t>____</a:t>
            </a:r>
          </a:p>
          <a:p>
            <a:pPr marL="514350" indent="-514350">
              <a:buFont typeface="+mj-lt"/>
              <a:buAutoNum type="arabicPeriod"/>
            </a:pPr>
            <a:endParaRPr lang="en-GB" b="1" u="sng" dirty="0" smtClean="0"/>
          </a:p>
          <a:p>
            <a:pPr marL="514350" indent="-514350">
              <a:buFont typeface="+mj-lt"/>
              <a:buAutoNum type="arabicPeriod"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8759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200" y="2432844"/>
            <a:ext cx="3911600" cy="3136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Name: Neil</a:t>
            </a:r>
          </a:p>
          <a:p>
            <a:r>
              <a:rPr lang="en-GB" dirty="0" smtClean="0"/>
              <a:t>Country: Scotland</a:t>
            </a:r>
          </a:p>
          <a:p>
            <a:r>
              <a:rPr lang="en-GB" dirty="0" smtClean="0"/>
              <a:t>Nationality: British</a:t>
            </a:r>
          </a:p>
          <a:p>
            <a:r>
              <a:rPr lang="en-GB" u="sng" dirty="0" smtClean="0"/>
              <a:t>Write sentences about him.</a:t>
            </a:r>
          </a:p>
          <a:p>
            <a:endParaRPr lang="en-GB" u="sng" dirty="0"/>
          </a:p>
          <a:p>
            <a:r>
              <a:rPr lang="en-GB" u="sng" dirty="0" smtClean="0"/>
              <a:t>What questions can we ask to find information about Neil?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13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questions can we ask about her?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413794"/>
            <a:ext cx="4267200" cy="3175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9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ask these questions and give answers.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413794"/>
            <a:ext cx="4267200" cy="3175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Name: </a:t>
            </a:r>
            <a:r>
              <a:rPr lang="en-GB" dirty="0" err="1" smtClean="0"/>
              <a:t>Mercan</a:t>
            </a:r>
            <a:endParaRPr lang="en-GB" dirty="0" smtClean="0"/>
          </a:p>
          <a:p>
            <a:r>
              <a:rPr lang="en-GB" dirty="0" smtClean="0"/>
              <a:t>Country: Turkey</a:t>
            </a:r>
          </a:p>
          <a:p>
            <a:r>
              <a:rPr lang="en-GB" dirty="0" smtClean="0"/>
              <a:t>Nationality: Turkish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1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sentences about them.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Name: </a:t>
            </a:r>
            <a:r>
              <a:rPr lang="en-GB" dirty="0" err="1" smtClean="0"/>
              <a:t>Maheri</a:t>
            </a:r>
            <a:endParaRPr lang="en-GB" dirty="0" smtClean="0"/>
          </a:p>
          <a:p>
            <a:r>
              <a:rPr lang="en-GB" dirty="0" smtClean="0"/>
              <a:t>Country: Eritrea</a:t>
            </a:r>
          </a:p>
          <a:p>
            <a:r>
              <a:rPr lang="en-GB" dirty="0" smtClean="0"/>
              <a:t>Nationality: Eritrean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Name: Ana Tazi</a:t>
            </a:r>
          </a:p>
          <a:p>
            <a:r>
              <a:rPr lang="en-GB" dirty="0" smtClean="0"/>
              <a:t>Country: Congo</a:t>
            </a:r>
          </a:p>
          <a:p>
            <a:r>
              <a:rPr lang="en-GB" dirty="0" smtClean="0"/>
              <a:t>Nationality: Congolese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6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your personal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Write:</a:t>
            </a:r>
          </a:p>
          <a:p>
            <a:r>
              <a:rPr lang="en-GB" dirty="0" smtClean="0"/>
              <a:t> Your name</a:t>
            </a:r>
          </a:p>
          <a:p>
            <a:r>
              <a:rPr lang="en-GB" dirty="0" smtClean="0"/>
              <a:t>Your country</a:t>
            </a:r>
          </a:p>
          <a:p>
            <a:r>
              <a:rPr lang="en-GB" dirty="0" smtClean="0"/>
              <a:t>Your nationality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What questions can we ask to get this information?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023394"/>
            <a:ext cx="2590800" cy="30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10624-EED3-4DCE-9B74-9ACAD85E6B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2F804-C1F8-4091-9331-C088FE2DB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DCF6F-7EAB-4827-B3EB-29BA33C5018A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fda347e8-585c-4e63-a911-a81b04e8784d"/>
    <ds:schemaRef ds:uri="864a162b-6542-4936-93da-60f3c2cf78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ESOL class online 01/10/2021</vt:lpstr>
      <vt:lpstr>Giving personal information</vt:lpstr>
      <vt:lpstr>Pronouns and adjectives</vt:lpstr>
      <vt:lpstr>Write sentences.</vt:lpstr>
      <vt:lpstr>PowerPoint Presentation</vt:lpstr>
      <vt:lpstr>What questions can we ask about her?</vt:lpstr>
      <vt:lpstr>Let’s ask these questions and give answers.</vt:lpstr>
      <vt:lpstr>Write sentences about them.</vt:lpstr>
      <vt:lpstr>What is your personal information?</vt:lpstr>
      <vt:lpstr>Let’s talk! Ask your classmates:</vt:lpstr>
      <vt:lpstr>PowerPoint Presentation</vt:lpstr>
      <vt:lpstr>Write sentences</vt:lpstr>
      <vt:lpstr>Say the date</vt:lpstr>
      <vt:lpstr>What’s your date of birth?</vt:lpstr>
    </vt:vector>
  </TitlesOfParts>
  <Company>London Borough of Camden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class online 07/10/2020</dc:title>
  <dc:creator>Jakubowska-Chaaban, Malgorzata</dc:creator>
  <cp:lastModifiedBy>Jakubowska-Chaaban, Malgorzata</cp:lastModifiedBy>
  <cp:revision>7</cp:revision>
  <dcterms:created xsi:type="dcterms:W3CDTF">2020-10-06T17:40:09Z</dcterms:created>
  <dcterms:modified xsi:type="dcterms:W3CDTF">2021-10-05T19:18:04Z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