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handoutMasterIdLst>
    <p:handoutMasterId r:id="rId33"/>
  </p:handoutMasterIdLst>
  <p:sldIdLst>
    <p:sldId id="2560" r:id="rId2"/>
    <p:sldId id="2582" r:id="rId3"/>
    <p:sldId id="2576" r:id="rId4"/>
    <p:sldId id="2577" r:id="rId5"/>
    <p:sldId id="2578" r:id="rId6"/>
    <p:sldId id="2566" r:id="rId7"/>
    <p:sldId id="2567" r:id="rId8"/>
    <p:sldId id="2561" r:id="rId9"/>
    <p:sldId id="2569" r:id="rId10"/>
    <p:sldId id="2570" r:id="rId11"/>
    <p:sldId id="2564" r:id="rId12"/>
    <p:sldId id="2563" r:id="rId13"/>
    <p:sldId id="2565" r:id="rId14"/>
    <p:sldId id="2568" r:id="rId15"/>
    <p:sldId id="2562" r:id="rId16"/>
    <p:sldId id="712" r:id="rId17"/>
    <p:sldId id="401" r:id="rId18"/>
    <p:sldId id="775" r:id="rId19"/>
    <p:sldId id="721" r:id="rId20"/>
    <p:sldId id="430" r:id="rId21"/>
    <p:sldId id="2559" r:id="rId22"/>
    <p:sldId id="2579" r:id="rId23"/>
    <p:sldId id="2580" r:id="rId24"/>
    <p:sldId id="2571" r:id="rId25"/>
    <p:sldId id="2572" r:id="rId26"/>
    <p:sldId id="2573" r:id="rId27"/>
    <p:sldId id="2574" r:id="rId28"/>
    <p:sldId id="2575" r:id="rId29"/>
    <p:sldId id="2581" r:id="rId30"/>
    <p:sldId id="733" r:id="rId31"/>
  </p:sldIdLst>
  <p:sldSz cx="9144000" cy="6858000" type="screen4x3"/>
  <p:notesSz cx="6797675" cy="9928225"/>
  <p:defaultTextStyle>
    <a:defPPr>
      <a:defRPr lang="en-US"/>
    </a:defPPr>
    <a:lvl1pPr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entury Gothic" panose="020B0502020202020204" pitchFamily="34" charset="0"/>
        <a:ea typeface="+mn-ea"/>
        <a:cs typeface="+mn-cs"/>
      </a:defRPr>
    </a:lvl5pPr>
    <a:lvl6pPr marL="2286000" algn="l" defTabSz="914400" rtl="0" eaLnBrk="1" latinLnBrk="0" hangingPunct="1">
      <a:defRPr kern="1200">
        <a:solidFill>
          <a:schemeClr val="tx1"/>
        </a:solidFill>
        <a:latin typeface="Century Gothic" panose="020B0502020202020204" pitchFamily="34" charset="0"/>
        <a:ea typeface="+mn-ea"/>
        <a:cs typeface="+mn-cs"/>
      </a:defRPr>
    </a:lvl6pPr>
    <a:lvl7pPr marL="2743200" algn="l" defTabSz="914400" rtl="0" eaLnBrk="1" latinLnBrk="0" hangingPunct="1">
      <a:defRPr kern="1200">
        <a:solidFill>
          <a:schemeClr val="tx1"/>
        </a:solidFill>
        <a:latin typeface="Century Gothic" panose="020B0502020202020204" pitchFamily="34" charset="0"/>
        <a:ea typeface="+mn-ea"/>
        <a:cs typeface="+mn-cs"/>
      </a:defRPr>
    </a:lvl7pPr>
    <a:lvl8pPr marL="3200400" algn="l" defTabSz="914400" rtl="0" eaLnBrk="1" latinLnBrk="0" hangingPunct="1">
      <a:defRPr kern="1200">
        <a:solidFill>
          <a:schemeClr val="tx1"/>
        </a:solidFill>
        <a:latin typeface="Century Gothic" panose="020B0502020202020204" pitchFamily="34" charset="0"/>
        <a:ea typeface="+mn-ea"/>
        <a:cs typeface="+mn-cs"/>
      </a:defRPr>
    </a:lvl8pPr>
    <a:lvl9pPr marL="3657600" algn="l" defTabSz="914400" rtl="0" eaLnBrk="1" latinLnBrk="0" hangingPunct="1">
      <a:defRPr kern="1200">
        <a:solidFill>
          <a:schemeClr val="tx1"/>
        </a:solidFill>
        <a:latin typeface="Century Gothic" panose="020B0502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8BE91F-FCD3-4D41-A89D-74706EF3BE1A}" v="1" dt="2021-10-28T12:25:25.7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3" autoAdjust="0"/>
    <p:restoredTop sz="94660"/>
  </p:normalViewPr>
  <p:slideViewPr>
    <p:cSldViewPr>
      <p:cViewPr varScale="1">
        <p:scale>
          <a:sx n="86" d="100"/>
          <a:sy n="86" d="100"/>
        </p:scale>
        <p:origin x="200" y="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4529" d="31250"/>
        <a:sy n="34529" d="3125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Beckles" userId="c5d7e2ebd1f33eb5" providerId="LiveId" clId="{308BE91F-FCD3-4D41-A89D-74706EF3BE1A}"/>
    <pc:docChg chg="modSld">
      <pc:chgData name="Janice Beckles" userId="c5d7e2ebd1f33eb5" providerId="LiveId" clId="{308BE91F-FCD3-4D41-A89D-74706EF3BE1A}" dt="2021-10-28T12:25:25.767" v="0" actId="478"/>
      <pc:docMkLst>
        <pc:docMk/>
      </pc:docMkLst>
      <pc:sldChg chg="addSp delSp modSp">
        <pc:chgData name="Janice Beckles" userId="c5d7e2ebd1f33eb5" providerId="LiveId" clId="{308BE91F-FCD3-4D41-A89D-74706EF3BE1A}" dt="2021-10-28T12:25:25.767" v="0" actId="478"/>
        <pc:sldMkLst>
          <pc:docMk/>
          <pc:sldMk cId="1408855802" sldId="2560"/>
        </pc:sldMkLst>
        <pc:spChg chg="del">
          <ac:chgData name="Janice Beckles" userId="c5d7e2ebd1f33eb5" providerId="LiveId" clId="{308BE91F-FCD3-4D41-A89D-74706EF3BE1A}" dt="2021-10-28T12:25:25.767" v="0" actId="478"/>
          <ac:spMkLst>
            <pc:docMk/>
            <pc:sldMk cId="1408855802" sldId="2560"/>
            <ac:spMk id="3" creationId="{9E5F3880-199C-425E-B941-A281098435FC}"/>
          </ac:spMkLst>
        </pc:spChg>
        <pc:spChg chg="add mod">
          <ac:chgData name="Janice Beckles" userId="c5d7e2ebd1f33eb5" providerId="LiveId" clId="{308BE91F-FCD3-4D41-A89D-74706EF3BE1A}" dt="2021-10-28T12:25:25.767" v="0" actId="478"/>
          <ac:spMkLst>
            <pc:docMk/>
            <pc:sldMk cId="1408855802" sldId="2560"/>
            <ac:spMk id="4" creationId="{66D22EDD-5570-43BD-BDE1-8569D5F3919E}"/>
          </ac:spMkLst>
        </pc:spChg>
      </pc:sldChg>
    </pc:docChg>
  </pc:docChgLst>
</pc:chgInfo>
</file>

<file path=ppt/diagrams/_rels/data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ata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diagrams/_rels/drawing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svg"/><Relationship Id="rId1" Type="http://schemas.openxmlformats.org/officeDocument/2006/relationships/image" Target="../media/image21.png"/><Relationship Id="rId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1053DF-1600-442D-8B33-4D56B40DD91D}" type="doc">
      <dgm:prSet loTypeId="urn:microsoft.com/office/officeart/2005/8/layout/default" loCatId="list" qsTypeId="urn:microsoft.com/office/officeart/2005/8/quickstyle/simple4" qsCatId="simple" csTypeId="urn:microsoft.com/office/officeart/2005/8/colors/colorful1" csCatId="colorful"/>
      <dgm:spPr/>
      <dgm:t>
        <a:bodyPr/>
        <a:lstStyle/>
        <a:p>
          <a:endParaRPr lang="en-US"/>
        </a:p>
      </dgm:t>
    </dgm:pt>
    <dgm:pt modelId="{E0D69086-7428-43B8-B54D-C2629C57DC31}">
      <dgm:prSet/>
      <dgm:spPr/>
      <dgm:t>
        <a:bodyPr/>
        <a:lstStyle/>
        <a:p>
          <a:r>
            <a:rPr lang="en-GB"/>
            <a:t>Financials</a:t>
          </a:r>
          <a:endParaRPr lang="en-US"/>
        </a:p>
      </dgm:t>
    </dgm:pt>
    <dgm:pt modelId="{5712899C-D039-4491-A099-80A681EC61C8}" type="parTrans" cxnId="{CDA703FF-B691-41CC-B057-A7F914CAC6FB}">
      <dgm:prSet/>
      <dgm:spPr/>
      <dgm:t>
        <a:bodyPr/>
        <a:lstStyle/>
        <a:p>
          <a:endParaRPr lang="en-US"/>
        </a:p>
      </dgm:t>
    </dgm:pt>
    <dgm:pt modelId="{EE0221FB-B431-4956-87D1-C746F0AD8948}" type="sibTrans" cxnId="{CDA703FF-B691-41CC-B057-A7F914CAC6FB}">
      <dgm:prSet/>
      <dgm:spPr/>
      <dgm:t>
        <a:bodyPr/>
        <a:lstStyle/>
        <a:p>
          <a:endParaRPr lang="en-US"/>
        </a:p>
      </dgm:t>
    </dgm:pt>
    <dgm:pt modelId="{6F2C151E-5D2C-4D52-80BA-7C84DBFFCBA1}">
      <dgm:prSet/>
      <dgm:spPr/>
      <dgm:t>
        <a:bodyPr/>
        <a:lstStyle/>
        <a:p>
          <a:r>
            <a:rPr lang="en-GB"/>
            <a:t>Inventory</a:t>
          </a:r>
          <a:endParaRPr lang="en-US"/>
        </a:p>
      </dgm:t>
    </dgm:pt>
    <dgm:pt modelId="{00C417DF-E16F-4FC1-88EB-CB4C9F5D48F2}" type="parTrans" cxnId="{3C0595D6-28B9-4954-B968-2D48D3141883}">
      <dgm:prSet/>
      <dgm:spPr/>
      <dgm:t>
        <a:bodyPr/>
        <a:lstStyle/>
        <a:p>
          <a:endParaRPr lang="en-US"/>
        </a:p>
      </dgm:t>
    </dgm:pt>
    <dgm:pt modelId="{B1058D3B-52B7-4625-ACFF-A2056BC9F064}" type="sibTrans" cxnId="{3C0595D6-28B9-4954-B968-2D48D3141883}">
      <dgm:prSet/>
      <dgm:spPr/>
      <dgm:t>
        <a:bodyPr/>
        <a:lstStyle/>
        <a:p>
          <a:endParaRPr lang="en-US"/>
        </a:p>
      </dgm:t>
    </dgm:pt>
    <dgm:pt modelId="{8B67CE17-8DB0-4217-BFA3-51C5308C9A18}">
      <dgm:prSet/>
      <dgm:spPr/>
      <dgm:t>
        <a:bodyPr/>
        <a:lstStyle/>
        <a:p>
          <a:r>
            <a:rPr lang="en-GB"/>
            <a:t>Personnel</a:t>
          </a:r>
          <a:endParaRPr lang="en-US"/>
        </a:p>
      </dgm:t>
    </dgm:pt>
    <dgm:pt modelId="{7F5BDA97-684A-4D22-9762-5F3B6F81AD79}" type="parTrans" cxnId="{C70BED34-91C9-485A-920A-AA0DE30C0CEB}">
      <dgm:prSet/>
      <dgm:spPr/>
      <dgm:t>
        <a:bodyPr/>
        <a:lstStyle/>
        <a:p>
          <a:endParaRPr lang="en-US"/>
        </a:p>
      </dgm:t>
    </dgm:pt>
    <dgm:pt modelId="{CFDD56C9-FFBB-45EF-BDAC-3A3A17E9448D}" type="sibTrans" cxnId="{C70BED34-91C9-485A-920A-AA0DE30C0CEB}">
      <dgm:prSet/>
      <dgm:spPr/>
      <dgm:t>
        <a:bodyPr/>
        <a:lstStyle/>
        <a:p>
          <a:endParaRPr lang="en-US"/>
        </a:p>
      </dgm:t>
    </dgm:pt>
    <dgm:pt modelId="{A3FCFE67-8A04-4D84-836F-31226E7E6748}">
      <dgm:prSet/>
      <dgm:spPr/>
      <dgm:t>
        <a:bodyPr/>
        <a:lstStyle/>
        <a:p>
          <a:r>
            <a:rPr lang="en-GB"/>
            <a:t>Project timelines</a:t>
          </a:r>
          <a:endParaRPr lang="en-US"/>
        </a:p>
      </dgm:t>
    </dgm:pt>
    <dgm:pt modelId="{954D58B9-1A31-4839-BBE3-A2EC7776E230}" type="parTrans" cxnId="{5A3B133A-0665-4559-A62D-21E02777A5B7}">
      <dgm:prSet/>
      <dgm:spPr/>
      <dgm:t>
        <a:bodyPr/>
        <a:lstStyle/>
        <a:p>
          <a:endParaRPr lang="en-US"/>
        </a:p>
      </dgm:t>
    </dgm:pt>
    <dgm:pt modelId="{9C423CBD-4461-45B8-A4E3-FFE357AC9C50}" type="sibTrans" cxnId="{5A3B133A-0665-4559-A62D-21E02777A5B7}">
      <dgm:prSet/>
      <dgm:spPr/>
      <dgm:t>
        <a:bodyPr/>
        <a:lstStyle/>
        <a:p>
          <a:endParaRPr lang="en-US"/>
        </a:p>
      </dgm:t>
    </dgm:pt>
    <dgm:pt modelId="{92FC29C4-BC13-4B66-BE55-0407FA61374C}">
      <dgm:prSet/>
      <dgm:spPr/>
      <dgm:t>
        <a:bodyPr/>
        <a:lstStyle/>
        <a:p>
          <a:r>
            <a:rPr lang="en-GB"/>
            <a:t>Manufacturing</a:t>
          </a:r>
          <a:endParaRPr lang="en-US"/>
        </a:p>
      </dgm:t>
    </dgm:pt>
    <dgm:pt modelId="{585362CE-7EB5-4D62-AEC3-59AD3131F197}" type="parTrans" cxnId="{44E29B89-1869-46D8-8026-DE4644027FBC}">
      <dgm:prSet/>
      <dgm:spPr/>
      <dgm:t>
        <a:bodyPr/>
        <a:lstStyle/>
        <a:p>
          <a:endParaRPr lang="en-US"/>
        </a:p>
      </dgm:t>
    </dgm:pt>
    <dgm:pt modelId="{87483512-F009-4C18-ADFC-CA9D2E8A9ADA}" type="sibTrans" cxnId="{44E29B89-1869-46D8-8026-DE4644027FBC}">
      <dgm:prSet/>
      <dgm:spPr/>
      <dgm:t>
        <a:bodyPr/>
        <a:lstStyle/>
        <a:p>
          <a:endParaRPr lang="en-US"/>
        </a:p>
      </dgm:t>
    </dgm:pt>
    <dgm:pt modelId="{9F02D43A-6A0C-4709-8B92-6B8E1ACEF854}">
      <dgm:prSet/>
      <dgm:spPr/>
      <dgm:t>
        <a:bodyPr/>
        <a:lstStyle/>
        <a:p>
          <a:r>
            <a:rPr lang="en-GB"/>
            <a:t>Real estate</a:t>
          </a:r>
          <a:endParaRPr lang="en-US"/>
        </a:p>
      </dgm:t>
    </dgm:pt>
    <dgm:pt modelId="{2DBBC89D-7564-4F45-B4E9-9703BC066768}" type="parTrans" cxnId="{2390B5F0-28B7-44A2-9ACE-9C6A47876090}">
      <dgm:prSet/>
      <dgm:spPr/>
      <dgm:t>
        <a:bodyPr/>
        <a:lstStyle/>
        <a:p>
          <a:endParaRPr lang="en-US"/>
        </a:p>
      </dgm:t>
    </dgm:pt>
    <dgm:pt modelId="{621F617C-447C-467B-AE83-18788695D290}" type="sibTrans" cxnId="{2390B5F0-28B7-44A2-9ACE-9C6A47876090}">
      <dgm:prSet/>
      <dgm:spPr/>
      <dgm:t>
        <a:bodyPr/>
        <a:lstStyle/>
        <a:p>
          <a:endParaRPr lang="en-US"/>
        </a:p>
      </dgm:t>
    </dgm:pt>
    <dgm:pt modelId="{888BF934-1800-4E46-B43B-6D521C94B521}">
      <dgm:prSet/>
      <dgm:spPr/>
      <dgm:t>
        <a:bodyPr/>
        <a:lstStyle/>
        <a:p>
          <a:r>
            <a:rPr lang="en-GB"/>
            <a:t>Marketing</a:t>
          </a:r>
          <a:endParaRPr lang="en-US"/>
        </a:p>
      </dgm:t>
    </dgm:pt>
    <dgm:pt modelId="{7C46DE2E-2595-4FB0-BDD3-708089AC4717}" type="parTrans" cxnId="{FB68B267-FE43-460A-88B5-8AAD48167DE0}">
      <dgm:prSet/>
      <dgm:spPr/>
      <dgm:t>
        <a:bodyPr/>
        <a:lstStyle/>
        <a:p>
          <a:endParaRPr lang="en-US"/>
        </a:p>
      </dgm:t>
    </dgm:pt>
    <dgm:pt modelId="{7BC7BC1E-4C73-4D88-9741-E2F053C275DA}" type="sibTrans" cxnId="{FB68B267-FE43-460A-88B5-8AAD48167DE0}">
      <dgm:prSet/>
      <dgm:spPr/>
      <dgm:t>
        <a:bodyPr/>
        <a:lstStyle/>
        <a:p>
          <a:endParaRPr lang="en-US"/>
        </a:p>
      </dgm:t>
    </dgm:pt>
    <dgm:pt modelId="{705D72F6-6E2D-45FC-B789-E8604E56756C}">
      <dgm:prSet/>
      <dgm:spPr/>
      <dgm:t>
        <a:bodyPr/>
        <a:lstStyle/>
        <a:p>
          <a:r>
            <a:rPr lang="en-GB"/>
            <a:t>Raw materials</a:t>
          </a:r>
          <a:endParaRPr lang="en-US"/>
        </a:p>
      </dgm:t>
    </dgm:pt>
    <dgm:pt modelId="{73D7EA0B-2F52-4AF0-9F83-14FFED5FC2CC}" type="parTrans" cxnId="{3800A9CF-C1B0-47F0-B080-C7AB561F43BD}">
      <dgm:prSet/>
      <dgm:spPr/>
      <dgm:t>
        <a:bodyPr/>
        <a:lstStyle/>
        <a:p>
          <a:endParaRPr lang="en-US"/>
        </a:p>
      </dgm:t>
    </dgm:pt>
    <dgm:pt modelId="{37686114-F759-4476-A273-226C73A8375F}" type="sibTrans" cxnId="{3800A9CF-C1B0-47F0-B080-C7AB561F43BD}">
      <dgm:prSet/>
      <dgm:spPr/>
      <dgm:t>
        <a:bodyPr/>
        <a:lstStyle/>
        <a:p>
          <a:endParaRPr lang="en-US"/>
        </a:p>
      </dgm:t>
    </dgm:pt>
    <dgm:pt modelId="{F96FFBB7-9D58-4529-A60C-9233B6B08B83}">
      <dgm:prSet/>
      <dgm:spPr/>
      <dgm:t>
        <a:bodyPr/>
        <a:lstStyle/>
        <a:p>
          <a:r>
            <a:rPr lang="en-GB"/>
            <a:t>Research &amp; Development</a:t>
          </a:r>
          <a:endParaRPr lang="en-US"/>
        </a:p>
      </dgm:t>
    </dgm:pt>
    <dgm:pt modelId="{FAEE5395-8703-42F4-B543-9F3FC1A7F829}" type="parTrans" cxnId="{B399E702-6A6B-4B2B-B3FF-1B0A326A7765}">
      <dgm:prSet/>
      <dgm:spPr/>
      <dgm:t>
        <a:bodyPr/>
        <a:lstStyle/>
        <a:p>
          <a:endParaRPr lang="en-US"/>
        </a:p>
      </dgm:t>
    </dgm:pt>
    <dgm:pt modelId="{7FB4BBE7-5419-49B8-9934-E5394B7B12C6}" type="sibTrans" cxnId="{B399E702-6A6B-4B2B-B3FF-1B0A326A7765}">
      <dgm:prSet/>
      <dgm:spPr/>
      <dgm:t>
        <a:bodyPr/>
        <a:lstStyle/>
        <a:p>
          <a:endParaRPr lang="en-US"/>
        </a:p>
      </dgm:t>
    </dgm:pt>
    <dgm:pt modelId="{DF1F39E6-D7D2-40E8-AA69-1896E1DEEC93}" type="pres">
      <dgm:prSet presAssocID="{AC1053DF-1600-442D-8B33-4D56B40DD91D}" presName="diagram" presStyleCnt="0">
        <dgm:presLayoutVars>
          <dgm:dir/>
          <dgm:resizeHandles val="exact"/>
        </dgm:presLayoutVars>
      </dgm:prSet>
      <dgm:spPr/>
    </dgm:pt>
    <dgm:pt modelId="{CB4CE8D8-0F36-45D7-A9AE-586190BF1F4C}" type="pres">
      <dgm:prSet presAssocID="{E0D69086-7428-43B8-B54D-C2629C57DC31}" presName="node" presStyleLbl="node1" presStyleIdx="0" presStyleCnt="9">
        <dgm:presLayoutVars>
          <dgm:bulletEnabled val="1"/>
        </dgm:presLayoutVars>
      </dgm:prSet>
      <dgm:spPr/>
    </dgm:pt>
    <dgm:pt modelId="{FFC877FB-115A-4ACF-9648-E26A3132CD5A}" type="pres">
      <dgm:prSet presAssocID="{EE0221FB-B431-4956-87D1-C746F0AD8948}" presName="sibTrans" presStyleCnt="0"/>
      <dgm:spPr/>
    </dgm:pt>
    <dgm:pt modelId="{CDEDFF93-35E6-40AF-8937-9D6D031B5FD2}" type="pres">
      <dgm:prSet presAssocID="{6F2C151E-5D2C-4D52-80BA-7C84DBFFCBA1}" presName="node" presStyleLbl="node1" presStyleIdx="1" presStyleCnt="9">
        <dgm:presLayoutVars>
          <dgm:bulletEnabled val="1"/>
        </dgm:presLayoutVars>
      </dgm:prSet>
      <dgm:spPr/>
    </dgm:pt>
    <dgm:pt modelId="{90ED9A5D-4B2C-4B70-8277-7E84EAC2FEE7}" type="pres">
      <dgm:prSet presAssocID="{B1058D3B-52B7-4625-ACFF-A2056BC9F064}" presName="sibTrans" presStyleCnt="0"/>
      <dgm:spPr/>
    </dgm:pt>
    <dgm:pt modelId="{4AD595A7-ED9D-445C-A946-AF4CB1235970}" type="pres">
      <dgm:prSet presAssocID="{8B67CE17-8DB0-4217-BFA3-51C5308C9A18}" presName="node" presStyleLbl="node1" presStyleIdx="2" presStyleCnt="9">
        <dgm:presLayoutVars>
          <dgm:bulletEnabled val="1"/>
        </dgm:presLayoutVars>
      </dgm:prSet>
      <dgm:spPr/>
    </dgm:pt>
    <dgm:pt modelId="{1A2B7D28-DAEB-4D5B-BD6E-39B54A9D576D}" type="pres">
      <dgm:prSet presAssocID="{CFDD56C9-FFBB-45EF-BDAC-3A3A17E9448D}" presName="sibTrans" presStyleCnt="0"/>
      <dgm:spPr/>
    </dgm:pt>
    <dgm:pt modelId="{7D2DA21D-A712-41AB-ADC0-66304103B0DB}" type="pres">
      <dgm:prSet presAssocID="{A3FCFE67-8A04-4D84-836F-31226E7E6748}" presName="node" presStyleLbl="node1" presStyleIdx="3" presStyleCnt="9">
        <dgm:presLayoutVars>
          <dgm:bulletEnabled val="1"/>
        </dgm:presLayoutVars>
      </dgm:prSet>
      <dgm:spPr/>
    </dgm:pt>
    <dgm:pt modelId="{1E74CCBC-F78C-40A4-8DBC-7CA348ADD39C}" type="pres">
      <dgm:prSet presAssocID="{9C423CBD-4461-45B8-A4E3-FFE357AC9C50}" presName="sibTrans" presStyleCnt="0"/>
      <dgm:spPr/>
    </dgm:pt>
    <dgm:pt modelId="{6FC299DF-BAF8-484B-80E8-A8229443561D}" type="pres">
      <dgm:prSet presAssocID="{92FC29C4-BC13-4B66-BE55-0407FA61374C}" presName="node" presStyleLbl="node1" presStyleIdx="4" presStyleCnt="9">
        <dgm:presLayoutVars>
          <dgm:bulletEnabled val="1"/>
        </dgm:presLayoutVars>
      </dgm:prSet>
      <dgm:spPr/>
    </dgm:pt>
    <dgm:pt modelId="{B65E6DAF-61A7-4D86-831C-403F9E7B5720}" type="pres">
      <dgm:prSet presAssocID="{87483512-F009-4C18-ADFC-CA9D2E8A9ADA}" presName="sibTrans" presStyleCnt="0"/>
      <dgm:spPr/>
    </dgm:pt>
    <dgm:pt modelId="{74BB6BFF-43CA-4611-83B2-38C21FE7DBF0}" type="pres">
      <dgm:prSet presAssocID="{9F02D43A-6A0C-4709-8B92-6B8E1ACEF854}" presName="node" presStyleLbl="node1" presStyleIdx="5" presStyleCnt="9">
        <dgm:presLayoutVars>
          <dgm:bulletEnabled val="1"/>
        </dgm:presLayoutVars>
      </dgm:prSet>
      <dgm:spPr/>
    </dgm:pt>
    <dgm:pt modelId="{8B9CC03D-6ACE-4C65-B007-AC3203281373}" type="pres">
      <dgm:prSet presAssocID="{621F617C-447C-467B-AE83-18788695D290}" presName="sibTrans" presStyleCnt="0"/>
      <dgm:spPr/>
    </dgm:pt>
    <dgm:pt modelId="{B7B6AC9A-4858-47CA-932D-FDE38615B6D7}" type="pres">
      <dgm:prSet presAssocID="{888BF934-1800-4E46-B43B-6D521C94B521}" presName="node" presStyleLbl="node1" presStyleIdx="6" presStyleCnt="9">
        <dgm:presLayoutVars>
          <dgm:bulletEnabled val="1"/>
        </dgm:presLayoutVars>
      </dgm:prSet>
      <dgm:spPr/>
    </dgm:pt>
    <dgm:pt modelId="{9FC3E604-8FF4-43C9-A2AC-7AC63491E717}" type="pres">
      <dgm:prSet presAssocID="{7BC7BC1E-4C73-4D88-9741-E2F053C275DA}" presName="sibTrans" presStyleCnt="0"/>
      <dgm:spPr/>
    </dgm:pt>
    <dgm:pt modelId="{161A7CCF-2B57-4CCE-A91A-6730B5329E21}" type="pres">
      <dgm:prSet presAssocID="{705D72F6-6E2D-45FC-B789-E8604E56756C}" presName="node" presStyleLbl="node1" presStyleIdx="7" presStyleCnt="9">
        <dgm:presLayoutVars>
          <dgm:bulletEnabled val="1"/>
        </dgm:presLayoutVars>
      </dgm:prSet>
      <dgm:spPr/>
    </dgm:pt>
    <dgm:pt modelId="{5F4E808E-23D6-4BAF-9294-04F394596A22}" type="pres">
      <dgm:prSet presAssocID="{37686114-F759-4476-A273-226C73A8375F}" presName="sibTrans" presStyleCnt="0"/>
      <dgm:spPr/>
    </dgm:pt>
    <dgm:pt modelId="{1FE3C29B-19D0-4F9C-AD4F-B27430A9E570}" type="pres">
      <dgm:prSet presAssocID="{F96FFBB7-9D58-4529-A60C-9233B6B08B83}" presName="node" presStyleLbl="node1" presStyleIdx="8" presStyleCnt="9">
        <dgm:presLayoutVars>
          <dgm:bulletEnabled val="1"/>
        </dgm:presLayoutVars>
      </dgm:prSet>
      <dgm:spPr/>
    </dgm:pt>
  </dgm:ptLst>
  <dgm:cxnLst>
    <dgm:cxn modelId="{B399E702-6A6B-4B2B-B3FF-1B0A326A7765}" srcId="{AC1053DF-1600-442D-8B33-4D56B40DD91D}" destId="{F96FFBB7-9D58-4529-A60C-9233B6B08B83}" srcOrd="8" destOrd="0" parTransId="{FAEE5395-8703-42F4-B543-9F3FC1A7F829}" sibTransId="{7FB4BBE7-5419-49B8-9934-E5394B7B12C6}"/>
    <dgm:cxn modelId="{292BA60F-21D2-4591-8732-B04C80F041B0}" type="presOf" srcId="{6F2C151E-5D2C-4D52-80BA-7C84DBFFCBA1}" destId="{CDEDFF93-35E6-40AF-8937-9D6D031B5FD2}" srcOrd="0" destOrd="0" presId="urn:microsoft.com/office/officeart/2005/8/layout/default"/>
    <dgm:cxn modelId="{C70BED34-91C9-485A-920A-AA0DE30C0CEB}" srcId="{AC1053DF-1600-442D-8B33-4D56B40DD91D}" destId="{8B67CE17-8DB0-4217-BFA3-51C5308C9A18}" srcOrd="2" destOrd="0" parTransId="{7F5BDA97-684A-4D22-9762-5F3B6F81AD79}" sibTransId="{CFDD56C9-FFBB-45EF-BDAC-3A3A17E9448D}"/>
    <dgm:cxn modelId="{5A3B133A-0665-4559-A62D-21E02777A5B7}" srcId="{AC1053DF-1600-442D-8B33-4D56B40DD91D}" destId="{A3FCFE67-8A04-4D84-836F-31226E7E6748}" srcOrd="3" destOrd="0" parTransId="{954D58B9-1A31-4839-BBE3-A2EC7776E230}" sibTransId="{9C423CBD-4461-45B8-A4E3-FFE357AC9C50}"/>
    <dgm:cxn modelId="{587EFE40-5A15-4B94-9788-549C52926C14}" type="presOf" srcId="{9F02D43A-6A0C-4709-8B92-6B8E1ACEF854}" destId="{74BB6BFF-43CA-4611-83B2-38C21FE7DBF0}" srcOrd="0" destOrd="0" presId="urn:microsoft.com/office/officeart/2005/8/layout/default"/>
    <dgm:cxn modelId="{FB68B267-FE43-460A-88B5-8AAD48167DE0}" srcId="{AC1053DF-1600-442D-8B33-4D56B40DD91D}" destId="{888BF934-1800-4E46-B43B-6D521C94B521}" srcOrd="6" destOrd="0" parTransId="{7C46DE2E-2595-4FB0-BDD3-708089AC4717}" sibTransId="{7BC7BC1E-4C73-4D88-9741-E2F053C275DA}"/>
    <dgm:cxn modelId="{60B60756-690B-4F27-9FD6-1E61F347AA4E}" type="presOf" srcId="{F96FFBB7-9D58-4529-A60C-9233B6B08B83}" destId="{1FE3C29B-19D0-4F9C-AD4F-B27430A9E570}" srcOrd="0" destOrd="0" presId="urn:microsoft.com/office/officeart/2005/8/layout/default"/>
    <dgm:cxn modelId="{5E64557C-7239-4058-9B5E-D43A21BDD67F}" type="presOf" srcId="{A3FCFE67-8A04-4D84-836F-31226E7E6748}" destId="{7D2DA21D-A712-41AB-ADC0-66304103B0DB}" srcOrd="0" destOrd="0" presId="urn:microsoft.com/office/officeart/2005/8/layout/default"/>
    <dgm:cxn modelId="{44E29B89-1869-46D8-8026-DE4644027FBC}" srcId="{AC1053DF-1600-442D-8B33-4D56B40DD91D}" destId="{92FC29C4-BC13-4B66-BE55-0407FA61374C}" srcOrd="4" destOrd="0" parTransId="{585362CE-7EB5-4D62-AEC3-59AD3131F197}" sibTransId="{87483512-F009-4C18-ADFC-CA9D2E8A9ADA}"/>
    <dgm:cxn modelId="{AAF49398-5590-4FF2-9FEE-00FB2E15BB30}" type="presOf" srcId="{E0D69086-7428-43B8-B54D-C2629C57DC31}" destId="{CB4CE8D8-0F36-45D7-A9AE-586190BF1F4C}" srcOrd="0" destOrd="0" presId="urn:microsoft.com/office/officeart/2005/8/layout/default"/>
    <dgm:cxn modelId="{2638E4CC-962C-46D6-A1FA-4EF98F87412F}" type="presOf" srcId="{705D72F6-6E2D-45FC-B789-E8604E56756C}" destId="{161A7CCF-2B57-4CCE-A91A-6730B5329E21}" srcOrd="0" destOrd="0" presId="urn:microsoft.com/office/officeart/2005/8/layout/default"/>
    <dgm:cxn modelId="{3800A9CF-C1B0-47F0-B080-C7AB561F43BD}" srcId="{AC1053DF-1600-442D-8B33-4D56B40DD91D}" destId="{705D72F6-6E2D-45FC-B789-E8604E56756C}" srcOrd="7" destOrd="0" parTransId="{73D7EA0B-2F52-4AF0-9F83-14FFED5FC2CC}" sibTransId="{37686114-F759-4476-A273-226C73A8375F}"/>
    <dgm:cxn modelId="{3C0595D6-28B9-4954-B968-2D48D3141883}" srcId="{AC1053DF-1600-442D-8B33-4D56B40DD91D}" destId="{6F2C151E-5D2C-4D52-80BA-7C84DBFFCBA1}" srcOrd="1" destOrd="0" parTransId="{00C417DF-E16F-4FC1-88EB-CB4C9F5D48F2}" sibTransId="{B1058D3B-52B7-4625-ACFF-A2056BC9F064}"/>
    <dgm:cxn modelId="{A46DC4E1-6010-4923-A969-91659468423A}" type="presOf" srcId="{92FC29C4-BC13-4B66-BE55-0407FA61374C}" destId="{6FC299DF-BAF8-484B-80E8-A8229443561D}" srcOrd="0" destOrd="0" presId="urn:microsoft.com/office/officeart/2005/8/layout/default"/>
    <dgm:cxn modelId="{F13AD4E3-A312-4413-A572-3F17CDB48B0D}" type="presOf" srcId="{AC1053DF-1600-442D-8B33-4D56B40DD91D}" destId="{DF1F39E6-D7D2-40E8-AA69-1896E1DEEC93}" srcOrd="0" destOrd="0" presId="urn:microsoft.com/office/officeart/2005/8/layout/default"/>
    <dgm:cxn modelId="{67DE03E8-BB47-4580-946D-1791E033ADC8}" type="presOf" srcId="{888BF934-1800-4E46-B43B-6D521C94B521}" destId="{B7B6AC9A-4858-47CA-932D-FDE38615B6D7}" srcOrd="0" destOrd="0" presId="urn:microsoft.com/office/officeart/2005/8/layout/default"/>
    <dgm:cxn modelId="{97E6B8ED-FDEC-4A51-92DF-5AD9CAAE650A}" type="presOf" srcId="{8B67CE17-8DB0-4217-BFA3-51C5308C9A18}" destId="{4AD595A7-ED9D-445C-A946-AF4CB1235970}" srcOrd="0" destOrd="0" presId="urn:microsoft.com/office/officeart/2005/8/layout/default"/>
    <dgm:cxn modelId="{2390B5F0-28B7-44A2-9ACE-9C6A47876090}" srcId="{AC1053DF-1600-442D-8B33-4D56B40DD91D}" destId="{9F02D43A-6A0C-4709-8B92-6B8E1ACEF854}" srcOrd="5" destOrd="0" parTransId="{2DBBC89D-7564-4F45-B4E9-9703BC066768}" sibTransId="{621F617C-447C-467B-AE83-18788695D290}"/>
    <dgm:cxn modelId="{CDA703FF-B691-41CC-B057-A7F914CAC6FB}" srcId="{AC1053DF-1600-442D-8B33-4D56B40DD91D}" destId="{E0D69086-7428-43B8-B54D-C2629C57DC31}" srcOrd="0" destOrd="0" parTransId="{5712899C-D039-4491-A099-80A681EC61C8}" sibTransId="{EE0221FB-B431-4956-87D1-C746F0AD8948}"/>
    <dgm:cxn modelId="{1303CA30-490C-472B-93AE-D41AAF7D3AB7}" type="presParOf" srcId="{DF1F39E6-D7D2-40E8-AA69-1896E1DEEC93}" destId="{CB4CE8D8-0F36-45D7-A9AE-586190BF1F4C}" srcOrd="0" destOrd="0" presId="urn:microsoft.com/office/officeart/2005/8/layout/default"/>
    <dgm:cxn modelId="{768C63A1-3500-42B1-B864-77A006EEB2BD}" type="presParOf" srcId="{DF1F39E6-D7D2-40E8-AA69-1896E1DEEC93}" destId="{FFC877FB-115A-4ACF-9648-E26A3132CD5A}" srcOrd="1" destOrd="0" presId="urn:microsoft.com/office/officeart/2005/8/layout/default"/>
    <dgm:cxn modelId="{D5A49724-4BC0-4A68-8FC8-CECB11D1C30A}" type="presParOf" srcId="{DF1F39E6-D7D2-40E8-AA69-1896E1DEEC93}" destId="{CDEDFF93-35E6-40AF-8937-9D6D031B5FD2}" srcOrd="2" destOrd="0" presId="urn:microsoft.com/office/officeart/2005/8/layout/default"/>
    <dgm:cxn modelId="{43AAC1DC-8DFB-420E-8BE4-FC5AABC6469D}" type="presParOf" srcId="{DF1F39E6-D7D2-40E8-AA69-1896E1DEEC93}" destId="{90ED9A5D-4B2C-4B70-8277-7E84EAC2FEE7}" srcOrd="3" destOrd="0" presId="urn:microsoft.com/office/officeart/2005/8/layout/default"/>
    <dgm:cxn modelId="{B1FEE16A-6310-44AB-95AD-F900A947025B}" type="presParOf" srcId="{DF1F39E6-D7D2-40E8-AA69-1896E1DEEC93}" destId="{4AD595A7-ED9D-445C-A946-AF4CB1235970}" srcOrd="4" destOrd="0" presId="urn:microsoft.com/office/officeart/2005/8/layout/default"/>
    <dgm:cxn modelId="{F3B8AB87-0E35-43B3-94C9-385F1D72DB4D}" type="presParOf" srcId="{DF1F39E6-D7D2-40E8-AA69-1896E1DEEC93}" destId="{1A2B7D28-DAEB-4D5B-BD6E-39B54A9D576D}" srcOrd="5" destOrd="0" presId="urn:microsoft.com/office/officeart/2005/8/layout/default"/>
    <dgm:cxn modelId="{66173451-6B6A-4121-84EC-2F76F3A0FFB1}" type="presParOf" srcId="{DF1F39E6-D7D2-40E8-AA69-1896E1DEEC93}" destId="{7D2DA21D-A712-41AB-ADC0-66304103B0DB}" srcOrd="6" destOrd="0" presId="urn:microsoft.com/office/officeart/2005/8/layout/default"/>
    <dgm:cxn modelId="{D5D221C0-FF4D-4F80-949F-E6A2F4F8ED6C}" type="presParOf" srcId="{DF1F39E6-D7D2-40E8-AA69-1896E1DEEC93}" destId="{1E74CCBC-F78C-40A4-8DBC-7CA348ADD39C}" srcOrd="7" destOrd="0" presId="urn:microsoft.com/office/officeart/2005/8/layout/default"/>
    <dgm:cxn modelId="{AFC4F3FE-47C1-47C8-BE58-57DAD97019A9}" type="presParOf" srcId="{DF1F39E6-D7D2-40E8-AA69-1896E1DEEC93}" destId="{6FC299DF-BAF8-484B-80E8-A8229443561D}" srcOrd="8" destOrd="0" presId="urn:microsoft.com/office/officeart/2005/8/layout/default"/>
    <dgm:cxn modelId="{5DC486DC-1983-4CE7-8A6C-A3D7B4C99A8D}" type="presParOf" srcId="{DF1F39E6-D7D2-40E8-AA69-1896E1DEEC93}" destId="{B65E6DAF-61A7-4D86-831C-403F9E7B5720}" srcOrd="9" destOrd="0" presId="urn:microsoft.com/office/officeart/2005/8/layout/default"/>
    <dgm:cxn modelId="{058365A0-288A-4D5C-9604-B88505E89024}" type="presParOf" srcId="{DF1F39E6-D7D2-40E8-AA69-1896E1DEEC93}" destId="{74BB6BFF-43CA-4611-83B2-38C21FE7DBF0}" srcOrd="10" destOrd="0" presId="urn:microsoft.com/office/officeart/2005/8/layout/default"/>
    <dgm:cxn modelId="{855EA625-B5B1-4639-9CEC-79D06E96F554}" type="presParOf" srcId="{DF1F39E6-D7D2-40E8-AA69-1896E1DEEC93}" destId="{8B9CC03D-6ACE-4C65-B007-AC3203281373}" srcOrd="11" destOrd="0" presId="urn:microsoft.com/office/officeart/2005/8/layout/default"/>
    <dgm:cxn modelId="{F9B4E9EC-8051-4C66-8A59-09BB2327E789}" type="presParOf" srcId="{DF1F39E6-D7D2-40E8-AA69-1896E1DEEC93}" destId="{B7B6AC9A-4858-47CA-932D-FDE38615B6D7}" srcOrd="12" destOrd="0" presId="urn:microsoft.com/office/officeart/2005/8/layout/default"/>
    <dgm:cxn modelId="{5450F844-17AB-4D23-9B79-C0425B4925F6}" type="presParOf" srcId="{DF1F39E6-D7D2-40E8-AA69-1896E1DEEC93}" destId="{9FC3E604-8FF4-43C9-A2AC-7AC63491E717}" srcOrd="13" destOrd="0" presId="urn:microsoft.com/office/officeart/2005/8/layout/default"/>
    <dgm:cxn modelId="{9B22085C-CE5B-47CE-B8A2-FA8FDFE71BCA}" type="presParOf" srcId="{DF1F39E6-D7D2-40E8-AA69-1896E1DEEC93}" destId="{161A7CCF-2B57-4CCE-A91A-6730B5329E21}" srcOrd="14" destOrd="0" presId="urn:microsoft.com/office/officeart/2005/8/layout/default"/>
    <dgm:cxn modelId="{28B74237-AD7D-4E3E-AD4E-C2F0213768FC}" type="presParOf" srcId="{DF1F39E6-D7D2-40E8-AA69-1896E1DEEC93}" destId="{5F4E808E-23D6-4BAF-9294-04F394596A22}" srcOrd="15" destOrd="0" presId="urn:microsoft.com/office/officeart/2005/8/layout/default"/>
    <dgm:cxn modelId="{11E35CBD-EA8B-4496-90A2-667BA53ACADA}" type="presParOf" srcId="{DF1F39E6-D7D2-40E8-AA69-1896E1DEEC93}" destId="{1FE3C29B-19D0-4F9C-AD4F-B27430A9E570}" srcOrd="1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84BE70-ACC3-4B18-8250-64608C669FB4}"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E53BFDDD-2D17-4A6C-9E4D-D6853334D746}">
      <dgm:prSet/>
      <dgm:spPr/>
      <dgm:t>
        <a:bodyPr/>
        <a:lstStyle/>
        <a:p>
          <a:r>
            <a:rPr lang="en-GB" b="0" i="0"/>
            <a:t>Ability to record and document all of its recurring and routine business transactions</a:t>
          </a:r>
          <a:endParaRPr lang="en-US"/>
        </a:p>
      </dgm:t>
    </dgm:pt>
    <dgm:pt modelId="{E617BFA9-A2A5-4306-AF67-4E60FD44D59B}" type="parTrans" cxnId="{4D549C57-DFF1-48A0-95C5-93A187900168}">
      <dgm:prSet/>
      <dgm:spPr/>
      <dgm:t>
        <a:bodyPr/>
        <a:lstStyle/>
        <a:p>
          <a:endParaRPr lang="en-US"/>
        </a:p>
      </dgm:t>
    </dgm:pt>
    <dgm:pt modelId="{87884C22-EF39-4AA4-9FAF-CDC33C7C1E06}" type="sibTrans" cxnId="{4D549C57-DFF1-48A0-95C5-93A187900168}">
      <dgm:prSet/>
      <dgm:spPr/>
      <dgm:t>
        <a:bodyPr/>
        <a:lstStyle/>
        <a:p>
          <a:endParaRPr lang="en-US"/>
        </a:p>
      </dgm:t>
    </dgm:pt>
    <dgm:pt modelId="{67446352-DE87-4100-A838-AEE00866C6F2}">
      <dgm:prSet/>
      <dgm:spPr/>
      <dgm:t>
        <a:bodyPr/>
        <a:lstStyle/>
        <a:p>
          <a:r>
            <a:rPr lang="en-GB" b="0" i="0" dirty="0"/>
            <a:t>These are transactions such as orders of raw materials, inventories, customer transactions and sales</a:t>
          </a:r>
          <a:endParaRPr lang="en-US" dirty="0"/>
        </a:p>
      </dgm:t>
    </dgm:pt>
    <dgm:pt modelId="{CC545390-D185-411A-9B4D-5D84AB3EAE33}" type="parTrans" cxnId="{19362720-0AB9-41C8-9A06-AD01AF309A7B}">
      <dgm:prSet/>
      <dgm:spPr/>
      <dgm:t>
        <a:bodyPr/>
        <a:lstStyle/>
        <a:p>
          <a:endParaRPr lang="en-US"/>
        </a:p>
      </dgm:t>
    </dgm:pt>
    <dgm:pt modelId="{6587219A-0A3C-441F-9038-D316ED055274}" type="sibTrans" cxnId="{19362720-0AB9-41C8-9A06-AD01AF309A7B}">
      <dgm:prSet/>
      <dgm:spPr/>
      <dgm:t>
        <a:bodyPr/>
        <a:lstStyle/>
        <a:p>
          <a:endParaRPr lang="en-US"/>
        </a:p>
      </dgm:t>
    </dgm:pt>
    <dgm:pt modelId="{0453F4F0-661D-4860-8AD1-56B23AD2FFDB}" type="pres">
      <dgm:prSet presAssocID="{AE84BE70-ACC3-4B18-8250-64608C669FB4}" presName="hierChild1" presStyleCnt="0">
        <dgm:presLayoutVars>
          <dgm:chPref val="1"/>
          <dgm:dir/>
          <dgm:animOne val="branch"/>
          <dgm:animLvl val="lvl"/>
          <dgm:resizeHandles/>
        </dgm:presLayoutVars>
      </dgm:prSet>
      <dgm:spPr/>
    </dgm:pt>
    <dgm:pt modelId="{618B868F-9753-435B-AEB1-C1F6349009F3}" type="pres">
      <dgm:prSet presAssocID="{E53BFDDD-2D17-4A6C-9E4D-D6853334D746}" presName="hierRoot1" presStyleCnt="0"/>
      <dgm:spPr/>
    </dgm:pt>
    <dgm:pt modelId="{08C95A9E-4ABD-4962-9697-84C96D4D1D68}" type="pres">
      <dgm:prSet presAssocID="{E53BFDDD-2D17-4A6C-9E4D-D6853334D746}" presName="composite" presStyleCnt="0"/>
      <dgm:spPr/>
    </dgm:pt>
    <dgm:pt modelId="{1BD92EBB-AE66-4804-9B37-08D3CFE15620}" type="pres">
      <dgm:prSet presAssocID="{E53BFDDD-2D17-4A6C-9E4D-D6853334D746}" presName="background" presStyleLbl="node0" presStyleIdx="0" presStyleCnt="2"/>
      <dgm:spPr/>
    </dgm:pt>
    <dgm:pt modelId="{BC8C8E38-685F-433A-B7F7-C2DB640E34DE}" type="pres">
      <dgm:prSet presAssocID="{E53BFDDD-2D17-4A6C-9E4D-D6853334D746}" presName="text" presStyleLbl="fgAcc0" presStyleIdx="0" presStyleCnt="2">
        <dgm:presLayoutVars>
          <dgm:chPref val="3"/>
        </dgm:presLayoutVars>
      </dgm:prSet>
      <dgm:spPr/>
    </dgm:pt>
    <dgm:pt modelId="{EF6649AD-4203-4206-B406-E4CDD7C54185}" type="pres">
      <dgm:prSet presAssocID="{E53BFDDD-2D17-4A6C-9E4D-D6853334D746}" presName="hierChild2" presStyleCnt="0"/>
      <dgm:spPr/>
    </dgm:pt>
    <dgm:pt modelId="{DF5C98B6-C18D-4680-B938-882B6F77AAFF}" type="pres">
      <dgm:prSet presAssocID="{67446352-DE87-4100-A838-AEE00866C6F2}" presName="hierRoot1" presStyleCnt="0"/>
      <dgm:spPr/>
    </dgm:pt>
    <dgm:pt modelId="{05F48208-184A-4112-8B55-8D2FBEC7DA10}" type="pres">
      <dgm:prSet presAssocID="{67446352-DE87-4100-A838-AEE00866C6F2}" presName="composite" presStyleCnt="0"/>
      <dgm:spPr/>
    </dgm:pt>
    <dgm:pt modelId="{DDA360A4-9877-422F-B5E1-A394E01A79D6}" type="pres">
      <dgm:prSet presAssocID="{67446352-DE87-4100-A838-AEE00866C6F2}" presName="background" presStyleLbl="node0" presStyleIdx="1" presStyleCnt="2"/>
      <dgm:spPr/>
    </dgm:pt>
    <dgm:pt modelId="{4EACAF47-EE28-4A44-ADA7-EE81DCA3FC52}" type="pres">
      <dgm:prSet presAssocID="{67446352-DE87-4100-A838-AEE00866C6F2}" presName="text" presStyleLbl="fgAcc0" presStyleIdx="1" presStyleCnt="2">
        <dgm:presLayoutVars>
          <dgm:chPref val="3"/>
        </dgm:presLayoutVars>
      </dgm:prSet>
      <dgm:spPr/>
    </dgm:pt>
    <dgm:pt modelId="{2A37028C-F08E-43B8-9A4F-169A84C4262D}" type="pres">
      <dgm:prSet presAssocID="{67446352-DE87-4100-A838-AEE00866C6F2}" presName="hierChild2" presStyleCnt="0"/>
      <dgm:spPr/>
    </dgm:pt>
  </dgm:ptLst>
  <dgm:cxnLst>
    <dgm:cxn modelId="{69101D16-A53F-453F-ABDD-A80774C98F6A}" type="presOf" srcId="{67446352-DE87-4100-A838-AEE00866C6F2}" destId="{4EACAF47-EE28-4A44-ADA7-EE81DCA3FC52}" srcOrd="0" destOrd="0" presId="urn:microsoft.com/office/officeart/2005/8/layout/hierarchy1"/>
    <dgm:cxn modelId="{DE208D1F-D485-40CD-BAC9-E6C0267E082C}" type="presOf" srcId="{E53BFDDD-2D17-4A6C-9E4D-D6853334D746}" destId="{BC8C8E38-685F-433A-B7F7-C2DB640E34DE}" srcOrd="0" destOrd="0" presId="urn:microsoft.com/office/officeart/2005/8/layout/hierarchy1"/>
    <dgm:cxn modelId="{19362720-0AB9-41C8-9A06-AD01AF309A7B}" srcId="{AE84BE70-ACC3-4B18-8250-64608C669FB4}" destId="{67446352-DE87-4100-A838-AEE00866C6F2}" srcOrd="1" destOrd="0" parTransId="{CC545390-D185-411A-9B4D-5D84AB3EAE33}" sibTransId="{6587219A-0A3C-441F-9038-D316ED055274}"/>
    <dgm:cxn modelId="{73A4184F-0477-456E-B0DA-CA55E0D55A9F}" type="presOf" srcId="{AE84BE70-ACC3-4B18-8250-64608C669FB4}" destId="{0453F4F0-661D-4860-8AD1-56B23AD2FFDB}" srcOrd="0" destOrd="0" presId="urn:microsoft.com/office/officeart/2005/8/layout/hierarchy1"/>
    <dgm:cxn modelId="{4D549C57-DFF1-48A0-95C5-93A187900168}" srcId="{AE84BE70-ACC3-4B18-8250-64608C669FB4}" destId="{E53BFDDD-2D17-4A6C-9E4D-D6853334D746}" srcOrd="0" destOrd="0" parTransId="{E617BFA9-A2A5-4306-AF67-4E60FD44D59B}" sibTransId="{87884C22-EF39-4AA4-9FAF-CDC33C7C1E06}"/>
    <dgm:cxn modelId="{F7D036AF-CEC6-4141-B92F-8CA4972F8680}" type="presParOf" srcId="{0453F4F0-661D-4860-8AD1-56B23AD2FFDB}" destId="{618B868F-9753-435B-AEB1-C1F6349009F3}" srcOrd="0" destOrd="0" presId="urn:microsoft.com/office/officeart/2005/8/layout/hierarchy1"/>
    <dgm:cxn modelId="{A6647193-BE0E-4062-8B8B-A2E75087194C}" type="presParOf" srcId="{618B868F-9753-435B-AEB1-C1F6349009F3}" destId="{08C95A9E-4ABD-4962-9697-84C96D4D1D68}" srcOrd="0" destOrd="0" presId="urn:microsoft.com/office/officeart/2005/8/layout/hierarchy1"/>
    <dgm:cxn modelId="{37A044E0-91EE-49C3-B32A-10DECAD5D70D}" type="presParOf" srcId="{08C95A9E-4ABD-4962-9697-84C96D4D1D68}" destId="{1BD92EBB-AE66-4804-9B37-08D3CFE15620}" srcOrd="0" destOrd="0" presId="urn:microsoft.com/office/officeart/2005/8/layout/hierarchy1"/>
    <dgm:cxn modelId="{B00989FC-BF1F-4CBE-A976-F4AE800D88F8}" type="presParOf" srcId="{08C95A9E-4ABD-4962-9697-84C96D4D1D68}" destId="{BC8C8E38-685F-433A-B7F7-C2DB640E34DE}" srcOrd="1" destOrd="0" presId="urn:microsoft.com/office/officeart/2005/8/layout/hierarchy1"/>
    <dgm:cxn modelId="{C79F0D66-44CA-4EF5-AC4E-BA8616F3D378}" type="presParOf" srcId="{618B868F-9753-435B-AEB1-C1F6349009F3}" destId="{EF6649AD-4203-4206-B406-E4CDD7C54185}" srcOrd="1" destOrd="0" presId="urn:microsoft.com/office/officeart/2005/8/layout/hierarchy1"/>
    <dgm:cxn modelId="{D4018F49-14DB-4094-A597-5C6EEB73D2E2}" type="presParOf" srcId="{0453F4F0-661D-4860-8AD1-56B23AD2FFDB}" destId="{DF5C98B6-C18D-4680-B938-882B6F77AAFF}" srcOrd="1" destOrd="0" presId="urn:microsoft.com/office/officeart/2005/8/layout/hierarchy1"/>
    <dgm:cxn modelId="{5B3E24B9-7F59-4491-8C07-CBBF3E4D4D62}" type="presParOf" srcId="{DF5C98B6-C18D-4680-B938-882B6F77AAFF}" destId="{05F48208-184A-4112-8B55-8D2FBEC7DA10}" srcOrd="0" destOrd="0" presId="urn:microsoft.com/office/officeart/2005/8/layout/hierarchy1"/>
    <dgm:cxn modelId="{01BD5EBC-B1D6-497F-ADA5-90278B59BE02}" type="presParOf" srcId="{05F48208-184A-4112-8B55-8D2FBEC7DA10}" destId="{DDA360A4-9877-422F-B5E1-A394E01A79D6}" srcOrd="0" destOrd="0" presId="urn:microsoft.com/office/officeart/2005/8/layout/hierarchy1"/>
    <dgm:cxn modelId="{83464E30-7286-4BBD-BF19-9A25CE470374}" type="presParOf" srcId="{05F48208-184A-4112-8B55-8D2FBEC7DA10}" destId="{4EACAF47-EE28-4A44-ADA7-EE81DCA3FC52}" srcOrd="1" destOrd="0" presId="urn:microsoft.com/office/officeart/2005/8/layout/hierarchy1"/>
    <dgm:cxn modelId="{B9BA2524-EE90-457F-9B93-931A64FADF35}" type="presParOf" srcId="{DF5C98B6-C18D-4680-B938-882B6F77AAFF}" destId="{2A37028C-F08E-43B8-9A4F-169A84C4262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5B42224-7026-4D89-A611-5E466E861EBC}"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A9E713ED-87A9-4167-AAF8-9D9F2E5690D8}">
      <dgm:prSet/>
      <dgm:spPr/>
      <dgm:t>
        <a:bodyPr/>
        <a:lstStyle/>
        <a:p>
          <a:r>
            <a:rPr lang="en-GB" dirty="0"/>
            <a:t> Systems are tools used to plan and schedule production and assembly functions </a:t>
          </a:r>
          <a:endParaRPr lang="en-US" dirty="0"/>
        </a:p>
      </dgm:t>
    </dgm:pt>
    <dgm:pt modelId="{733D4CB8-0D5A-4D5B-9A52-D9B797126A63}" type="parTrans" cxnId="{F8063BC9-0F63-45ED-9964-1E5BFC7255A6}">
      <dgm:prSet/>
      <dgm:spPr/>
      <dgm:t>
        <a:bodyPr/>
        <a:lstStyle/>
        <a:p>
          <a:endParaRPr lang="en-US"/>
        </a:p>
      </dgm:t>
    </dgm:pt>
    <dgm:pt modelId="{6AAE30AF-1FEF-48F6-83AF-69E923F3B011}" type="sibTrans" cxnId="{F8063BC9-0F63-45ED-9964-1E5BFC7255A6}">
      <dgm:prSet/>
      <dgm:spPr/>
      <dgm:t>
        <a:bodyPr/>
        <a:lstStyle/>
        <a:p>
          <a:endParaRPr lang="en-US"/>
        </a:p>
      </dgm:t>
    </dgm:pt>
    <dgm:pt modelId="{35E6597C-6D0E-456C-9949-7E8711D4D496}">
      <dgm:prSet/>
      <dgm:spPr/>
      <dgm:t>
        <a:bodyPr/>
        <a:lstStyle/>
        <a:p>
          <a:r>
            <a:rPr lang="en-GB" dirty="0"/>
            <a:t>Using these tools, business owners are able to decide inventory levels and raw materials to stock</a:t>
          </a:r>
          <a:endParaRPr lang="en-US" dirty="0"/>
        </a:p>
      </dgm:t>
    </dgm:pt>
    <dgm:pt modelId="{7805082A-F165-41CA-9388-13A0D93AD1B1}" type="parTrans" cxnId="{A4B32EBC-9AAA-4272-8579-9FA38EBF45D2}">
      <dgm:prSet/>
      <dgm:spPr/>
      <dgm:t>
        <a:bodyPr/>
        <a:lstStyle/>
        <a:p>
          <a:endParaRPr lang="en-US"/>
        </a:p>
      </dgm:t>
    </dgm:pt>
    <dgm:pt modelId="{4B3D74EF-6564-48AC-94F0-E95B82AE4784}" type="sibTrans" cxnId="{A4B32EBC-9AAA-4272-8579-9FA38EBF45D2}">
      <dgm:prSet/>
      <dgm:spPr/>
      <dgm:t>
        <a:bodyPr/>
        <a:lstStyle/>
        <a:p>
          <a:endParaRPr lang="en-US"/>
        </a:p>
      </dgm:t>
    </dgm:pt>
    <dgm:pt modelId="{72B2FA27-47DF-4EBD-A964-B1B5109E99D2}">
      <dgm:prSet/>
      <dgm:spPr/>
      <dgm:t>
        <a:bodyPr/>
        <a:lstStyle/>
        <a:p>
          <a:r>
            <a:rPr lang="en-GB" dirty="0"/>
            <a:t>What product/service are to be produced </a:t>
          </a:r>
          <a:endParaRPr lang="en-US" dirty="0"/>
        </a:p>
      </dgm:t>
    </dgm:pt>
    <dgm:pt modelId="{C1055304-A54B-4017-934E-978CA3C21704}" type="parTrans" cxnId="{FCC73530-FBA0-4ECC-8B13-657957A78D9E}">
      <dgm:prSet/>
      <dgm:spPr/>
      <dgm:t>
        <a:bodyPr/>
        <a:lstStyle/>
        <a:p>
          <a:endParaRPr lang="en-US"/>
        </a:p>
      </dgm:t>
    </dgm:pt>
    <dgm:pt modelId="{FBB608CA-DC88-4F33-8A27-3CAB0562D6CF}" type="sibTrans" cxnId="{FCC73530-FBA0-4ECC-8B13-657957A78D9E}">
      <dgm:prSet/>
      <dgm:spPr/>
      <dgm:t>
        <a:bodyPr/>
        <a:lstStyle/>
        <a:p>
          <a:endParaRPr lang="en-US"/>
        </a:p>
      </dgm:t>
    </dgm:pt>
    <dgm:pt modelId="{795FB2DD-E68D-41DF-9FA6-030F8FF5777F}">
      <dgm:prSet/>
      <dgm:spPr/>
      <dgm:t>
        <a:bodyPr/>
        <a:lstStyle/>
        <a:p>
          <a:r>
            <a:rPr lang="en-GB"/>
            <a:t>The operations also involves and oversees the deployment of manpower for production purposes</a:t>
          </a:r>
          <a:endParaRPr lang="en-US"/>
        </a:p>
      </dgm:t>
    </dgm:pt>
    <dgm:pt modelId="{DBDB1D71-A8DE-4DAB-8084-B544934F17A7}" type="parTrans" cxnId="{40BDF342-E9F0-47B1-8008-E0E0F099563D}">
      <dgm:prSet/>
      <dgm:spPr/>
      <dgm:t>
        <a:bodyPr/>
        <a:lstStyle/>
        <a:p>
          <a:endParaRPr lang="en-US"/>
        </a:p>
      </dgm:t>
    </dgm:pt>
    <dgm:pt modelId="{8068CC5D-9759-4332-9047-EFCFBF346757}" type="sibTrans" cxnId="{40BDF342-E9F0-47B1-8008-E0E0F099563D}">
      <dgm:prSet/>
      <dgm:spPr/>
      <dgm:t>
        <a:bodyPr/>
        <a:lstStyle/>
        <a:p>
          <a:endParaRPr lang="en-US"/>
        </a:p>
      </dgm:t>
    </dgm:pt>
    <dgm:pt modelId="{FDA3FA7A-889E-42CF-8CA5-8A0E9E8F89EB}">
      <dgm:prSet/>
      <dgm:spPr/>
      <dgm:t>
        <a:bodyPr/>
        <a:lstStyle/>
        <a:p>
          <a:r>
            <a:rPr lang="en-GB" dirty="0"/>
            <a:t>With effective processes in place, the businesses are unlikely to face downtimes or shortage of resources</a:t>
          </a:r>
          <a:endParaRPr lang="en-US" dirty="0"/>
        </a:p>
      </dgm:t>
    </dgm:pt>
    <dgm:pt modelId="{1F9F067B-A827-4FC0-8DAC-2DDD2C57B704}" type="parTrans" cxnId="{76A97BDF-1CD9-4C6F-9D02-4D21F45CEE7B}">
      <dgm:prSet/>
      <dgm:spPr/>
      <dgm:t>
        <a:bodyPr/>
        <a:lstStyle/>
        <a:p>
          <a:endParaRPr lang="en-US"/>
        </a:p>
      </dgm:t>
    </dgm:pt>
    <dgm:pt modelId="{5A6A29A7-DD01-4034-91A1-751E404FCDB4}" type="sibTrans" cxnId="{76A97BDF-1CD9-4C6F-9D02-4D21F45CEE7B}">
      <dgm:prSet/>
      <dgm:spPr/>
      <dgm:t>
        <a:bodyPr/>
        <a:lstStyle/>
        <a:p>
          <a:endParaRPr lang="en-US"/>
        </a:p>
      </dgm:t>
    </dgm:pt>
    <dgm:pt modelId="{AF8ED8B1-2ED4-4D51-AAFA-48990C0B0302}" type="pres">
      <dgm:prSet presAssocID="{B5B42224-7026-4D89-A611-5E466E861EBC}" presName="diagram" presStyleCnt="0">
        <dgm:presLayoutVars>
          <dgm:dir/>
          <dgm:resizeHandles val="exact"/>
        </dgm:presLayoutVars>
      </dgm:prSet>
      <dgm:spPr/>
    </dgm:pt>
    <dgm:pt modelId="{277BB002-14D7-4E97-B794-5C8F6495E36C}" type="pres">
      <dgm:prSet presAssocID="{A9E713ED-87A9-4167-AAF8-9D9F2E5690D8}" presName="node" presStyleLbl="node1" presStyleIdx="0" presStyleCnt="5">
        <dgm:presLayoutVars>
          <dgm:bulletEnabled val="1"/>
        </dgm:presLayoutVars>
      </dgm:prSet>
      <dgm:spPr/>
    </dgm:pt>
    <dgm:pt modelId="{BA89B10D-D841-421C-A01B-9ED97EEB2E2B}" type="pres">
      <dgm:prSet presAssocID="{6AAE30AF-1FEF-48F6-83AF-69E923F3B011}" presName="sibTrans" presStyleCnt="0"/>
      <dgm:spPr/>
    </dgm:pt>
    <dgm:pt modelId="{F3553862-A9EB-4AE6-9607-AC09CFDE07A5}" type="pres">
      <dgm:prSet presAssocID="{35E6597C-6D0E-456C-9949-7E8711D4D496}" presName="node" presStyleLbl="node1" presStyleIdx="1" presStyleCnt="5">
        <dgm:presLayoutVars>
          <dgm:bulletEnabled val="1"/>
        </dgm:presLayoutVars>
      </dgm:prSet>
      <dgm:spPr/>
    </dgm:pt>
    <dgm:pt modelId="{6F4CF034-F2DD-4DD1-AE3B-324003DC66B9}" type="pres">
      <dgm:prSet presAssocID="{4B3D74EF-6564-48AC-94F0-E95B82AE4784}" presName="sibTrans" presStyleCnt="0"/>
      <dgm:spPr/>
    </dgm:pt>
    <dgm:pt modelId="{1FF1B4EA-4C97-4461-85DD-1BE4F414CD3A}" type="pres">
      <dgm:prSet presAssocID="{72B2FA27-47DF-4EBD-A964-B1B5109E99D2}" presName="node" presStyleLbl="node1" presStyleIdx="2" presStyleCnt="5">
        <dgm:presLayoutVars>
          <dgm:bulletEnabled val="1"/>
        </dgm:presLayoutVars>
      </dgm:prSet>
      <dgm:spPr/>
    </dgm:pt>
    <dgm:pt modelId="{491FC88D-8F27-4CB8-ADD8-FF1607A51B42}" type="pres">
      <dgm:prSet presAssocID="{FBB608CA-DC88-4F33-8A27-3CAB0562D6CF}" presName="sibTrans" presStyleCnt="0"/>
      <dgm:spPr/>
    </dgm:pt>
    <dgm:pt modelId="{66C08AF5-B6EF-412B-8997-D1DBA3AAB874}" type="pres">
      <dgm:prSet presAssocID="{795FB2DD-E68D-41DF-9FA6-030F8FF5777F}" presName="node" presStyleLbl="node1" presStyleIdx="3" presStyleCnt="5">
        <dgm:presLayoutVars>
          <dgm:bulletEnabled val="1"/>
        </dgm:presLayoutVars>
      </dgm:prSet>
      <dgm:spPr/>
    </dgm:pt>
    <dgm:pt modelId="{04E2A8B7-F423-4A54-8067-3E91C26F2C2B}" type="pres">
      <dgm:prSet presAssocID="{8068CC5D-9759-4332-9047-EFCFBF346757}" presName="sibTrans" presStyleCnt="0"/>
      <dgm:spPr/>
    </dgm:pt>
    <dgm:pt modelId="{95C074FB-107C-4D70-A5EC-A99328DFD612}" type="pres">
      <dgm:prSet presAssocID="{FDA3FA7A-889E-42CF-8CA5-8A0E9E8F89EB}" presName="node" presStyleLbl="node1" presStyleIdx="4" presStyleCnt="5">
        <dgm:presLayoutVars>
          <dgm:bulletEnabled val="1"/>
        </dgm:presLayoutVars>
      </dgm:prSet>
      <dgm:spPr/>
    </dgm:pt>
  </dgm:ptLst>
  <dgm:cxnLst>
    <dgm:cxn modelId="{8A042E03-556B-4B65-A79E-CFBBB722C00C}" type="presOf" srcId="{A9E713ED-87A9-4167-AAF8-9D9F2E5690D8}" destId="{277BB002-14D7-4E97-B794-5C8F6495E36C}" srcOrd="0" destOrd="0" presId="urn:microsoft.com/office/officeart/2005/8/layout/default"/>
    <dgm:cxn modelId="{C82A4E1F-0717-4FE7-8FD3-0BAF5A111DE2}" type="presOf" srcId="{FDA3FA7A-889E-42CF-8CA5-8A0E9E8F89EB}" destId="{95C074FB-107C-4D70-A5EC-A99328DFD612}" srcOrd="0" destOrd="0" presId="urn:microsoft.com/office/officeart/2005/8/layout/default"/>
    <dgm:cxn modelId="{FCC73530-FBA0-4ECC-8B13-657957A78D9E}" srcId="{B5B42224-7026-4D89-A611-5E466E861EBC}" destId="{72B2FA27-47DF-4EBD-A964-B1B5109E99D2}" srcOrd="2" destOrd="0" parTransId="{C1055304-A54B-4017-934E-978CA3C21704}" sibTransId="{FBB608CA-DC88-4F33-8A27-3CAB0562D6CF}"/>
    <dgm:cxn modelId="{D4D27440-9B9E-4927-AF9F-FB48CB54720E}" type="presOf" srcId="{35E6597C-6D0E-456C-9949-7E8711D4D496}" destId="{F3553862-A9EB-4AE6-9607-AC09CFDE07A5}" srcOrd="0" destOrd="0" presId="urn:microsoft.com/office/officeart/2005/8/layout/default"/>
    <dgm:cxn modelId="{40BDF342-E9F0-47B1-8008-E0E0F099563D}" srcId="{B5B42224-7026-4D89-A611-5E466E861EBC}" destId="{795FB2DD-E68D-41DF-9FA6-030F8FF5777F}" srcOrd="3" destOrd="0" parTransId="{DBDB1D71-A8DE-4DAB-8084-B544934F17A7}" sibTransId="{8068CC5D-9759-4332-9047-EFCFBF346757}"/>
    <dgm:cxn modelId="{313C7A44-B2AE-4AAA-B27A-71F372649DDD}" type="presOf" srcId="{B5B42224-7026-4D89-A611-5E466E861EBC}" destId="{AF8ED8B1-2ED4-4D51-AAFA-48990C0B0302}" srcOrd="0" destOrd="0" presId="urn:microsoft.com/office/officeart/2005/8/layout/default"/>
    <dgm:cxn modelId="{57E9DA57-E5E7-48C2-86DD-1A204ACDE1C5}" type="presOf" srcId="{72B2FA27-47DF-4EBD-A964-B1B5109E99D2}" destId="{1FF1B4EA-4C97-4461-85DD-1BE4F414CD3A}" srcOrd="0" destOrd="0" presId="urn:microsoft.com/office/officeart/2005/8/layout/default"/>
    <dgm:cxn modelId="{DE04D7A9-A2DB-46D8-88A2-68083BA953C3}" type="presOf" srcId="{795FB2DD-E68D-41DF-9FA6-030F8FF5777F}" destId="{66C08AF5-B6EF-412B-8997-D1DBA3AAB874}" srcOrd="0" destOrd="0" presId="urn:microsoft.com/office/officeart/2005/8/layout/default"/>
    <dgm:cxn modelId="{A4B32EBC-9AAA-4272-8579-9FA38EBF45D2}" srcId="{B5B42224-7026-4D89-A611-5E466E861EBC}" destId="{35E6597C-6D0E-456C-9949-7E8711D4D496}" srcOrd="1" destOrd="0" parTransId="{7805082A-F165-41CA-9388-13A0D93AD1B1}" sibTransId="{4B3D74EF-6564-48AC-94F0-E95B82AE4784}"/>
    <dgm:cxn modelId="{F8063BC9-0F63-45ED-9964-1E5BFC7255A6}" srcId="{B5B42224-7026-4D89-A611-5E466E861EBC}" destId="{A9E713ED-87A9-4167-AAF8-9D9F2E5690D8}" srcOrd="0" destOrd="0" parTransId="{733D4CB8-0D5A-4D5B-9A52-D9B797126A63}" sibTransId="{6AAE30AF-1FEF-48F6-83AF-69E923F3B011}"/>
    <dgm:cxn modelId="{76A97BDF-1CD9-4C6F-9D02-4D21F45CEE7B}" srcId="{B5B42224-7026-4D89-A611-5E466E861EBC}" destId="{FDA3FA7A-889E-42CF-8CA5-8A0E9E8F89EB}" srcOrd="4" destOrd="0" parTransId="{1F9F067B-A827-4FC0-8DAC-2DDD2C57B704}" sibTransId="{5A6A29A7-DD01-4034-91A1-751E404FCDB4}"/>
    <dgm:cxn modelId="{D479B31E-23BE-42C1-A39D-AE6E5FAEE752}" type="presParOf" srcId="{AF8ED8B1-2ED4-4D51-AAFA-48990C0B0302}" destId="{277BB002-14D7-4E97-B794-5C8F6495E36C}" srcOrd="0" destOrd="0" presId="urn:microsoft.com/office/officeart/2005/8/layout/default"/>
    <dgm:cxn modelId="{AB97AB7E-F713-457C-9B1D-7B2D1E9DF296}" type="presParOf" srcId="{AF8ED8B1-2ED4-4D51-AAFA-48990C0B0302}" destId="{BA89B10D-D841-421C-A01B-9ED97EEB2E2B}" srcOrd="1" destOrd="0" presId="urn:microsoft.com/office/officeart/2005/8/layout/default"/>
    <dgm:cxn modelId="{86C854C1-C8F8-4871-8277-6B64CC74890E}" type="presParOf" srcId="{AF8ED8B1-2ED4-4D51-AAFA-48990C0B0302}" destId="{F3553862-A9EB-4AE6-9607-AC09CFDE07A5}" srcOrd="2" destOrd="0" presId="urn:microsoft.com/office/officeart/2005/8/layout/default"/>
    <dgm:cxn modelId="{FCD15811-6D76-4EF3-AAC6-6C632E63DA96}" type="presParOf" srcId="{AF8ED8B1-2ED4-4D51-AAFA-48990C0B0302}" destId="{6F4CF034-F2DD-4DD1-AE3B-324003DC66B9}" srcOrd="3" destOrd="0" presId="urn:microsoft.com/office/officeart/2005/8/layout/default"/>
    <dgm:cxn modelId="{2ADC5CCC-7846-43EF-8D9F-9292AB966F2F}" type="presParOf" srcId="{AF8ED8B1-2ED4-4D51-AAFA-48990C0B0302}" destId="{1FF1B4EA-4C97-4461-85DD-1BE4F414CD3A}" srcOrd="4" destOrd="0" presId="urn:microsoft.com/office/officeart/2005/8/layout/default"/>
    <dgm:cxn modelId="{86265F1B-299B-4CCA-B3C9-5B4464C1412B}" type="presParOf" srcId="{AF8ED8B1-2ED4-4D51-AAFA-48990C0B0302}" destId="{491FC88D-8F27-4CB8-ADD8-FF1607A51B42}" srcOrd="5" destOrd="0" presId="urn:microsoft.com/office/officeart/2005/8/layout/default"/>
    <dgm:cxn modelId="{27DEB4B9-65A5-4056-BB2F-4D3690C1384E}" type="presParOf" srcId="{AF8ED8B1-2ED4-4D51-AAFA-48990C0B0302}" destId="{66C08AF5-B6EF-412B-8997-D1DBA3AAB874}" srcOrd="6" destOrd="0" presId="urn:microsoft.com/office/officeart/2005/8/layout/default"/>
    <dgm:cxn modelId="{C92B5019-2E28-4E47-94B0-3563F0C2266F}" type="presParOf" srcId="{AF8ED8B1-2ED4-4D51-AAFA-48990C0B0302}" destId="{04E2A8B7-F423-4A54-8067-3E91C26F2C2B}" srcOrd="7" destOrd="0" presId="urn:microsoft.com/office/officeart/2005/8/layout/default"/>
    <dgm:cxn modelId="{0C753480-3FAF-434E-99DB-F5D08D1ABAD1}" type="presParOf" srcId="{AF8ED8B1-2ED4-4D51-AAFA-48990C0B0302}" destId="{95C074FB-107C-4D70-A5EC-A99328DFD612}"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B80A39C-F422-4F9E-9D9B-4E42C0CC490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9669470-81CE-4498-82B9-62D4E172994A}">
      <dgm:prSet/>
      <dgm:spPr/>
      <dgm:t>
        <a:bodyPr/>
        <a:lstStyle/>
        <a:p>
          <a:r>
            <a:rPr lang="en-GB" dirty="0"/>
            <a:t>DSS (decision support systems) are used by top management for decision-making. This tool extensively makes use of computers, computing tools, mathematical and scientific models for analysis</a:t>
          </a:r>
          <a:endParaRPr lang="en-US" dirty="0"/>
        </a:p>
      </dgm:t>
    </dgm:pt>
    <dgm:pt modelId="{26E42FCF-4E27-4F6A-9DE0-3BC31E3EB51F}" type="parTrans" cxnId="{E705B82F-8E24-4F21-83B7-4FB9228028A5}">
      <dgm:prSet/>
      <dgm:spPr/>
      <dgm:t>
        <a:bodyPr/>
        <a:lstStyle/>
        <a:p>
          <a:endParaRPr lang="en-US"/>
        </a:p>
      </dgm:t>
    </dgm:pt>
    <dgm:pt modelId="{849933D7-A553-4064-BD5C-55DB75F66E99}" type="sibTrans" cxnId="{E705B82F-8E24-4F21-83B7-4FB9228028A5}">
      <dgm:prSet/>
      <dgm:spPr/>
      <dgm:t>
        <a:bodyPr/>
        <a:lstStyle/>
        <a:p>
          <a:endParaRPr lang="en-US"/>
        </a:p>
      </dgm:t>
    </dgm:pt>
    <dgm:pt modelId="{FE755BA3-CB15-457A-AD20-3A120A19703D}">
      <dgm:prSet/>
      <dgm:spPr/>
      <dgm:t>
        <a:bodyPr/>
        <a:lstStyle/>
        <a:p>
          <a:r>
            <a:rPr lang="en-GB" dirty="0"/>
            <a:t>With the DSS, businesses can analyse, scrutinise and evaluate all the methods it could deploy for use in functions such as production, sales, marketing and finance</a:t>
          </a:r>
          <a:endParaRPr lang="en-US" dirty="0"/>
        </a:p>
      </dgm:t>
    </dgm:pt>
    <dgm:pt modelId="{89FB08B5-F5BA-48D6-8C2A-18D80C21C0B2}" type="parTrans" cxnId="{B8615113-69B9-48C3-B580-995CE973A228}">
      <dgm:prSet/>
      <dgm:spPr/>
      <dgm:t>
        <a:bodyPr/>
        <a:lstStyle/>
        <a:p>
          <a:endParaRPr lang="en-US"/>
        </a:p>
      </dgm:t>
    </dgm:pt>
    <dgm:pt modelId="{2D7848DA-5042-46F1-ACA3-3C7048951FDE}" type="sibTrans" cxnId="{B8615113-69B9-48C3-B580-995CE973A228}">
      <dgm:prSet/>
      <dgm:spPr/>
      <dgm:t>
        <a:bodyPr/>
        <a:lstStyle/>
        <a:p>
          <a:endParaRPr lang="en-US"/>
        </a:p>
      </dgm:t>
    </dgm:pt>
    <dgm:pt modelId="{2D610F2E-643B-4B65-BC94-9BF31AFBCF04}">
      <dgm:prSet/>
      <dgm:spPr/>
      <dgm:t>
        <a:bodyPr/>
        <a:lstStyle/>
        <a:p>
          <a:r>
            <a:rPr lang="en-GB" dirty="0"/>
            <a:t>Businesses are then able to choose the most effective options in terms of cost, time,  human and material effort while reaping the maximum benefits</a:t>
          </a:r>
          <a:endParaRPr lang="en-US" dirty="0"/>
        </a:p>
      </dgm:t>
    </dgm:pt>
    <dgm:pt modelId="{21F4C8DE-9D2E-4EDF-9CBF-0AD9BC3D99BE}" type="parTrans" cxnId="{D9E82FBF-1133-43B6-85C6-0C110C8F7FFC}">
      <dgm:prSet/>
      <dgm:spPr/>
      <dgm:t>
        <a:bodyPr/>
        <a:lstStyle/>
        <a:p>
          <a:endParaRPr lang="en-US"/>
        </a:p>
      </dgm:t>
    </dgm:pt>
    <dgm:pt modelId="{93F4E7A8-743E-4A01-829F-B43FC4B7B4A9}" type="sibTrans" cxnId="{D9E82FBF-1133-43B6-85C6-0C110C8F7FFC}">
      <dgm:prSet/>
      <dgm:spPr/>
      <dgm:t>
        <a:bodyPr/>
        <a:lstStyle/>
        <a:p>
          <a:endParaRPr lang="en-US"/>
        </a:p>
      </dgm:t>
    </dgm:pt>
    <dgm:pt modelId="{80F806F6-09CB-49DF-AFDB-483AE1AFD0AF}" type="pres">
      <dgm:prSet presAssocID="{3B80A39C-F422-4F9E-9D9B-4E42C0CC490C}" presName="root" presStyleCnt="0">
        <dgm:presLayoutVars>
          <dgm:dir/>
          <dgm:resizeHandles val="exact"/>
        </dgm:presLayoutVars>
      </dgm:prSet>
      <dgm:spPr/>
    </dgm:pt>
    <dgm:pt modelId="{FAFEF191-D05D-4848-ABB8-42F71926FD13}" type="pres">
      <dgm:prSet presAssocID="{59669470-81CE-4498-82B9-62D4E172994A}" presName="compNode" presStyleCnt="0"/>
      <dgm:spPr/>
    </dgm:pt>
    <dgm:pt modelId="{B2ACF168-B6AE-47F1-8CCD-0891C5038E14}" type="pres">
      <dgm:prSet presAssocID="{59669470-81CE-4498-82B9-62D4E172994A}" presName="bgRect" presStyleLbl="bgShp" presStyleIdx="0" presStyleCnt="3"/>
      <dgm:spPr/>
    </dgm:pt>
    <dgm:pt modelId="{349B97E0-1152-4DAC-9ADE-307C7759AFCC}" type="pres">
      <dgm:prSet presAssocID="{59669470-81CE-4498-82B9-62D4E172994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955D2C69-4D5E-457F-AE9C-5DB67D08741C}" type="pres">
      <dgm:prSet presAssocID="{59669470-81CE-4498-82B9-62D4E172994A}" presName="spaceRect" presStyleCnt="0"/>
      <dgm:spPr/>
    </dgm:pt>
    <dgm:pt modelId="{DD5952EE-B529-40EA-B6D5-83888FEA8112}" type="pres">
      <dgm:prSet presAssocID="{59669470-81CE-4498-82B9-62D4E172994A}" presName="parTx" presStyleLbl="revTx" presStyleIdx="0" presStyleCnt="3">
        <dgm:presLayoutVars>
          <dgm:chMax val="0"/>
          <dgm:chPref val="0"/>
        </dgm:presLayoutVars>
      </dgm:prSet>
      <dgm:spPr/>
    </dgm:pt>
    <dgm:pt modelId="{9A202B05-56EF-479C-8274-362576A68E4F}" type="pres">
      <dgm:prSet presAssocID="{849933D7-A553-4064-BD5C-55DB75F66E99}" presName="sibTrans" presStyleCnt="0"/>
      <dgm:spPr/>
    </dgm:pt>
    <dgm:pt modelId="{DBCF3FFD-42D7-441F-854C-F4BC45CA49C1}" type="pres">
      <dgm:prSet presAssocID="{FE755BA3-CB15-457A-AD20-3A120A19703D}" presName="compNode" presStyleCnt="0"/>
      <dgm:spPr/>
    </dgm:pt>
    <dgm:pt modelId="{A9697135-0F57-46F9-8D40-F5976F63AF90}" type="pres">
      <dgm:prSet presAssocID="{FE755BA3-CB15-457A-AD20-3A120A19703D}" presName="bgRect" presStyleLbl="bgShp" presStyleIdx="1" presStyleCnt="3"/>
      <dgm:spPr/>
    </dgm:pt>
    <dgm:pt modelId="{4A4814C7-91C9-41BF-94A1-43856F439EA4}" type="pres">
      <dgm:prSet presAssocID="{FE755BA3-CB15-457A-AD20-3A120A19703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agnifying glass with solid fill"/>
        </a:ext>
      </dgm:extLst>
    </dgm:pt>
    <dgm:pt modelId="{6B03BE53-D8DF-42EB-A6CF-4DE82AB90A25}" type="pres">
      <dgm:prSet presAssocID="{FE755BA3-CB15-457A-AD20-3A120A19703D}" presName="spaceRect" presStyleCnt="0"/>
      <dgm:spPr/>
    </dgm:pt>
    <dgm:pt modelId="{C6D6DA92-244B-4635-B92C-974CC8CFEEE4}" type="pres">
      <dgm:prSet presAssocID="{FE755BA3-CB15-457A-AD20-3A120A19703D}" presName="parTx" presStyleLbl="revTx" presStyleIdx="1" presStyleCnt="3">
        <dgm:presLayoutVars>
          <dgm:chMax val="0"/>
          <dgm:chPref val="0"/>
        </dgm:presLayoutVars>
      </dgm:prSet>
      <dgm:spPr/>
    </dgm:pt>
    <dgm:pt modelId="{440E22B5-16ED-4FA2-9924-040FE8F836B1}" type="pres">
      <dgm:prSet presAssocID="{2D7848DA-5042-46F1-ACA3-3C7048951FDE}" presName="sibTrans" presStyleCnt="0"/>
      <dgm:spPr/>
    </dgm:pt>
    <dgm:pt modelId="{F81F19F9-F62D-4DF5-BFE9-0396DD826D01}" type="pres">
      <dgm:prSet presAssocID="{2D610F2E-643B-4B65-BC94-9BF31AFBCF04}" presName="compNode" presStyleCnt="0"/>
      <dgm:spPr/>
    </dgm:pt>
    <dgm:pt modelId="{1DA00B07-4AD0-4869-A572-266FAB243C2D}" type="pres">
      <dgm:prSet presAssocID="{2D610F2E-643B-4B65-BC94-9BF31AFBCF04}" presName="bgRect" presStyleLbl="bgShp" presStyleIdx="2" presStyleCnt="3"/>
      <dgm:spPr/>
    </dgm:pt>
    <dgm:pt modelId="{346F95FE-FF67-4648-BD2C-7DD6E7267500}" type="pres">
      <dgm:prSet presAssocID="{2D610F2E-643B-4B65-BC94-9BF31AFBCF0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aw blade"/>
        </a:ext>
      </dgm:extLst>
    </dgm:pt>
    <dgm:pt modelId="{14AD8CAB-3F26-4FCB-BFA6-9F66EA187DD9}" type="pres">
      <dgm:prSet presAssocID="{2D610F2E-643B-4B65-BC94-9BF31AFBCF04}" presName="spaceRect" presStyleCnt="0"/>
      <dgm:spPr/>
    </dgm:pt>
    <dgm:pt modelId="{94A0EA4E-6C01-4CA3-9B64-E4323A3BB604}" type="pres">
      <dgm:prSet presAssocID="{2D610F2E-643B-4B65-BC94-9BF31AFBCF04}" presName="parTx" presStyleLbl="revTx" presStyleIdx="2" presStyleCnt="3">
        <dgm:presLayoutVars>
          <dgm:chMax val="0"/>
          <dgm:chPref val="0"/>
        </dgm:presLayoutVars>
      </dgm:prSet>
      <dgm:spPr/>
    </dgm:pt>
  </dgm:ptLst>
  <dgm:cxnLst>
    <dgm:cxn modelId="{B8615113-69B9-48C3-B580-995CE973A228}" srcId="{3B80A39C-F422-4F9E-9D9B-4E42C0CC490C}" destId="{FE755BA3-CB15-457A-AD20-3A120A19703D}" srcOrd="1" destOrd="0" parTransId="{89FB08B5-F5BA-48D6-8C2A-18D80C21C0B2}" sibTransId="{2D7848DA-5042-46F1-ACA3-3C7048951FDE}"/>
    <dgm:cxn modelId="{E705B82F-8E24-4F21-83B7-4FB9228028A5}" srcId="{3B80A39C-F422-4F9E-9D9B-4E42C0CC490C}" destId="{59669470-81CE-4498-82B9-62D4E172994A}" srcOrd="0" destOrd="0" parTransId="{26E42FCF-4E27-4F6A-9DE0-3BC31E3EB51F}" sibTransId="{849933D7-A553-4064-BD5C-55DB75F66E99}"/>
    <dgm:cxn modelId="{4451E76C-C3A4-4A08-937F-67245ED2B066}" type="presOf" srcId="{2D610F2E-643B-4B65-BC94-9BF31AFBCF04}" destId="{94A0EA4E-6C01-4CA3-9B64-E4323A3BB604}" srcOrd="0" destOrd="0" presId="urn:microsoft.com/office/officeart/2018/2/layout/IconVerticalSolidList"/>
    <dgm:cxn modelId="{90CFAF9B-D758-4CAE-93A3-3EAD7FB12757}" type="presOf" srcId="{FE755BA3-CB15-457A-AD20-3A120A19703D}" destId="{C6D6DA92-244B-4635-B92C-974CC8CFEEE4}" srcOrd="0" destOrd="0" presId="urn:microsoft.com/office/officeart/2018/2/layout/IconVerticalSolidList"/>
    <dgm:cxn modelId="{D9E82FBF-1133-43B6-85C6-0C110C8F7FFC}" srcId="{3B80A39C-F422-4F9E-9D9B-4E42C0CC490C}" destId="{2D610F2E-643B-4B65-BC94-9BF31AFBCF04}" srcOrd="2" destOrd="0" parTransId="{21F4C8DE-9D2E-4EDF-9CBF-0AD9BC3D99BE}" sibTransId="{93F4E7A8-743E-4A01-829F-B43FC4B7B4A9}"/>
    <dgm:cxn modelId="{221AE0D8-B718-4E3C-AF11-9E78C6ACCE4B}" type="presOf" srcId="{3B80A39C-F422-4F9E-9D9B-4E42C0CC490C}" destId="{80F806F6-09CB-49DF-AFDB-483AE1AFD0AF}" srcOrd="0" destOrd="0" presId="urn:microsoft.com/office/officeart/2018/2/layout/IconVerticalSolidList"/>
    <dgm:cxn modelId="{0780F1EE-FF09-458C-8185-B4CA57270A6F}" type="presOf" srcId="{59669470-81CE-4498-82B9-62D4E172994A}" destId="{DD5952EE-B529-40EA-B6D5-83888FEA8112}" srcOrd="0" destOrd="0" presId="urn:microsoft.com/office/officeart/2018/2/layout/IconVerticalSolidList"/>
    <dgm:cxn modelId="{3D27F714-540A-4D31-9A75-33F4DB5AAED1}" type="presParOf" srcId="{80F806F6-09CB-49DF-AFDB-483AE1AFD0AF}" destId="{FAFEF191-D05D-4848-ABB8-42F71926FD13}" srcOrd="0" destOrd="0" presId="urn:microsoft.com/office/officeart/2018/2/layout/IconVerticalSolidList"/>
    <dgm:cxn modelId="{BF7AE3C4-53E0-4148-8CEB-21E3052532D5}" type="presParOf" srcId="{FAFEF191-D05D-4848-ABB8-42F71926FD13}" destId="{B2ACF168-B6AE-47F1-8CCD-0891C5038E14}" srcOrd="0" destOrd="0" presId="urn:microsoft.com/office/officeart/2018/2/layout/IconVerticalSolidList"/>
    <dgm:cxn modelId="{99D05EA4-C427-4C6F-9BF9-CF48CEA5DE2C}" type="presParOf" srcId="{FAFEF191-D05D-4848-ABB8-42F71926FD13}" destId="{349B97E0-1152-4DAC-9ADE-307C7759AFCC}" srcOrd="1" destOrd="0" presId="urn:microsoft.com/office/officeart/2018/2/layout/IconVerticalSolidList"/>
    <dgm:cxn modelId="{13EAC04A-2117-4B4C-96E0-BD4884A4BB67}" type="presParOf" srcId="{FAFEF191-D05D-4848-ABB8-42F71926FD13}" destId="{955D2C69-4D5E-457F-AE9C-5DB67D08741C}" srcOrd="2" destOrd="0" presId="urn:microsoft.com/office/officeart/2018/2/layout/IconVerticalSolidList"/>
    <dgm:cxn modelId="{772A74AA-A312-49AE-BB2C-9F525A02A773}" type="presParOf" srcId="{FAFEF191-D05D-4848-ABB8-42F71926FD13}" destId="{DD5952EE-B529-40EA-B6D5-83888FEA8112}" srcOrd="3" destOrd="0" presId="urn:microsoft.com/office/officeart/2018/2/layout/IconVerticalSolidList"/>
    <dgm:cxn modelId="{9DDB438E-3E6E-477C-A0FB-B7506BA77F9F}" type="presParOf" srcId="{80F806F6-09CB-49DF-AFDB-483AE1AFD0AF}" destId="{9A202B05-56EF-479C-8274-362576A68E4F}" srcOrd="1" destOrd="0" presId="urn:microsoft.com/office/officeart/2018/2/layout/IconVerticalSolidList"/>
    <dgm:cxn modelId="{A481FD3A-EBC7-4DD0-9564-33CF7292FD00}" type="presParOf" srcId="{80F806F6-09CB-49DF-AFDB-483AE1AFD0AF}" destId="{DBCF3FFD-42D7-441F-854C-F4BC45CA49C1}" srcOrd="2" destOrd="0" presId="urn:microsoft.com/office/officeart/2018/2/layout/IconVerticalSolidList"/>
    <dgm:cxn modelId="{92D6A898-78F5-4E35-B46C-A65D5471D202}" type="presParOf" srcId="{DBCF3FFD-42D7-441F-854C-F4BC45CA49C1}" destId="{A9697135-0F57-46F9-8D40-F5976F63AF90}" srcOrd="0" destOrd="0" presId="urn:microsoft.com/office/officeart/2018/2/layout/IconVerticalSolidList"/>
    <dgm:cxn modelId="{C9B4A601-D03F-4B86-BD6C-EF7B10EE9075}" type="presParOf" srcId="{DBCF3FFD-42D7-441F-854C-F4BC45CA49C1}" destId="{4A4814C7-91C9-41BF-94A1-43856F439EA4}" srcOrd="1" destOrd="0" presId="urn:microsoft.com/office/officeart/2018/2/layout/IconVerticalSolidList"/>
    <dgm:cxn modelId="{8F4E2816-D4AB-4FCA-A57B-EE89DBB08470}" type="presParOf" srcId="{DBCF3FFD-42D7-441F-854C-F4BC45CA49C1}" destId="{6B03BE53-D8DF-42EB-A6CF-4DE82AB90A25}" srcOrd="2" destOrd="0" presId="urn:microsoft.com/office/officeart/2018/2/layout/IconVerticalSolidList"/>
    <dgm:cxn modelId="{42146957-800D-4964-84B8-EAC90072930D}" type="presParOf" srcId="{DBCF3FFD-42D7-441F-854C-F4BC45CA49C1}" destId="{C6D6DA92-244B-4635-B92C-974CC8CFEEE4}" srcOrd="3" destOrd="0" presId="urn:microsoft.com/office/officeart/2018/2/layout/IconVerticalSolidList"/>
    <dgm:cxn modelId="{F0D40872-9DC7-4F79-9B83-74AA1DF74A94}" type="presParOf" srcId="{80F806F6-09CB-49DF-AFDB-483AE1AFD0AF}" destId="{440E22B5-16ED-4FA2-9924-040FE8F836B1}" srcOrd="3" destOrd="0" presId="urn:microsoft.com/office/officeart/2018/2/layout/IconVerticalSolidList"/>
    <dgm:cxn modelId="{471C9F0A-65B4-40A3-B7F7-7E7014841CC6}" type="presParOf" srcId="{80F806F6-09CB-49DF-AFDB-483AE1AFD0AF}" destId="{F81F19F9-F62D-4DF5-BFE9-0396DD826D01}" srcOrd="4" destOrd="0" presId="urn:microsoft.com/office/officeart/2018/2/layout/IconVerticalSolidList"/>
    <dgm:cxn modelId="{639BFA7A-3D4A-48F2-9E65-68B6A8BA4D28}" type="presParOf" srcId="{F81F19F9-F62D-4DF5-BFE9-0396DD826D01}" destId="{1DA00B07-4AD0-4869-A572-266FAB243C2D}" srcOrd="0" destOrd="0" presId="urn:microsoft.com/office/officeart/2018/2/layout/IconVerticalSolidList"/>
    <dgm:cxn modelId="{E472DAE1-E58C-4C6B-974B-A8AD8B8315AC}" type="presParOf" srcId="{F81F19F9-F62D-4DF5-BFE9-0396DD826D01}" destId="{346F95FE-FF67-4648-BD2C-7DD6E7267500}" srcOrd="1" destOrd="0" presId="urn:microsoft.com/office/officeart/2018/2/layout/IconVerticalSolidList"/>
    <dgm:cxn modelId="{0D0F4929-99E9-4E4D-94F3-5EAC98DC4302}" type="presParOf" srcId="{F81F19F9-F62D-4DF5-BFE9-0396DD826D01}" destId="{14AD8CAB-3F26-4FCB-BFA6-9F66EA187DD9}" srcOrd="2" destOrd="0" presId="urn:microsoft.com/office/officeart/2018/2/layout/IconVerticalSolidList"/>
    <dgm:cxn modelId="{FEEB27E7-D4A8-4612-950D-E695AD10AB38}" type="presParOf" srcId="{F81F19F9-F62D-4DF5-BFE9-0396DD826D01}" destId="{94A0EA4E-6C01-4CA3-9B64-E4323A3BB60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3D6083-A034-4377-BE88-E6822D5CDF33}"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483FD361-F5C8-493D-A3F9-07AC28D133BF}">
      <dgm:prSet/>
      <dgm:spPr/>
      <dgm:t>
        <a:bodyPr/>
        <a:lstStyle/>
        <a:p>
          <a:r>
            <a:rPr lang="en-GB"/>
            <a:t>It should provide support for the management planning, decision-making and action</a:t>
          </a:r>
          <a:endParaRPr lang="en-US"/>
        </a:p>
      </dgm:t>
    </dgm:pt>
    <dgm:pt modelId="{73B71AEE-25C5-4C8B-8394-0F7889F76D3D}" type="parTrans" cxnId="{F7CA3A61-4C3F-460B-8483-5D974FE4C9D2}">
      <dgm:prSet/>
      <dgm:spPr/>
      <dgm:t>
        <a:bodyPr/>
        <a:lstStyle/>
        <a:p>
          <a:endParaRPr lang="en-US"/>
        </a:p>
      </dgm:t>
    </dgm:pt>
    <dgm:pt modelId="{02F44293-FB71-42EB-A5BA-981CA1196744}" type="sibTrans" cxnId="{F7CA3A61-4C3F-460B-8483-5D974FE4C9D2}">
      <dgm:prSet/>
      <dgm:spPr/>
      <dgm:t>
        <a:bodyPr/>
        <a:lstStyle/>
        <a:p>
          <a:endParaRPr lang="en-US"/>
        </a:p>
      </dgm:t>
    </dgm:pt>
    <dgm:pt modelId="{76905D43-99D7-4513-A1F4-CF2487AF8F76}">
      <dgm:prSet/>
      <dgm:spPr/>
      <dgm:t>
        <a:bodyPr/>
        <a:lstStyle/>
        <a:p>
          <a:r>
            <a:rPr lang="en-GB"/>
            <a:t>It should provide support to the changing needs of business management</a:t>
          </a:r>
          <a:endParaRPr lang="en-US"/>
        </a:p>
      </dgm:t>
    </dgm:pt>
    <dgm:pt modelId="{32267EB7-D477-40D2-85BB-3E3524A94A01}" type="parTrans" cxnId="{AF9605EC-818E-46B7-97EB-6398890E3FE1}">
      <dgm:prSet/>
      <dgm:spPr/>
      <dgm:t>
        <a:bodyPr/>
        <a:lstStyle/>
        <a:p>
          <a:endParaRPr lang="en-US"/>
        </a:p>
      </dgm:t>
    </dgm:pt>
    <dgm:pt modelId="{F47A1B34-E1FF-4C54-936C-80958170D052}" type="sibTrans" cxnId="{AF9605EC-818E-46B7-97EB-6398890E3FE1}">
      <dgm:prSet/>
      <dgm:spPr/>
      <dgm:t>
        <a:bodyPr/>
        <a:lstStyle/>
        <a:p>
          <a:endParaRPr lang="en-US"/>
        </a:p>
      </dgm:t>
    </dgm:pt>
    <dgm:pt modelId="{1BF0F8CC-0DA1-4831-BC27-DC35D2CA9EAD}" type="pres">
      <dgm:prSet presAssocID="{BF3D6083-A034-4377-BE88-E6822D5CDF33}" presName="linear" presStyleCnt="0">
        <dgm:presLayoutVars>
          <dgm:animLvl val="lvl"/>
          <dgm:resizeHandles val="exact"/>
        </dgm:presLayoutVars>
      </dgm:prSet>
      <dgm:spPr/>
    </dgm:pt>
    <dgm:pt modelId="{C8C9DC73-181B-4CA5-8006-E6C923947488}" type="pres">
      <dgm:prSet presAssocID="{483FD361-F5C8-493D-A3F9-07AC28D133BF}" presName="parentText" presStyleLbl="node1" presStyleIdx="0" presStyleCnt="2">
        <dgm:presLayoutVars>
          <dgm:chMax val="0"/>
          <dgm:bulletEnabled val="1"/>
        </dgm:presLayoutVars>
      </dgm:prSet>
      <dgm:spPr/>
    </dgm:pt>
    <dgm:pt modelId="{F4D7BCC2-F409-485D-B6FF-5C2CFAB0B1EB}" type="pres">
      <dgm:prSet presAssocID="{02F44293-FB71-42EB-A5BA-981CA1196744}" presName="spacer" presStyleCnt="0"/>
      <dgm:spPr/>
    </dgm:pt>
    <dgm:pt modelId="{B7B73FC8-873B-40FB-9412-50D294D070B9}" type="pres">
      <dgm:prSet presAssocID="{76905D43-99D7-4513-A1F4-CF2487AF8F76}" presName="parentText" presStyleLbl="node1" presStyleIdx="1" presStyleCnt="2">
        <dgm:presLayoutVars>
          <dgm:chMax val="0"/>
          <dgm:bulletEnabled val="1"/>
        </dgm:presLayoutVars>
      </dgm:prSet>
      <dgm:spPr/>
    </dgm:pt>
  </dgm:ptLst>
  <dgm:cxnLst>
    <dgm:cxn modelId="{A70E0327-0F7D-41C4-B045-9619A6E20E90}" type="presOf" srcId="{76905D43-99D7-4513-A1F4-CF2487AF8F76}" destId="{B7B73FC8-873B-40FB-9412-50D294D070B9}" srcOrd="0" destOrd="0" presId="urn:microsoft.com/office/officeart/2005/8/layout/vList2"/>
    <dgm:cxn modelId="{063B6A3C-E45C-487C-9C9A-0C830F4E58B6}" type="presOf" srcId="{483FD361-F5C8-493D-A3F9-07AC28D133BF}" destId="{C8C9DC73-181B-4CA5-8006-E6C923947488}" srcOrd="0" destOrd="0" presId="urn:microsoft.com/office/officeart/2005/8/layout/vList2"/>
    <dgm:cxn modelId="{F7CA3A61-4C3F-460B-8483-5D974FE4C9D2}" srcId="{BF3D6083-A034-4377-BE88-E6822D5CDF33}" destId="{483FD361-F5C8-493D-A3F9-07AC28D133BF}" srcOrd="0" destOrd="0" parTransId="{73B71AEE-25C5-4C8B-8394-0F7889F76D3D}" sibTransId="{02F44293-FB71-42EB-A5BA-981CA1196744}"/>
    <dgm:cxn modelId="{26BA0AD9-4AA9-4040-8411-1D60B307EB8B}" type="presOf" srcId="{BF3D6083-A034-4377-BE88-E6822D5CDF33}" destId="{1BF0F8CC-0DA1-4831-BC27-DC35D2CA9EAD}" srcOrd="0" destOrd="0" presId="urn:microsoft.com/office/officeart/2005/8/layout/vList2"/>
    <dgm:cxn modelId="{AF9605EC-818E-46B7-97EB-6398890E3FE1}" srcId="{BF3D6083-A034-4377-BE88-E6822D5CDF33}" destId="{76905D43-99D7-4513-A1F4-CF2487AF8F76}" srcOrd="1" destOrd="0" parTransId="{32267EB7-D477-40D2-85BB-3E3524A94A01}" sibTransId="{F47A1B34-E1FF-4C54-936C-80958170D052}"/>
    <dgm:cxn modelId="{8C9A7778-BFAA-478F-B732-2A2DAEDB1F9A}" type="presParOf" srcId="{1BF0F8CC-0DA1-4831-BC27-DC35D2CA9EAD}" destId="{C8C9DC73-181B-4CA5-8006-E6C923947488}" srcOrd="0" destOrd="0" presId="urn:microsoft.com/office/officeart/2005/8/layout/vList2"/>
    <dgm:cxn modelId="{438BAE38-164D-4E18-A065-40F8F21CE3EE}" type="presParOf" srcId="{1BF0F8CC-0DA1-4831-BC27-DC35D2CA9EAD}" destId="{F4D7BCC2-F409-485D-B6FF-5C2CFAB0B1EB}" srcOrd="1" destOrd="0" presId="urn:microsoft.com/office/officeart/2005/8/layout/vList2"/>
    <dgm:cxn modelId="{2AB8D2E0-ED85-4121-8954-DBC52AA63A9C}" type="presParOf" srcId="{1BF0F8CC-0DA1-4831-BC27-DC35D2CA9EAD}" destId="{B7B73FC8-873B-40FB-9412-50D294D070B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685B70B-FD89-405F-9C25-F31326DC939B}"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7688BDE-A08D-4D76-923B-624914246029}">
      <dgm:prSet/>
      <dgm:spPr/>
      <dgm:t>
        <a:bodyPr/>
        <a:lstStyle/>
        <a:p>
          <a:r>
            <a:rPr lang="en-GB" b="0" i="0" dirty="0"/>
            <a:t>Quality information needs to possess several attributes:</a:t>
          </a:r>
          <a:endParaRPr lang="en-US" dirty="0"/>
        </a:p>
      </dgm:t>
    </dgm:pt>
    <dgm:pt modelId="{0B24C30E-B350-4775-AD4F-A1CC0220501D}" type="parTrans" cxnId="{88F4E05A-9678-45DD-956D-76EB3B4AF87B}">
      <dgm:prSet/>
      <dgm:spPr/>
      <dgm:t>
        <a:bodyPr/>
        <a:lstStyle/>
        <a:p>
          <a:endParaRPr lang="en-US"/>
        </a:p>
      </dgm:t>
    </dgm:pt>
    <dgm:pt modelId="{BBF45E55-F559-423A-BE87-B3121C1A8A4F}" type="sibTrans" cxnId="{88F4E05A-9678-45DD-956D-76EB3B4AF87B}">
      <dgm:prSet/>
      <dgm:spPr/>
      <dgm:t>
        <a:bodyPr/>
        <a:lstStyle/>
        <a:p>
          <a:endParaRPr lang="en-US"/>
        </a:p>
      </dgm:t>
    </dgm:pt>
    <dgm:pt modelId="{87B0D014-0098-4024-BC17-AA842DDD26F2}">
      <dgm:prSet/>
      <dgm:spPr/>
      <dgm:t>
        <a:bodyPr/>
        <a:lstStyle/>
        <a:p>
          <a:r>
            <a:rPr lang="en-GB" b="0" i="0" dirty="0"/>
            <a:t>1. Timely </a:t>
          </a:r>
          <a:r>
            <a:rPr lang="en-GB" b="0" i="0"/>
            <a:t>and available when </a:t>
          </a:r>
          <a:r>
            <a:rPr lang="en-GB" b="0" i="0" dirty="0"/>
            <a:t>needed and not outdated when made available</a:t>
          </a:r>
          <a:endParaRPr lang="en-US" dirty="0"/>
        </a:p>
      </dgm:t>
    </dgm:pt>
    <dgm:pt modelId="{4A919D3B-E500-4670-ADC8-C9AA04FA5F61}" type="parTrans" cxnId="{B21F5CF9-0E44-485B-8863-C425E699B75F}">
      <dgm:prSet/>
      <dgm:spPr/>
      <dgm:t>
        <a:bodyPr/>
        <a:lstStyle/>
        <a:p>
          <a:endParaRPr lang="en-US"/>
        </a:p>
      </dgm:t>
    </dgm:pt>
    <dgm:pt modelId="{9EEDB0A1-4E38-4907-B11F-AA664D7DD12B}" type="sibTrans" cxnId="{B21F5CF9-0E44-485B-8863-C425E699B75F}">
      <dgm:prSet/>
      <dgm:spPr/>
      <dgm:t>
        <a:bodyPr/>
        <a:lstStyle/>
        <a:p>
          <a:endParaRPr lang="en-US"/>
        </a:p>
      </dgm:t>
    </dgm:pt>
    <dgm:pt modelId="{547F2EDD-C4F9-4579-9BB4-98B6C37F785F}">
      <dgm:prSet/>
      <dgm:spPr/>
      <dgm:t>
        <a:bodyPr/>
        <a:lstStyle/>
        <a:p>
          <a:r>
            <a:rPr lang="en-GB" b="0" i="0"/>
            <a:t>2. Complete -  includes all founder needs to know about the situation where the information will be used</a:t>
          </a:r>
          <a:endParaRPr lang="en-US"/>
        </a:p>
      </dgm:t>
    </dgm:pt>
    <dgm:pt modelId="{0BE7BA08-4847-40D4-BBE9-2D89DA46BBA8}" type="parTrans" cxnId="{5ECDE7E8-2CAD-4ECB-8F43-3EBFF36F46CB}">
      <dgm:prSet/>
      <dgm:spPr/>
      <dgm:t>
        <a:bodyPr/>
        <a:lstStyle/>
        <a:p>
          <a:endParaRPr lang="en-US"/>
        </a:p>
      </dgm:t>
    </dgm:pt>
    <dgm:pt modelId="{9FFD8532-766A-4A6F-88B7-48AAC364BAEE}" type="sibTrans" cxnId="{5ECDE7E8-2CAD-4ECB-8F43-3EBFF36F46CB}">
      <dgm:prSet/>
      <dgm:spPr/>
      <dgm:t>
        <a:bodyPr/>
        <a:lstStyle/>
        <a:p>
          <a:endParaRPr lang="en-US"/>
        </a:p>
      </dgm:t>
    </dgm:pt>
    <dgm:pt modelId="{12D04A7A-979A-4F3F-9BC4-337BBDF59CE2}">
      <dgm:prSet/>
      <dgm:spPr/>
      <dgm:t>
        <a:bodyPr/>
        <a:lstStyle/>
        <a:p>
          <a:r>
            <a:rPr lang="en-GB" b="0" i="0"/>
            <a:t>3. Concise </a:t>
          </a:r>
          <a:endParaRPr lang="en-US"/>
        </a:p>
      </dgm:t>
    </dgm:pt>
    <dgm:pt modelId="{6549305A-861B-4CD2-A885-2D2FB81B9AF7}" type="parTrans" cxnId="{FEB648BC-4BE9-4AA2-BEE3-3D63067C1473}">
      <dgm:prSet/>
      <dgm:spPr/>
      <dgm:t>
        <a:bodyPr/>
        <a:lstStyle/>
        <a:p>
          <a:endParaRPr lang="en-US"/>
        </a:p>
      </dgm:t>
    </dgm:pt>
    <dgm:pt modelId="{6F32580F-C0E8-4E6E-8FBD-063116FAD41C}" type="sibTrans" cxnId="{FEB648BC-4BE9-4AA2-BEE3-3D63067C1473}">
      <dgm:prSet/>
      <dgm:spPr/>
      <dgm:t>
        <a:bodyPr/>
        <a:lstStyle/>
        <a:p>
          <a:endParaRPr lang="en-US"/>
        </a:p>
      </dgm:t>
    </dgm:pt>
    <dgm:pt modelId="{F7D7B6D0-3FC7-44C2-AE85-59089D59DFCA}">
      <dgm:prSet/>
      <dgm:spPr/>
      <dgm:t>
        <a:bodyPr/>
        <a:lstStyle/>
        <a:p>
          <a:r>
            <a:rPr lang="en-GB" b="0" i="0"/>
            <a:t>4. Relevant </a:t>
          </a:r>
          <a:endParaRPr lang="en-US"/>
        </a:p>
      </dgm:t>
    </dgm:pt>
    <dgm:pt modelId="{B3A23A94-DCD1-4391-B197-B85AC578E58D}" type="parTrans" cxnId="{2B61C7AF-7A82-4B08-8191-66EF2BE38B60}">
      <dgm:prSet/>
      <dgm:spPr/>
      <dgm:t>
        <a:bodyPr/>
        <a:lstStyle/>
        <a:p>
          <a:endParaRPr lang="en-US"/>
        </a:p>
      </dgm:t>
    </dgm:pt>
    <dgm:pt modelId="{586E4C36-168E-42CC-94C9-1E7CF8C4BBE2}" type="sibTrans" cxnId="{2B61C7AF-7A82-4B08-8191-66EF2BE38B60}">
      <dgm:prSet/>
      <dgm:spPr/>
      <dgm:t>
        <a:bodyPr/>
        <a:lstStyle/>
        <a:p>
          <a:endParaRPr lang="en-US"/>
        </a:p>
      </dgm:t>
    </dgm:pt>
    <dgm:pt modelId="{8C995943-07A5-4108-B1D5-1EA9AFFA9029}" type="pres">
      <dgm:prSet presAssocID="{9685B70B-FD89-405F-9C25-F31326DC939B}" presName="root" presStyleCnt="0">
        <dgm:presLayoutVars>
          <dgm:dir/>
          <dgm:resizeHandles val="exact"/>
        </dgm:presLayoutVars>
      </dgm:prSet>
      <dgm:spPr/>
    </dgm:pt>
    <dgm:pt modelId="{34D6F225-6C57-454D-89A2-A5223542F031}" type="pres">
      <dgm:prSet presAssocID="{67688BDE-A08D-4D76-923B-624914246029}" presName="compNode" presStyleCnt="0"/>
      <dgm:spPr/>
    </dgm:pt>
    <dgm:pt modelId="{DADE3C19-FF61-4944-9745-E53EFD791F45}" type="pres">
      <dgm:prSet presAssocID="{67688BDE-A08D-4D76-923B-624914246029}" presName="bgRect" presStyleLbl="bgShp" presStyleIdx="0" presStyleCnt="5"/>
      <dgm:spPr/>
    </dgm:pt>
    <dgm:pt modelId="{6667023E-92A1-437C-B76B-02A374853A76}" type="pres">
      <dgm:prSet presAssocID="{67688BDE-A08D-4D76-923B-624914246029}"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mployee Badge"/>
        </a:ext>
      </dgm:extLst>
    </dgm:pt>
    <dgm:pt modelId="{AB21877E-2CB6-48B8-A4D7-4F8B35CA293A}" type="pres">
      <dgm:prSet presAssocID="{67688BDE-A08D-4D76-923B-624914246029}" presName="spaceRect" presStyleCnt="0"/>
      <dgm:spPr/>
    </dgm:pt>
    <dgm:pt modelId="{409DEB4D-A0E7-4766-8F9D-A3BF4CDE4A3B}" type="pres">
      <dgm:prSet presAssocID="{67688BDE-A08D-4D76-923B-624914246029}" presName="parTx" presStyleLbl="revTx" presStyleIdx="0" presStyleCnt="5">
        <dgm:presLayoutVars>
          <dgm:chMax val="0"/>
          <dgm:chPref val="0"/>
        </dgm:presLayoutVars>
      </dgm:prSet>
      <dgm:spPr/>
    </dgm:pt>
    <dgm:pt modelId="{23FA340C-C2F2-468D-807B-0D1F6C66AFB5}" type="pres">
      <dgm:prSet presAssocID="{BBF45E55-F559-423A-BE87-B3121C1A8A4F}" presName="sibTrans" presStyleCnt="0"/>
      <dgm:spPr/>
    </dgm:pt>
    <dgm:pt modelId="{3806AA22-8FD0-484A-8986-53F86FB713F7}" type="pres">
      <dgm:prSet presAssocID="{87B0D014-0098-4024-BC17-AA842DDD26F2}" presName="compNode" presStyleCnt="0"/>
      <dgm:spPr/>
    </dgm:pt>
    <dgm:pt modelId="{ABCE53DA-9D6E-421A-8D03-BFFED2788CF4}" type="pres">
      <dgm:prSet presAssocID="{87B0D014-0098-4024-BC17-AA842DDD26F2}" presName="bgRect" presStyleLbl="bgShp" presStyleIdx="1" presStyleCnt="5"/>
      <dgm:spPr/>
    </dgm:pt>
    <dgm:pt modelId="{28AD021A-C466-4749-83A7-E1BDF154F0E3}" type="pres">
      <dgm:prSet presAssocID="{87B0D014-0098-4024-BC17-AA842DDD26F2}"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43C637E2-0AA0-4189-9C01-81F55DADE286}" type="pres">
      <dgm:prSet presAssocID="{87B0D014-0098-4024-BC17-AA842DDD26F2}" presName="spaceRect" presStyleCnt="0"/>
      <dgm:spPr/>
    </dgm:pt>
    <dgm:pt modelId="{A657F9A8-C2C1-4083-9201-29E1E1E12E62}" type="pres">
      <dgm:prSet presAssocID="{87B0D014-0098-4024-BC17-AA842DDD26F2}" presName="parTx" presStyleLbl="revTx" presStyleIdx="1" presStyleCnt="5">
        <dgm:presLayoutVars>
          <dgm:chMax val="0"/>
          <dgm:chPref val="0"/>
        </dgm:presLayoutVars>
      </dgm:prSet>
      <dgm:spPr/>
    </dgm:pt>
    <dgm:pt modelId="{4B88298F-D820-4504-AEE7-5A3C0E213BA1}" type="pres">
      <dgm:prSet presAssocID="{9EEDB0A1-4E38-4907-B11F-AA664D7DD12B}" presName="sibTrans" presStyleCnt="0"/>
      <dgm:spPr/>
    </dgm:pt>
    <dgm:pt modelId="{901BBF3B-3D2A-49F7-88BC-E4E8B18DC0EE}" type="pres">
      <dgm:prSet presAssocID="{547F2EDD-C4F9-4579-9BB4-98B6C37F785F}" presName="compNode" presStyleCnt="0"/>
      <dgm:spPr/>
    </dgm:pt>
    <dgm:pt modelId="{5AEE3643-BBCF-4A7B-8495-EBC660ED764D}" type="pres">
      <dgm:prSet presAssocID="{547F2EDD-C4F9-4579-9BB4-98B6C37F785F}" presName="bgRect" presStyleLbl="bgShp" presStyleIdx="2" presStyleCnt="5"/>
      <dgm:spPr/>
    </dgm:pt>
    <dgm:pt modelId="{FF37F754-4274-4D3E-A862-EAEC25FF8C7D}" type="pres">
      <dgm:prSet presAssocID="{547F2EDD-C4F9-4579-9BB4-98B6C37F785F}"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54DEBF93-6589-4EA8-A11A-D83AE6692623}" type="pres">
      <dgm:prSet presAssocID="{547F2EDD-C4F9-4579-9BB4-98B6C37F785F}" presName="spaceRect" presStyleCnt="0"/>
      <dgm:spPr/>
    </dgm:pt>
    <dgm:pt modelId="{0ED6A821-0DC4-44F5-8AAF-00971328914A}" type="pres">
      <dgm:prSet presAssocID="{547F2EDD-C4F9-4579-9BB4-98B6C37F785F}" presName="parTx" presStyleLbl="revTx" presStyleIdx="2" presStyleCnt="5">
        <dgm:presLayoutVars>
          <dgm:chMax val="0"/>
          <dgm:chPref val="0"/>
        </dgm:presLayoutVars>
      </dgm:prSet>
      <dgm:spPr/>
    </dgm:pt>
    <dgm:pt modelId="{6E2FEE5E-313E-4BFE-A97F-771329833CCE}" type="pres">
      <dgm:prSet presAssocID="{9FFD8532-766A-4A6F-88B7-48AAC364BAEE}" presName="sibTrans" presStyleCnt="0"/>
      <dgm:spPr/>
    </dgm:pt>
    <dgm:pt modelId="{E3039649-D0BB-48A0-AF5F-EF9CEDF0D488}" type="pres">
      <dgm:prSet presAssocID="{12D04A7A-979A-4F3F-9BC4-337BBDF59CE2}" presName="compNode" presStyleCnt="0"/>
      <dgm:spPr/>
    </dgm:pt>
    <dgm:pt modelId="{6B743CD6-E500-45DF-B4BA-6D8F917D3C52}" type="pres">
      <dgm:prSet presAssocID="{12D04A7A-979A-4F3F-9BC4-337BBDF59CE2}" presName="bgRect" presStyleLbl="bgShp" presStyleIdx="3" presStyleCnt="5"/>
      <dgm:spPr/>
    </dgm:pt>
    <dgm:pt modelId="{D1D0B346-2805-4ECC-8C08-73AACAE69B3D}" type="pres">
      <dgm:prSet presAssocID="{12D04A7A-979A-4F3F-9BC4-337BBDF59CE2}"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2C40469E-101C-4B4B-88DD-8C46CC389B97}" type="pres">
      <dgm:prSet presAssocID="{12D04A7A-979A-4F3F-9BC4-337BBDF59CE2}" presName="spaceRect" presStyleCnt="0"/>
      <dgm:spPr/>
    </dgm:pt>
    <dgm:pt modelId="{4E793F0C-91D7-47F7-AED3-C07920CEBFA9}" type="pres">
      <dgm:prSet presAssocID="{12D04A7A-979A-4F3F-9BC4-337BBDF59CE2}" presName="parTx" presStyleLbl="revTx" presStyleIdx="3" presStyleCnt="5">
        <dgm:presLayoutVars>
          <dgm:chMax val="0"/>
          <dgm:chPref val="0"/>
        </dgm:presLayoutVars>
      </dgm:prSet>
      <dgm:spPr/>
    </dgm:pt>
    <dgm:pt modelId="{E8233074-7BA9-4B87-B2D1-360B980DAF23}" type="pres">
      <dgm:prSet presAssocID="{6F32580F-C0E8-4E6E-8FBD-063116FAD41C}" presName="sibTrans" presStyleCnt="0"/>
      <dgm:spPr/>
    </dgm:pt>
    <dgm:pt modelId="{B161D801-CA38-4F83-A308-A7106737B3AE}" type="pres">
      <dgm:prSet presAssocID="{F7D7B6D0-3FC7-44C2-AE85-59089D59DFCA}" presName="compNode" presStyleCnt="0"/>
      <dgm:spPr/>
    </dgm:pt>
    <dgm:pt modelId="{E859A70A-9330-4ACA-A5B1-BA2A9687FC44}" type="pres">
      <dgm:prSet presAssocID="{F7D7B6D0-3FC7-44C2-AE85-59089D59DFCA}" presName="bgRect" presStyleLbl="bgShp" presStyleIdx="4" presStyleCnt="5"/>
      <dgm:spPr/>
    </dgm:pt>
    <dgm:pt modelId="{66AC74ED-5E57-4AC6-B081-3DA3DB87A079}" type="pres">
      <dgm:prSet presAssocID="{F7D7B6D0-3FC7-44C2-AE85-59089D59DFCA}"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Ribbon"/>
        </a:ext>
      </dgm:extLst>
    </dgm:pt>
    <dgm:pt modelId="{5FE8A085-CA37-482F-B340-F9F420FED52A}" type="pres">
      <dgm:prSet presAssocID="{F7D7B6D0-3FC7-44C2-AE85-59089D59DFCA}" presName="spaceRect" presStyleCnt="0"/>
      <dgm:spPr/>
    </dgm:pt>
    <dgm:pt modelId="{B5925F42-E014-493F-8797-921B2F13D30C}" type="pres">
      <dgm:prSet presAssocID="{F7D7B6D0-3FC7-44C2-AE85-59089D59DFCA}" presName="parTx" presStyleLbl="revTx" presStyleIdx="4" presStyleCnt="5">
        <dgm:presLayoutVars>
          <dgm:chMax val="0"/>
          <dgm:chPref val="0"/>
        </dgm:presLayoutVars>
      </dgm:prSet>
      <dgm:spPr/>
    </dgm:pt>
  </dgm:ptLst>
  <dgm:cxnLst>
    <dgm:cxn modelId="{F8471116-8F5C-42BA-B8AA-A169C97752D9}" type="presOf" srcId="{12D04A7A-979A-4F3F-9BC4-337BBDF59CE2}" destId="{4E793F0C-91D7-47F7-AED3-C07920CEBFA9}" srcOrd="0" destOrd="0" presId="urn:microsoft.com/office/officeart/2018/2/layout/IconVerticalSolidList"/>
    <dgm:cxn modelId="{E5188D36-6FE3-43EE-904F-9259FE89A5BC}" type="presOf" srcId="{9685B70B-FD89-405F-9C25-F31326DC939B}" destId="{8C995943-07A5-4108-B1D5-1EA9AFFA9029}" srcOrd="0" destOrd="0" presId="urn:microsoft.com/office/officeart/2018/2/layout/IconVerticalSolidList"/>
    <dgm:cxn modelId="{88F4E05A-9678-45DD-956D-76EB3B4AF87B}" srcId="{9685B70B-FD89-405F-9C25-F31326DC939B}" destId="{67688BDE-A08D-4D76-923B-624914246029}" srcOrd="0" destOrd="0" parTransId="{0B24C30E-B350-4775-AD4F-A1CC0220501D}" sibTransId="{BBF45E55-F559-423A-BE87-B3121C1A8A4F}"/>
    <dgm:cxn modelId="{B1889F81-4168-4DC3-8532-469E09B8D37B}" type="presOf" srcId="{87B0D014-0098-4024-BC17-AA842DDD26F2}" destId="{A657F9A8-C2C1-4083-9201-29E1E1E12E62}" srcOrd="0" destOrd="0" presId="urn:microsoft.com/office/officeart/2018/2/layout/IconVerticalSolidList"/>
    <dgm:cxn modelId="{2B61C7AF-7A82-4B08-8191-66EF2BE38B60}" srcId="{9685B70B-FD89-405F-9C25-F31326DC939B}" destId="{F7D7B6D0-3FC7-44C2-AE85-59089D59DFCA}" srcOrd="4" destOrd="0" parTransId="{B3A23A94-DCD1-4391-B197-B85AC578E58D}" sibTransId="{586E4C36-168E-42CC-94C9-1E7CF8C4BBE2}"/>
    <dgm:cxn modelId="{FEB648BC-4BE9-4AA2-BEE3-3D63067C1473}" srcId="{9685B70B-FD89-405F-9C25-F31326DC939B}" destId="{12D04A7A-979A-4F3F-9BC4-337BBDF59CE2}" srcOrd="3" destOrd="0" parTransId="{6549305A-861B-4CD2-A885-2D2FB81B9AF7}" sibTransId="{6F32580F-C0E8-4E6E-8FBD-063116FAD41C}"/>
    <dgm:cxn modelId="{CE2324C1-5EB5-4242-B732-896864BC34E5}" type="presOf" srcId="{F7D7B6D0-3FC7-44C2-AE85-59089D59DFCA}" destId="{B5925F42-E014-493F-8797-921B2F13D30C}" srcOrd="0" destOrd="0" presId="urn:microsoft.com/office/officeart/2018/2/layout/IconVerticalSolidList"/>
    <dgm:cxn modelId="{4689C0C9-3150-4A7D-88DB-C88083FFB883}" type="presOf" srcId="{547F2EDD-C4F9-4579-9BB4-98B6C37F785F}" destId="{0ED6A821-0DC4-44F5-8AAF-00971328914A}" srcOrd="0" destOrd="0" presId="urn:microsoft.com/office/officeart/2018/2/layout/IconVerticalSolidList"/>
    <dgm:cxn modelId="{5ECDE7E8-2CAD-4ECB-8F43-3EBFF36F46CB}" srcId="{9685B70B-FD89-405F-9C25-F31326DC939B}" destId="{547F2EDD-C4F9-4579-9BB4-98B6C37F785F}" srcOrd="2" destOrd="0" parTransId="{0BE7BA08-4847-40D4-BBE9-2D89DA46BBA8}" sibTransId="{9FFD8532-766A-4A6F-88B7-48AAC364BAEE}"/>
    <dgm:cxn modelId="{744FB0F4-61A9-4B99-A8A3-F0AFDD0A4D1A}" type="presOf" srcId="{67688BDE-A08D-4D76-923B-624914246029}" destId="{409DEB4D-A0E7-4766-8F9D-A3BF4CDE4A3B}" srcOrd="0" destOrd="0" presId="urn:microsoft.com/office/officeart/2018/2/layout/IconVerticalSolidList"/>
    <dgm:cxn modelId="{B21F5CF9-0E44-485B-8863-C425E699B75F}" srcId="{9685B70B-FD89-405F-9C25-F31326DC939B}" destId="{87B0D014-0098-4024-BC17-AA842DDD26F2}" srcOrd="1" destOrd="0" parTransId="{4A919D3B-E500-4670-ADC8-C9AA04FA5F61}" sibTransId="{9EEDB0A1-4E38-4907-B11F-AA664D7DD12B}"/>
    <dgm:cxn modelId="{A7AA192A-2BA3-4ED9-9E92-DCAF61DFC768}" type="presParOf" srcId="{8C995943-07A5-4108-B1D5-1EA9AFFA9029}" destId="{34D6F225-6C57-454D-89A2-A5223542F031}" srcOrd="0" destOrd="0" presId="urn:microsoft.com/office/officeart/2018/2/layout/IconVerticalSolidList"/>
    <dgm:cxn modelId="{4B3B03C9-9FB5-4764-9435-232B5D503B3A}" type="presParOf" srcId="{34D6F225-6C57-454D-89A2-A5223542F031}" destId="{DADE3C19-FF61-4944-9745-E53EFD791F45}" srcOrd="0" destOrd="0" presId="urn:microsoft.com/office/officeart/2018/2/layout/IconVerticalSolidList"/>
    <dgm:cxn modelId="{8807EA9C-130F-475D-83F7-A4458F20285C}" type="presParOf" srcId="{34D6F225-6C57-454D-89A2-A5223542F031}" destId="{6667023E-92A1-437C-B76B-02A374853A76}" srcOrd="1" destOrd="0" presId="urn:microsoft.com/office/officeart/2018/2/layout/IconVerticalSolidList"/>
    <dgm:cxn modelId="{BCB92B99-F5A1-40AC-83AC-8E4E71099FE2}" type="presParOf" srcId="{34D6F225-6C57-454D-89A2-A5223542F031}" destId="{AB21877E-2CB6-48B8-A4D7-4F8B35CA293A}" srcOrd="2" destOrd="0" presId="urn:microsoft.com/office/officeart/2018/2/layout/IconVerticalSolidList"/>
    <dgm:cxn modelId="{9ED0F91A-B6C9-41B9-9177-CB278E0AC918}" type="presParOf" srcId="{34D6F225-6C57-454D-89A2-A5223542F031}" destId="{409DEB4D-A0E7-4766-8F9D-A3BF4CDE4A3B}" srcOrd="3" destOrd="0" presId="urn:microsoft.com/office/officeart/2018/2/layout/IconVerticalSolidList"/>
    <dgm:cxn modelId="{8751E9C5-9E9A-4415-AC32-6865317DB848}" type="presParOf" srcId="{8C995943-07A5-4108-B1D5-1EA9AFFA9029}" destId="{23FA340C-C2F2-468D-807B-0D1F6C66AFB5}" srcOrd="1" destOrd="0" presId="urn:microsoft.com/office/officeart/2018/2/layout/IconVerticalSolidList"/>
    <dgm:cxn modelId="{AB486F40-CC4F-46A7-AFFE-C222F3AE8340}" type="presParOf" srcId="{8C995943-07A5-4108-B1D5-1EA9AFFA9029}" destId="{3806AA22-8FD0-484A-8986-53F86FB713F7}" srcOrd="2" destOrd="0" presId="urn:microsoft.com/office/officeart/2018/2/layout/IconVerticalSolidList"/>
    <dgm:cxn modelId="{C7D55327-A5A1-4B70-AA38-D4ABBA98E407}" type="presParOf" srcId="{3806AA22-8FD0-484A-8986-53F86FB713F7}" destId="{ABCE53DA-9D6E-421A-8D03-BFFED2788CF4}" srcOrd="0" destOrd="0" presId="urn:microsoft.com/office/officeart/2018/2/layout/IconVerticalSolidList"/>
    <dgm:cxn modelId="{B3FB4CAF-C60B-4D72-B5B7-1D0EA988543F}" type="presParOf" srcId="{3806AA22-8FD0-484A-8986-53F86FB713F7}" destId="{28AD021A-C466-4749-83A7-E1BDF154F0E3}" srcOrd="1" destOrd="0" presId="urn:microsoft.com/office/officeart/2018/2/layout/IconVerticalSolidList"/>
    <dgm:cxn modelId="{EF617939-E132-4E19-8152-DF9750FE921F}" type="presParOf" srcId="{3806AA22-8FD0-484A-8986-53F86FB713F7}" destId="{43C637E2-0AA0-4189-9C01-81F55DADE286}" srcOrd="2" destOrd="0" presId="urn:microsoft.com/office/officeart/2018/2/layout/IconVerticalSolidList"/>
    <dgm:cxn modelId="{173F3587-8351-4DD9-A490-91CB0DD6FF72}" type="presParOf" srcId="{3806AA22-8FD0-484A-8986-53F86FB713F7}" destId="{A657F9A8-C2C1-4083-9201-29E1E1E12E62}" srcOrd="3" destOrd="0" presId="urn:microsoft.com/office/officeart/2018/2/layout/IconVerticalSolidList"/>
    <dgm:cxn modelId="{61E87396-885D-44B9-9E02-8252E0260134}" type="presParOf" srcId="{8C995943-07A5-4108-B1D5-1EA9AFFA9029}" destId="{4B88298F-D820-4504-AEE7-5A3C0E213BA1}" srcOrd="3" destOrd="0" presId="urn:microsoft.com/office/officeart/2018/2/layout/IconVerticalSolidList"/>
    <dgm:cxn modelId="{0625CE66-41A1-4555-B282-0F1EFBAF9B6A}" type="presParOf" srcId="{8C995943-07A5-4108-B1D5-1EA9AFFA9029}" destId="{901BBF3B-3D2A-49F7-88BC-E4E8B18DC0EE}" srcOrd="4" destOrd="0" presId="urn:microsoft.com/office/officeart/2018/2/layout/IconVerticalSolidList"/>
    <dgm:cxn modelId="{71B565B3-9B9B-45FD-83B9-D12A0B1E5C44}" type="presParOf" srcId="{901BBF3B-3D2A-49F7-88BC-E4E8B18DC0EE}" destId="{5AEE3643-BBCF-4A7B-8495-EBC660ED764D}" srcOrd="0" destOrd="0" presId="urn:microsoft.com/office/officeart/2018/2/layout/IconVerticalSolidList"/>
    <dgm:cxn modelId="{A33EC4A8-A126-4E85-890D-5AE888ECB822}" type="presParOf" srcId="{901BBF3B-3D2A-49F7-88BC-E4E8B18DC0EE}" destId="{FF37F754-4274-4D3E-A862-EAEC25FF8C7D}" srcOrd="1" destOrd="0" presId="urn:microsoft.com/office/officeart/2018/2/layout/IconVerticalSolidList"/>
    <dgm:cxn modelId="{7EA2A663-CBC6-4FF0-9B1B-E8FC652FBCC1}" type="presParOf" srcId="{901BBF3B-3D2A-49F7-88BC-E4E8B18DC0EE}" destId="{54DEBF93-6589-4EA8-A11A-D83AE6692623}" srcOrd="2" destOrd="0" presId="urn:microsoft.com/office/officeart/2018/2/layout/IconVerticalSolidList"/>
    <dgm:cxn modelId="{CD4989E9-955A-488B-B4D6-AFE2EBC151EA}" type="presParOf" srcId="{901BBF3B-3D2A-49F7-88BC-E4E8B18DC0EE}" destId="{0ED6A821-0DC4-44F5-8AAF-00971328914A}" srcOrd="3" destOrd="0" presId="urn:microsoft.com/office/officeart/2018/2/layout/IconVerticalSolidList"/>
    <dgm:cxn modelId="{066ECDA5-AEED-4607-ABDE-276DFD6D2BDA}" type="presParOf" srcId="{8C995943-07A5-4108-B1D5-1EA9AFFA9029}" destId="{6E2FEE5E-313E-4BFE-A97F-771329833CCE}" srcOrd="5" destOrd="0" presId="urn:microsoft.com/office/officeart/2018/2/layout/IconVerticalSolidList"/>
    <dgm:cxn modelId="{FFE50381-841E-48AD-8562-DBF616960495}" type="presParOf" srcId="{8C995943-07A5-4108-B1D5-1EA9AFFA9029}" destId="{E3039649-D0BB-48A0-AF5F-EF9CEDF0D488}" srcOrd="6" destOrd="0" presId="urn:microsoft.com/office/officeart/2018/2/layout/IconVerticalSolidList"/>
    <dgm:cxn modelId="{59A8B226-FEE3-4FC4-B630-55C92285769B}" type="presParOf" srcId="{E3039649-D0BB-48A0-AF5F-EF9CEDF0D488}" destId="{6B743CD6-E500-45DF-B4BA-6D8F917D3C52}" srcOrd="0" destOrd="0" presId="urn:microsoft.com/office/officeart/2018/2/layout/IconVerticalSolidList"/>
    <dgm:cxn modelId="{615BA523-1A5D-4054-8CD3-DDEA94FC0F03}" type="presParOf" srcId="{E3039649-D0BB-48A0-AF5F-EF9CEDF0D488}" destId="{D1D0B346-2805-4ECC-8C08-73AACAE69B3D}" srcOrd="1" destOrd="0" presId="urn:microsoft.com/office/officeart/2018/2/layout/IconVerticalSolidList"/>
    <dgm:cxn modelId="{D9863EEB-4FC0-44F4-8486-8678C56832BE}" type="presParOf" srcId="{E3039649-D0BB-48A0-AF5F-EF9CEDF0D488}" destId="{2C40469E-101C-4B4B-88DD-8C46CC389B97}" srcOrd="2" destOrd="0" presId="urn:microsoft.com/office/officeart/2018/2/layout/IconVerticalSolidList"/>
    <dgm:cxn modelId="{5A6B3C71-40CD-418F-BDCD-89B3830BBF04}" type="presParOf" srcId="{E3039649-D0BB-48A0-AF5F-EF9CEDF0D488}" destId="{4E793F0C-91D7-47F7-AED3-C07920CEBFA9}" srcOrd="3" destOrd="0" presId="urn:microsoft.com/office/officeart/2018/2/layout/IconVerticalSolidList"/>
    <dgm:cxn modelId="{95E10736-14D5-4B4D-BBBD-9D3F418447A9}" type="presParOf" srcId="{8C995943-07A5-4108-B1D5-1EA9AFFA9029}" destId="{E8233074-7BA9-4B87-B2D1-360B980DAF23}" srcOrd="7" destOrd="0" presId="urn:microsoft.com/office/officeart/2018/2/layout/IconVerticalSolidList"/>
    <dgm:cxn modelId="{C010D107-9B0F-4C1C-A254-B453082BFE71}" type="presParOf" srcId="{8C995943-07A5-4108-B1D5-1EA9AFFA9029}" destId="{B161D801-CA38-4F83-A308-A7106737B3AE}" srcOrd="8" destOrd="0" presId="urn:microsoft.com/office/officeart/2018/2/layout/IconVerticalSolidList"/>
    <dgm:cxn modelId="{4291D9B4-4CE7-4F3E-BCAE-E9165C3A3EAC}" type="presParOf" srcId="{B161D801-CA38-4F83-A308-A7106737B3AE}" destId="{E859A70A-9330-4ACA-A5B1-BA2A9687FC44}" srcOrd="0" destOrd="0" presId="urn:microsoft.com/office/officeart/2018/2/layout/IconVerticalSolidList"/>
    <dgm:cxn modelId="{35BFF905-96D9-49C1-86C0-5226D5C7CD89}" type="presParOf" srcId="{B161D801-CA38-4F83-A308-A7106737B3AE}" destId="{66AC74ED-5E57-4AC6-B081-3DA3DB87A079}" srcOrd="1" destOrd="0" presId="urn:microsoft.com/office/officeart/2018/2/layout/IconVerticalSolidList"/>
    <dgm:cxn modelId="{4CD79E50-69F2-48DA-88ED-B03272A847E8}" type="presParOf" srcId="{B161D801-CA38-4F83-A308-A7106737B3AE}" destId="{5FE8A085-CA37-482F-B340-F9F420FED52A}" srcOrd="2" destOrd="0" presId="urn:microsoft.com/office/officeart/2018/2/layout/IconVerticalSolidList"/>
    <dgm:cxn modelId="{75FC6CE6-E7CD-40D9-91A5-9604B1886B8E}" type="presParOf" srcId="{B161D801-CA38-4F83-A308-A7106737B3AE}" destId="{B5925F42-E014-493F-8797-921B2F13D30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BE8A783-E7DF-4EAA-A35E-2CC58C8BD30B}"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08344603-12BB-4E34-ACA8-01EE94A4D88E}">
      <dgm:prSet/>
      <dgm:spPr/>
      <dgm:t>
        <a:bodyPr/>
        <a:lstStyle/>
        <a:p>
          <a:pPr>
            <a:lnSpc>
              <a:spcPct val="100000"/>
            </a:lnSpc>
            <a:defRPr cap="all"/>
          </a:pPr>
          <a:r>
            <a:rPr lang="en-GB"/>
            <a:t>When </a:t>
          </a:r>
          <a:endParaRPr lang="en-US"/>
        </a:p>
      </dgm:t>
    </dgm:pt>
    <dgm:pt modelId="{62DA1FB2-CD67-4CEC-A65E-FFD0F6B09D7C}" type="parTrans" cxnId="{37D8732A-A3C6-4449-AE9B-D1C1333C02AC}">
      <dgm:prSet/>
      <dgm:spPr/>
      <dgm:t>
        <a:bodyPr/>
        <a:lstStyle/>
        <a:p>
          <a:endParaRPr lang="en-US"/>
        </a:p>
      </dgm:t>
    </dgm:pt>
    <dgm:pt modelId="{2E202526-B132-4CA9-AC49-8B0202FE7347}" type="sibTrans" cxnId="{37D8732A-A3C6-4449-AE9B-D1C1333C02AC}">
      <dgm:prSet/>
      <dgm:spPr/>
      <dgm:t>
        <a:bodyPr/>
        <a:lstStyle/>
        <a:p>
          <a:endParaRPr lang="en-US"/>
        </a:p>
      </dgm:t>
    </dgm:pt>
    <dgm:pt modelId="{5C547A4D-D221-40BF-B3F1-A364FFA11000}">
      <dgm:prSet/>
      <dgm:spPr/>
      <dgm:t>
        <a:bodyPr/>
        <a:lstStyle/>
        <a:p>
          <a:pPr>
            <a:lnSpc>
              <a:spcPct val="100000"/>
            </a:lnSpc>
            <a:defRPr cap="all"/>
          </a:pPr>
          <a:r>
            <a:rPr lang="en-GB"/>
            <a:t>How  </a:t>
          </a:r>
          <a:endParaRPr lang="en-US"/>
        </a:p>
      </dgm:t>
    </dgm:pt>
    <dgm:pt modelId="{973DFC65-FE0B-4C9D-BE2E-EC0762587978}" type="parTrans" cxnId="{5DFCBD80-2E0B-4892-91FB-8C0B8135BBB9}">
      <dgm:prSet/>
      <dgm:spPr/>
      <dgm:t>
        <a:bodyPr/>
        <a:lstStyle/>
        <a:p>
          <a:endParaRPr lang="en-US"/>
        </a:p>
      </dgm:t>
    </dgm:pt>
    <dgm:pt modelId="{442C30CB-1C74-41F0-B3B4-E68B0AE82248}" type="sibTrans" cxnId="{5DFCBD80-2E0B-4892-91FB-8C0B8135BBB9}">
      <dgm:prSet/>
      <dgm:spPr/>
      <dgm:t>
        <a:bodyPr/>
        <a:lstStyle/>
        <a:p>
          <a:endParaRPr lang="en-US"/>
        </a:p>
      </dgm:t>
    </dgm:pt>
    <dgm:pt modelId="{E78CF26B-9E26-48DC-B410-71A6441DEC18}" type="pres">
      <dgm:prSet presAssocID="{5BE8A783-E7DF-4EAA-A35E-2CC58C8BD30B}" presName="root" presStyleCnt="0">
        <dgm:presLayoutVars>
          <dgm:dir/>
          <dgm:resizeHandles val="exact"/>
        </dgm:presLayoutVars>
      </dgm:prSet>
      <dgm:spPr/>
    </dgm:pt>
    <dgm:pt modelId="{7325E0C9-0290-460B-BE03-CDA0341C0288}" type="pres">
      <dgm:prSet presAssocID="{08344603-12BB-4E34-ACA8-01EE94A4D88E}" presName="compNode" presStyleCnt="0"/>
      <dgm:spPr/>
    </dgm:pt>
    <dgm:pt modelId="{9B9CBFCC-2E00-48F2-91D5-BF1DF13C1592}" type="pres">
      <dgm:prSet presAssocID="{08344603-12BB-4E34-ACA8-01EE94A4D88E}" presName="iconBgRect" presStyleLbl="bgShp" presStyleIdx="0" presStyleCnt="2"/>
      <dgm:spPr/>
    </dgm:pt>
    <dgm:pt modelId="{EFA3F91F-7E63-4145-ADD0-9C62253E7C93}" type="pres">
      <dgm:prSet presAssocID="{08344603-12BB-4E34-ACA8-01EE94A4D88E}"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topwatch"/>
        </a:ext>
      </dgm:extLst>
    </dgm:pt>
    <dgm:pt modelId="{A997D852-5784-4787-80B7-72F27CB030A8}" type="pres">
      <dgm:prSet presAssocID="{08344603-12BB-4E34-ACA8-01EE94A4D88E}" presName="spaceRect" presStyleCnt="0"/>
      <dgm:spPr/>
    </dgm:pt>
    <dgm:pt modelId="{AC0DA8B9-3C40-4554-8DEB-B0C4863FCF54}" type="pres">
      <dgm:prSet presAssocID="{08344603-12BB-4E34-ACA8-01EE94A4D88E}" presName="textRect" presStyleLbl="revTx" presStyleIdx="0" presStyleCnt="2">
        <dgm:presLayoutVars>
          <dgm:chMax val="1"/>
          <dgm:chPref val="1"/>
        </dgm:presLayoutVars>
      </dgm:prSet>
      <dgm:spPr/>
    </dgm:pt>
    <dgm:pt modelId="{CC60D66A-A7C1-4A20-9CFA-43D85DE9B60F}" type="pres">
      <dgm:prSet presAssocID="{2E202526-B132-4CA9-AC49-8B0202FE7347}" presName="sibTrans" presStyleCnt="0"/>
      <dgm:spPr/>
    </dgm:pt>
    <dgm:pt modelId="{9B8EB6C7-2DF2-459F-8AB5-C426175A62E4}" type="pres">
      <dgm:prSet presAssocID="{5C547A4D-D221-40BF-B3F1-A364FFA11000}" presName="compNode" presStyleCnt="0"/>
      <dgm:spPr/>
    </dgm:pt>
    <dgm:pt modelId="{EF5F1838-16F8-4B0D-AF7B-F4BD689D61D7}" type="pres">
      <dgm:prSet presAssocID="{5C547A4D-D221-40BF-B3F1-A364FFA11000}" presName="iconBgRect" presStyleLbl="bgShp" presStyleIdx="1" presStyleCnt="2"/>
      <dgm:spPr/>
    </dgm:pt>
    <dgm:pt modelId="{31C766EF-6BD8-4422-9C17-03969DB15338}" type="pres">
      <dgm:prSet presAssocID="{5C547A4D-D221-40BF-B3F1-A364FFA11000}"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lp"/>
        </a:ext>
      </dgm:extLst>
    </dgm:pt>
    <dgm:pt modelId="{2D32CD12-728F-468D-B290-F2C38BC3CA17}" type="pres">
      <dgm:prSet presAssocID="{5C547A4D-D221-40BF-B3F1-A364FFA11000}" presName="spaceRect" presStyleCnt="0"/>
      <dgm:spPr/>
    </dgm:pt>
    <dgm:pt modelId="{B93DA375-D345-4245-A910-1353EE970E54}" type="pres">
      <dgm:prSet presAssocID="{5C547A4D-D221-40BF-B3F1-A364FFA11000}" presName="textRect" presStyleLbl="revTx" presStyleIdx="1" presStyleCnt="2">
        <dgm:presLayoutVars>
          <dgm:chMax val="1"/>
          <dgm:chPref val="1"/>
        </dgm:presLayoutVars>
      </dgm:prSet>
      <dgm:spPr/>
    </dgm:pt>
  </dgm:ptLst>
  <dgm:cxnLst>
    <dgm:cxn modelId="{FEF3B207-DC78-49A3-8996-1826CF55BF62}" type="presOf" srcId="{5C547A4D-D221-40BF-B3F1-A364FFA11000}" destId="{B93DA375-D345-4245-A910-1353EE970E54}" srcOrd="0" destOrd="0" presId="urn:microsoft.com/office/officeart/2018/5/layout/IconCircleLabelList"/>
    <dgm:cxn modelId="{2185BC22-67A8-436A-9FBF-FBF5D8722180}" type="presOf" srcId="{08344603-12BB-4E34-ACA8-01EE94A4D88E}" destId="{AC0DA8B9-3C40-4554-8DEB-B0C4863FCF54}" srcOrd="0" destOrd="0" presId="urn:microsoft.com/office/officeart/2018/5/layout/IconCircleLabelList"/>
    <dgm:cxn modelId="{37D8732A-A3C6-4449-AE9B-D1C1333C02AC}" srcId="{5BE8A783-E7DF-4EAA-A35E-2CC58C8BD30B}" destId="{08344603-12BB-4E34-ACA8-01EE94A4D88E}" srcOrd="0" destOrd="0" parTransId="{62DA1FB2-CD67-4CEC-A65E-FFD0F6B09D7C}" sibTransId="{2E202526-B132-4CA9-AC49-8B0202FE7347}"/>
    <dgm:cxn modelId="{5DFCBD80-2E0B-4892-91FB-8C0B8135BBB9}" srcId="{5BE8A783-E7DF-4EAA-A35E-2CC58C8BD30B}" destId="{5C547A4D-D221-40BF-B3F1-A364FFA11000}" srcOrd="1" destOrd="0" parTransId="{973DFC65-FE0B-4C9D-BE2E-EC0762587978}" sibTransId="{442C30CB-1C74-41F0-B3B4-E68B0AE82248}"/>
    <dgm:cxn modelId="{93ED34C7-09DA-4048-A85D-2E5444A09BA2}" type="presOf" srcId="{5BE8A783-E7DF-4EAA-A35E-2CC58C8BD30B}" destId="{E78CF26B-9E26-48DC-B410-71A6441DEC18}" srcOrd="0" destOrd="0" presId="urn:microsoft.com/office/officeart/2018/5/layout/IconCircleLabelList"/>
    <dgm:cxn modelId="{CB34D09D-6DBA-474C-A55E-CAF4A3AA5FBC}" type="presParOf" srcId="{E78CF26B-9E26-48DC-B410-71A6441DEC18}" destId="{7325E0C9-0290-460B-BE03-CDA0341C0288}" srcOrd="0" destOrd="0" presId="urn:microsoft.com/office/officeart/2018/5/layout/IconCircleLabelList"/>
    <dgm:cxn modelId="{8225B490-4854-46E3-B8FD-7FCD1369BA1E}" type="presParOf" srcId="{7325E0C9-0290-460B-BE03-CDA0341C0288}" destId="{9B9CBFCC-2E00-48F2-91D5-BF1DF13C1592}" srcOrd="0" destOrd="0" presId="urn:microsoft.com/office/officeart/2018/5/layout/IconCircleLabelList"/>
    <dgm:cxn modelId="{0A8ED265-749D-462E-BFFF-694F4FA899B4}" type="presParOf" srcId="{7325E0C9-0290-460B-BE03-CDA0341C0288}" destId="{EFA3F91F-7E63-4145-ADD0-9C62253E7C93}" srcOrd="1" destOrd="0" presId="urn:microsoft.com/office/officeart/2018/5/layout/IconCircleLabelList"/>
    <dgm:cxn modelId="{36D1244F-7753-47B4-93B6-DB16F6651866}" type="presParOf" srcId="{7325E0C9-0290-460B-BE03-CDA0341C0288}" destId="{A997D852-5784-4787-80B7-72F27CB030A8}" srcOrd="2" destOrd="0" presId="urn:microsoft.com/office/officeart/2018/5/layout/IconCircleLabelList"/>
    <dgm:cxn modelId="{003CC63A-1C73-40FA-A505-3D1665228EA5}" type="presParOf" srcId="{7325E0C9-0290-460B-BE03-CDA0341C0288}" destId="{AC0DA8B9-3C40-4554-8DEB-B0C4863FCF54}" srcOrd="3" destOrd="0" presId="urn:microsoft.com/office/officeart/2018/5/layout/IconCircleLabelList"/>
    <dgm:cxn modelId="{93E2EB84-3736-4798-B6D7-CADB91EC14E6}" type="presParOf" srcId="{E78CF26B-9E26-48DC-B410-71A6441DEC18}" destId="{CC60D66A-A7C1-4A20-9CFA-43D85DE9B60F}" srcOrd="1" destOrd="0" presId="urn:microsoft.com/office/officeart/2018/5/layout/IconCircleLabelList"/>
    <dgm:cxn modelId="{92D4C8C1-9A09-4130-9CA9-8739BBBF5EEE}" type="presParOf" srcId="{E78CF26B-9E26-48DC-B410-71A6441DEC18}" destId="{9B8EB6C7-2DF2-459F-8AB5-C426175A62E4}" srcOrd="2" destOrd="0" presId="urn:microsoft.com/office/officeart/2018/5/layout/IconCircleLabelList"/>
    <dgm:cxn modelId="{7C28E459-F4F3-4684-9807-D08AAFB13F06}" type="presParOf" srcId="{9B8EB6C7-2DF2-459F-8AB5-C426175A62E4}" destId="{EF5F1838-16F8-4B0D-AF7B-F4BD689D61D7}" srcOrd="0" destOrd="0" presId="urn:microsoft.com/office/officeart/2018/5/layout/IconCircleLabelList"/>
    <dgm:cxn modelId="{77DEDB09-5025-4A7E-8D85-569808240796}" type="presParOf" srcId="{9B8EB6C7-2DF2-459F-8AB5-C426175A62E4}" destId="{31C766EF-6BD8-4422-9C17-03969DB15338}" srcOrd="1" destOrd="0" presId="urn:microsoft.com/office/officeart/2018/5/layout/IconCircleLabelList"/>
    <dgm:cxn modelId="{5C2D5DB1-C82F-4FD0-9CB3-A404F33A7E58}" type="presParOf" srcId="{9B8EB6C7-2DF2-459F-8AB5-C426175A62E4}" destId="{2D32CD12-728F-468D-B290-F2C38BC3CA17}" srcOrd="2" destOrd="0" presId="urn:microsoft.com/office/officeart/2018/5/layout/IconCircleLabelList"/>
    <dgm:cxn modelId="{BBDFCE1D-E426-4920-B6A4-16EB7658BD23}" type="presParOf" srcId="{9B8EB6C7-2DF2-459F-8AB5-C426175A62E4}" destId="{B93DA375-D345-4245-A910-1353EE970E54}"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CE8D8-0F36-45D7-A9AE-586190BF1F4C}">
      <dsp:nvSpPr>
        <dsp:cNvPr id="0" name=""/>
        <dsp:cNvSpPr/>
      </dsp:nvSpPr>
      <dsp:spPr>
        <a:xfrm>
          <a:off x="874180" y="1755"/>
          <a:ext cx="1709586" cy="1025751"/>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Financials</a:t>
          </a:r>
          <a:endParaRPr lang="en-US" sz="2000" kern="1200"/>
        </a:p>
      </dsp:txBody>
      <dsp:txXfrm>
        <a:off x="874180" y="1755"/>
        <a:ext cx="1709586" cy="1025751"/>
      </dsp:txXfrm>
    </dsp:sp>
    <dsp:sp modelId="{CDEDFF93-35E6-40AF-8937-9D6D031B5FD2}">
      <dsp:nvSpPr>
        <dsp:cNvPr id="0" name=""/>
        <dsp:cNvSpPr/>
      </dsp:nvSpPr>
      <dsp:spPr>
        <a:xfrm>
          <a:off x="2754725" y="1755"/>
          <a:ext cx="1709586" cy="1025751"/>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Inventory</a:t>
          </a:r>
          <a:endParaRPr lang="en-US" sz="2000" kern="1200"/>
        </a:p>
      </dsp:txBody>
      <dsp:txXfrm>
        <a:off x="2754725" y="1755"/>
        <a:ext cx="1709586" cy="1025751"/>
      </dsp:txXfrm>
    </dsp:sp>
    <dsp:sp modelId="{4AD595A7-ED9D-445C-A946-AF4CB1235970}">
      <dsp:nvSpPr>
        <dsp:cNvPr id="0" name=""/>
        <dsp:cNvSpPr/>
      </dsp:nvSpPr>
      <dsp:spPr>
        <a:xfrm>
          <a:off x="4635270" y="1755"/>
          <a:ext cx="1709586" cy="1025751"/>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Personnel</a:t>
          </a:r>
          <a:endParaRPr lang="en-US" sz="2000" kern="1200"/>
        </a:p>
      </dsp:txBody>
      <dsp:txXfrm>
        <a:off x="4635270" y="1755"/>
        <a:ext cx="1709586" cy="1025751"/>
      </dsp:txXfrm>
    </dsp:sp>
    <dsp:sp modelId="{7D2DA21D-A712-41AB-ADC0-66304103B0DB}">
      <dsp:nvSpPr>
        <dsp:cNvPr id="0" name=""/>
        <dsp:cNvSpPr/>
      </dsp:nvSpPr>
      <dsp:spPr>
        <a:xfrm>
          <a:off x="874180" y="1198465"/>
          <a:ext cx="1709586" cy="1025751"/>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Project timelines</a:t>
          </a:r>
          <a:endParaRPr lang="en-US" sz="2000" kern="1200"/>
        </a:p>
      </dsp:txBody>
      <dsp:txXfrm>
        <a:off x="874180" y="1198465"/>
        <a:ext cx="1709586" cy="1025751"/>
      </dsp:txXfrm>
    </dsp:sp>
    <dsp:sp modelId="{6FC299DF-BAF8-484B-80E8-A8229443561D}">
      <dsp:nvSpPr>
        <dsp:cNvPr id="0" name=""/>
        <dsp:cNvSpPr/>
      </dsp:nvSpPr>
      <dsp:spPr>
        <a:xfrm>
          <a:off x="2754725" y="1198465"/>
          <a:ext cx="1709586" cy="1025751"/>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Manufacturing</a:t>
          </a:r>
          <a:endParaRPr lang="en-US" sz="2000" kern="1200"/>
        </a:p>
      </dsp:txBody>
      <dsp:txXfrm>
        <a:off x="2754725" y="1198465"/>
        <a:ext cx="1709586" cy="1025751"/>
      </dsp:txXfrm>
    </dsp:sp>
    <dsp:sp modelId="{74BB6BFF-43CA-4611-83B2-38C21FE7DBF0}">
      <dsp:nvSpPr>
        <dsp:cNvPr id="0" name=""/>
        <dsp:cNvSpPr/>
      </dsp:nvSpPr>
      <dsp:spPr>
        <a:xfrm>
          <a:off x="4635270" y="1198465"/>
          <a:ext cx="1709586" cy="1025751"/>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Real estate</a:t>
          </a:r>
          <a:endParaRPr lang="en-US" sz="2000" kern="1200"/>
        </a:p>
      </dsp:txBody>
      <dsp:txXfrm>
        <a:off x="4635270" y="1198465"/>
        <a:ext cx="1709586" cy="1025751"/>
      </dsp:txXfrm>
    </dsp:sp>
    <dsp:sp modelId="{B7B6AC9A-4858-47CA-932D-FDE38615B6D7}">
      <dsp:nvSpPr>
        <dsp:cNvPr id="0" name=""/>
        <dsp:cNvSpPr/>
      </dsp:nvSpPr>
      <dsp:spPr>
        <a:xfrm>
          <a:off x="874180" y="2395176"/>
          <a:ext cx="1709586" cy="1025751"/>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Marketing</a:t>
          </a:r>
          <a:endParaRPr lang="en-US" sz="2000" kern="1200"/>
        </a:p>
      </dsp:txBody>
      <dsp:txXfrm>
        <a:off x="874180" y="2395176"/>
        <a:ext cx="1709586" cy="1025751"/>
      </dsp:txXfrm>
    </dsp:sp>
    <dsp:sp modelId="{161A7CCF-2B57-4CCE-A91A-6730B5329E21}">
      <dsp:nvSpPr>
        <dsp:cNvPr id="0" name=""/>
        <dsp:cNvSpPr/>
      </dsp:nvSpPr>
      <dsp:spPr>
        <a:xfrm>
          <a:off x="2754725" y="2395176"/>
          <a:ext cx="1709586" cy="1025751"/>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Raw materials</a:t>
          </a:r>
          <a:endParaRPr lang="en-US" sz="2000" kern="1200"/>
        </a:p>
      </dsp:txBody>
      <dsp:txXfrm>
        <a:off x="2754725" y="2395176"/>
        <a:ext cx="1709586" cy="1025751"/>
      </dsp:txXfrm>
    </dsp:sp>
    <dsp:sp modelId="{1FE3C29B-19D0-4F9C-AD4F-B27430A9E570}">
      <dsp:nvSpPr>
        <dsp:cNvPr id="0" name=""/>
        <dsp:cNvSpPr/>
      </dsp:nvSpPr>
      <dsp:spPr>
        <a:xfrm>
          <a:off x="4635270" y="2395176"/>
          <a:ext cx="1709586" cy="1025751"/>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Research &amp; Development</a:t>
          </a:r>
          <a:endParaRPr lang="en-US" sz="2000" kern="1200"/>
        </a:p>
      </dsp:txBody>
      <dsp:txXfrm>
        <a:off x="4635270" y="2395176"/>
        <a:ext cx="1709586" cy="10257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D92EBB-AE66-4804-9B37-08D3CFE15620}">
      <dsp:nvSpPr>
        <dsp:cNvPr id="0" name=""/>
        <dsp:cNvSpPr/>
      </dsp:nvSpPr>
      <dsp:spPr>
        <a:xfrm>
          <a:off x="881" y="566028"/>
          <a:ext cx="3093117" cy="1964129"/>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BC8C8E38-685F-433A-B7F7-C2DB640E34DE}">
      <dsp:nvSpPr>
        <dsp:cNvPr id="0" name=""/>
        <dsp:cNvSpPr/>
      </dsp:nvSpPr>
      <dsp:spPr>
        <a:xfrm>
          <a:off x="344560" y="892524"/>
          <a:ext cx="3093117" cy="1964129"/>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a:t>Ability to record and document all of its recurring and routine business transactions</a:t>
          </a:r>
          <a:endParaRPr lang="en-US" sz="2300" kern="1200"/>
        </a:p>
      </dsp:txBody>
      <dsp:txXfrm>
        <a:off x="402087" y="950051"/>
        <a:ext cx="2978063" cy="1849075"/>
      </dsp:txXfrm>
    </dsp:sp>
    <dsp:sp modelId="{DDA360A4-9877-422F-B5E1-A394E01A79D6}">
      <dsp:nvSpPr>
        <dsp:cNvPr id="0" name=""/>
        <dsp:cNvSpPr/>
      </dsp:nvSpPr>
      <dsp:spPr>
        <a:xfrm>
          <a:off x="3781358" y="566028"/>
          <a:ext cx="3093117" cy="1964129"/>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4EACAF47-EE28-4A44-ADA7-EE81DCA3FC52}">
      <dsp:nvSpPr>
        <dsp:cNvPr id="0" name=""/>
        <dsp:cNvSpPr/>
      </dsp:nvSpPr>
      <dsp:spPr>
        <a:xfrm>
          <a:off x="4125038" y="892524"/>
          <a:ext cx="3093117" cy="1964129"/>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b="0" i="0" kern="1200" dirty="0"/>
            <a:t>These are transactions such as orders of raw materials, inventories, customer transactions and sales</a:t>
          </a:r>
          <a:endParaRPr lang="en-US" sz="2300" kern="1200" dirty="0"/>
        </a:p>
      </dsp:txBody>
      <dsp:txXfrm>
        <a:off x="4182565" y="950051"/>
        <a:ext cx="2978063" cy="18490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BB002-14D7-4E97-B794-5C8F6495E36C}">
      <dsp:nvSpPr>
        <dsp:cNvPr id="0" name=""/>
        <dsp:cNvSpPr/>
      </dsp:nvSpPr>
      <dsp:spPr>
        <a:xfrm>
          <a:off x="0" y="244974"/>
          <a:ext cx="2255949" cy="135356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 Systems are tools used to plan and schedule production and assembly functions </a:t>
          </a:r>
          <a:endParaRPr lang="en-US" sz="1700" kern="1200" dirty="0"/>
        </a:p>
      </dsp:txBody>
      <dsp:txXfrm>
        <a:off x="0" y="244974"/>
        <a:ext cx="2255949" cy="1353569"/>
      </dsp:txXfrm>
    </dsp:sp>
    <dsp:sp modelId="{F3553862-A9EB-4AE6-9607-AC09CFDE07A5}">
      <dsp:nvSpPr>
        <dsp:cNvPr id="0" name=""/>
        <dsp:cNvSpPr/>
      </dsp:nvSpPr>
      <dsp:spPr>
        <a:xfrm>
          <a:off x="2481543" y="244974"/>
          <a:ext cx="2255949" cy="135356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Using these tools, business owners are able to decide inventory levels and raw materials to stock</a:t>
          </a:r>
          <a:endParaRPr lang="en-US" sz="1700" kern="1200" dirty="0"/>
        </a:p>
      </dsp:txBody>
      <dsp:txXfrm>
        <a:off x="2481543" y="244974"/>
        <a:ext cx="2255949" cy="1353569"/>
      </dsp:txXfrm>
    </dsp:sp>
    <dsp:sp modelId="{1FF1B4EA-4C97-4461-85DD-1BE4F414CD3A}">
      <dsp:nvSpPr>
        <dsp:cNvPr id="0" name=""/>
        <dsp:cNvSpPr/>
      </dsp:nvSpPr>
      <dsp:spPr>
        <a:xfrm>
          <a:off x="4963087" y="244974"/>
          <a:ext cx="2255949" cy="135356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What product/service are to be produced </a:t>
          </a:r>
          <a:endParaRPr lang="en-US" sz="1700" kern="1200" dirty="0"/>
        </a:p>
      </dsp:txBody>
      <dsp:txXfrm>
        <a:off x="4963087" y="244974"/>
        <a:ext cx="2255949" cy="1353569"/>
      </dsp:txXfrm>
    </dsp:sp>
    <dsp:sp modelId="{66C08AF5-B6EF-412B-8997-D1DBA3AAB874}">
      <dsp:nvSpPr>
        <dsp:cNvPr id="0" name=""/>
        <dsp:cNvSpPr/>
      </dsp:nvSpPr>
      <dsp:spPr>
        <a:xfrm>
          <a:off x="1240771" y="1824138"/>
          <a:ext cx="2255949" cy="1353569"/>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The operations also involves and oversees the deployment of manpower for production purposes</a:t>
          </a:r>
          <a:endParaRPr lang="en-US" sz="1700" kern="1200"/>
        </a:p>
      </dsp:txBody>
      <dsp:txXfrm>
        <a:off x="1240771" y="1824138"/>
        <a:ext cx="2255949" cy="1353569"/>
      </dsp:txXfrm>
    </dsp:sp>
    <dsp:sp modelId="{95C074FB-107C-4D70-A5EC-A99328DFD612}">
      <dsp:nvSpPr>
        <dsp:cNvPr id="0" name=""/>
        <dsp:cNvSpPr/>
      </dsp:nvSpPr>
      <dsp:spPr>
        <a:xfrm>
          <a:off x="3722315" y="1824138"/>
          <a:ext cx="2255949" cy="1353569"/>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With effective processes in place, the businesses are unlikely to face downtimes or shortage of resources</a:t>
          </a:r>
          <a:endParaRPr lang="en-US" sz="1700" kern="1200" dirty="0"/>
        </a:p>
      </dsp:txBody>
      <dsp:txXfrm>
        <a:off x="3722315" y="1824138"/>
        <a:ext cx="2255949" cy="13535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ACF168-B6AE-47F1-8CCD-0891C5038E14}">
      <dsp:nvSpPr>
        <dsp:cNvPr id="0" name=""/>
        <dsp:cNvSpPr/>
      </dsp:nvSpPr>
      <dsp:spPr>
        <a:xfrm>
          <a:off x="0" y="640"/>
          <a:ext cx="4793456" cy="149868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9B97E0-1152-4DAC-9ADE-307C7759AFCC}">
      <dsp:nvSpPr>
        <dsp:cNvPr id="0" name=""/>
        <dsp:cNvSpPr/>
      </dsp:nvSpPr>
      <dsp:spPr>
        <a:xfrm>
          <a:off x="453352" y="337845"/>
          <a:ext cx="824278" cy="82427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DD5952EE-B529-40EA-B6D5-83888FEA8112}">
      <dsp:nvSpPr>
        <dsp:cNvPr id="0" name=""/>
        <dsp:cNvSpPr/>
      </dsp:nvSpPr>
      <dsp:spPr>
        <a:xfrm>
          <a:off x="1730984" y="640"/>
          <a:ext cx="3062471"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622300">
            <a:lnSpc>
              <a:spcPct val="90000"/>
            </a:lnSpc>
            <a:spcBef>
              <a:spcPct val="0"/>
            </a:spcBef>
            <a:spcAft>
              <a:spcPct val="35000"/>
            </a:spcAft>
            <a:buNone/>
          </a:pPr>
          <a:r>
            <a:rPr lang="en-GB" sz="1400" kern="1200" dirty="0"/>
            <a:t>DSS (decision support systems) are used by top management for decision-making. This tool extensively makes use of computers, computing tools, mathematical and scientific models for analysis</a:t>
          </a:r>
          <a:endParaRPr lang="en-US" sz="1400" kern="1200" dirty="0"/>
        </a:p>
      </dsp:txBody>
      <dsp:txXfrm>
        <a:off x="1730984" y="640"/>
        <a:ext cx="3062471" cy="1498687"/>
      </dsp:txXfrm>
    </dsp:sp>
    <dsp:sp modelId="{A9697135-0F57-46F9-8D40-F5976F63AF90}">
      <dsp:nvSpPr>
        <dsp:cNvPr id="0" name=""/>
        <dsp:cNvSpPr/>
      </dsp:nvSpPr>
      <dsp:spPr>
        <a:xfrm>
          <a:off x="0" y="1873999"/>
          <a:ext cx="4793456" cy="149868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4814C7-91C9-41BF-94A1-43856F439EA4}">
      <dsp:nvSpPr>
        <dsp:cNvPr id="0" name=""/>
        <dsp:cNvSpPr/>
      </dsp:nvSpPr>
      <dsp:spPr>
        <a:xfrm>
          <a:off x="453352" y="2211204"/>
          <a:ext cx="824278" cy="82427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6D6DA92-244B-4635-B92C-974CC8CFEEE4}">
      <dsp:nvSpPr>
        <dsp:cNvPr id="0" name=""/>
        <dsp:cNvSpPr/>
      </dsp:nvSpPr>
      <dsp:spPr>
        <a:xfrm>
          <a:off x="1730984" y="1873999"/>
          <a:ext cx="3062471"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622300">
            <a:lnSpc>
              <a:spcPct val="90000"/>
            </a:lnSpc>
            <a:spcBef>
              <a:spcPct val="0"/>
            </a:spcBef>
            <a:spcAft>
              <a:spcPct val="35000"/>
            </a:spcAft>
            <a:buNone/>
          </a:pPr>
          <a:r>
            <a:rPr lang="en-GB" sz="1400" kern="1200" dirty="0"/>
            <a:t>With the DSS, businesses can analyse, scrutinise and evaluate all the methods it could deploy for use in functions such as production, sales, marketing and finance</a:t>
          </a:r>
          <a:endParaRPr lang="en-US" sz="1400" kern="1200" dirty="0"/>
        </a:p>
      </dsp:txBody>
      <dsp:txXfrm>
        <a:off x="1730984" y="1873999"/>
        <a:ext cx="3062471" cy="1498687"/>
      </dsp:txXfrm>
    </dsp:sp>
    <dsp:sp modelId="{1DA00B07-4AD0-4869-A572-266FAB243C2D}">
      <dsp:nvSpPr>
        <dsp:cNvPr id="0" name=""/>
        <dsp:cNvSpPr/>
      </dsp:nvSpPr>
      <dsp:spPr>
        <a:xfrm>
          <a:off x="0" y="3747359"/>
          <a:ext cx="4793456" cy="149868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6F95FE-FF67-4648-BD2C-7DD6E7267500}">
      <dsp:nvSpPr>
        <dsp:cNvPr id="0" name=""/>
        <dsp:cNvSpPr/>
      </dsp:nvSpPr>
      <dsp:spPr>
        <a:xfrm>
          <a:off x="453352" y="4084563"/>
          <a:ext cx="824278" cy="82427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4A0EA4E-6C01-4CA3-9B64-E4323A3BB604}">
      <dsp:nvSpPr>
        <dsp:cNvPr id="0" name=""/>
        <dsp:cNvSpPr/>
      </dsp:nvSpPr>
      <dsp:spPr>
        <a:xfrm>
          <a:off x="1730984" y="3747359"/>
          <a:ext cx="3062471" cy="1498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611" tIns="158611" rIns="158611" bIns="158611" numCol="1" spcCol="1270" anchor="ctr" anchorCtr="0">
          <a:noAutofit/>
        </a:bodyPr>
        <a:lstStyle/>
        <a:p>
          <a:pPr marL="0" lvl="0" indent="0" algn="l" defTabSz="622300">
            <a:lnSpc>
              <a:spcPct val="90000"/>
            </a:lnSpc>
            <a:spcBef>
              <a:spcPct val="0"/>
            </a:spcBef>
            <a:spcAft>
              <a:spcPct val="35000"/>
            </a:spcAft>
            <a:buNone/>
          </a:pPr>
          <a:r>
            <a:rPr lang="en-GB" sz="1400" kern="1200" dirty="0"/>
            <a:t>Businesses are then able to choose the most effective options in terms of cost, time,  human and material effort while reaping the maximum benefits</a:t>
          </a:r>
          <a:endParaRPr lang="en-US" sz="1400" kern="1200" dirty="0"/>
        </a:p>
      </dsp:txBody>
      <dsp:txXfrm>
        <a:off x="1730984" y="3747359"/>
        <a:ext cx="3062471" cy="1498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C9DC73-181B-4CA5-8006-E6C923947488}">
      <dsp:nvSpPr>
        <dsp:cNvPr id="0" name=""/>
        <dsp:cNvSpPr/>
      </dsp:nvSpPr>
      <dsp:spPr>
        <a:xfrm>
          <a:off x="0" y="220613"/>
          <a:ext cx="4793456" cy="235521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It should provide support for the management planning, decision-making and action</a:t>
          </a:r>
          <a:endParaRPr lang="en-US" sz="3300" kern="1200"/>
        </a:p>
      </dsp:txBody>
      <dsp:txXfrm>
        <a:off x="114972" y="335585"/>
        <a:ext cx="4563512" cy="2125266"/>
      </dsp:txXfrm>
    </dsp:sp>
    <dsp:sp modelId="{B7B73FC8-873B-40FB-9412-50D294D070B9}">
      <dsp:nvSpPr>
        <dsp:cNvPr id="0" name=""/>
        <dsp:cNvSpPr/>
      </dsp:nvSpPr>
      <dsp:spPr>
        <a:xfrm>
          <a:off x="0" y="2670863"/>
          <a:ext cx="4793456" cy="2355210"/>
        </a:xfrm>
        <a:prstGeom prst="roundRect">
          <a:avLst/>
        </a:prstGeom>
        <a:solidFill>
          <a:schemeClr val="accent2">
            <a:hueOff val="-19765721"/>
            <a:satOff val="901"/>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GB" sz="3300" kern="1200"/>
            <a:t>It should provide support to the changing needs of business management</a:t>
          </a:r>
          <a:endParaRPr lang="en-US" sz="3300" kern="1200"/>
        </a:p>
      </dsp:txBody>
      <dsp:txXfrm>
        <a:off x="114972" y="2785835"/>
        <a:ext cx="4563512" cy="21252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E3C19-FF61-4944-9745-E53EFD791F45}">
      <dsp:nvSpPr>
        <dsp:cNvPr id="0" name=""/>
        <dsp:cNvSpPr/>
      </dsp:nvSpPr>
      <dsp:spPr>
        <a:xfrm>
          <a:off x="0" y="4098"/>
          <a:ext cx="4793456" cy="87308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67023E-92A1-437C-B76B-02A374853A76}">
      <dsp:nvSpPr>
        <dsp:cNvPr id="0" name=""/>
        <dsp:cNvSpPr/>
      </dsp:nvSpPr>
      <dsp:spPr>
        <a:xfrm>
          <a:off x="264107" y="200542"/>
          <a:ext cx="480194" cy="48019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09DEB4D-A0E7-4766-8F9D-A3BF4CDE4A3B}">
      <dsp:nvSpPr>
        <dsp:cNvPr id="0" name=""/>
        <dsp:cNvSpPr/>
      </dsp:nvSpPr>
      <dsp:spPr>
        <a:xfrm>
          <a:off x="1008409" y="4098"/>
          <a:ext cx="3785046"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711200">
            <a:lnSpc>
              <a:spcPct val="90000"/>
            </a:lnSpc>
            <a:spcBef>
              <a:spcPct val="0"/>
            </a:spcBef>
            <a:spcAft>
              <a:spcPct val="35000"/>
            </a:spcAft>
            <a:buNone/>
          </a:pPr>
          <a:r>
            <a:rPr lang="en-GB" sz="1600" b="0" i="0" kern="1200" dirty="0"/>
            <a:t>Quality information needs to possess several attributes:</a:t>
          </a:r>
          <a:endParaRPr lang="en-US" sz="1600" kern="1200" dirty="0"/>
        </a:p>
      </dsp:txBody>
      <dsp:txXfrm>
        <a:off x="1008409" y="4098"/>
        <a:ext cx="3785046" cy="873081"/>
      </dsp:txXfrm>
    </dsp:sp>
    <dsp:sp modelId="{ABCE53DA-9D6E-421A-8D03-BFFED2788CF4}">
      <dsp:nvSpPr>
        <dsp:cNvPr id="0" name=""/>
        <dsp:cNvSpPr/>
      </dsp:nvSpPr>
      <dsp:spPr>
        <a:xfrm>
          <a:off x="0" y="1095450"/>
          <a:ext cx="4793456" cy="87308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D021A-C466-4749-83A7-E1BDF154F0E3}">
      <dsp:nvSpPr>
        <dsp:cNvPr id="0" name=""/>
        <dsp:cNvSpPr/>
      </dsp:nvSpPr>
      <dsp:spPr>
        <a:xfrm>
          <a:off x="264107" y="1291894"/>
          <a:ext cx="480194" cy="48019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A657F9A8-C2C1-4083-9201-29E1E1E12E62}">
      <dsp:nvSpPr>
        <dsp:cNvPr id="0" name=""/>
        <dsp:cNvSpPr/>
      </dsp:nvSpPr>
      <dsp:spPr>
        <a:xfrm>
          <a:off x="1008409" y="1095450"/>
          <a:ext cx="3785046"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711200">
            <a:lnSpc>
              <a:spcPct val="90000"/>
            </a:lnSpc>
            <a:spcBef>
              <a:spcPct val="0"/>
            </a:spcBef>
            <a:spcAft>
              <a:spcPct val="35000"/>
            </a:spcAft>
            <a:buNone/>
          </a:pPr>
          <a:r>
            <a:rPr lang="en-GB" sz="1600" b="0" i="0" kern="1200" dirty="0"/>
            <a:t>1. Timely </a:t>
          </a:r>
          <a:r>
            <a:rPr lang="en-GB" sz="1600" b="0" i="0" kern="1200"/>
            <a:t>and available when </a:t>
          </a:r>
          <a:r>
            <a:rPr lang="en-GB" sz="1600" b="0" i="0" kern="1200" dirty="0"/>
            <a:t>needed and not outdated when made available</a:t>
          </a:r>
          <a:endParaRPr lang="en-US" sz="1600" kern="1200" dirty="0"/>
        </a:p>
      </dsp:txBody>
      <dsp:txXfrm>
        <a:off x="1008409" y="1095450"/>
        <a:ext cx="3785046" cy="873081"/>
      </dsp:txXfrm>
    </dsp:sp>
    <dsp:sp modelId="{5AEE3643-BBCF-4A7B-8495-EBC660ED764D}">
      <dsp:nvSpPr>
        <dsp:cNvPr id="0" name=""/>
        <dsp:cNvSpPr/>
      </dsp:nvSpPr>
      <dsp:spPr>
        <a:xfrm>
          <a:off x="0" y="2186802"/>
          <a:ext cx="4793456" cy="87308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37F754-4274-4D3E-A862-EAEC25FF8C7D}">
      <dsp:nvSpPr>
        <dsp:cNvPr id="0" name=""/>
        <dsp:cNvSpPr/>
      </dsp:nvSpPr>
      <dsp:spPr>
        <a:xfrm>
          <a:off x="264107" y="2383246"/>
          <a:ext cx="480194" cy="48019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ED6A821-0DC4-44F5-8AAF-00971328914A}">
      <dsp:nvSpPr>
        <dsp:cNvPr id="0" name=""/>
        <dsp:cNvSpPr/>
      </dsp:nvSpPr>
      <dsp:spPr>
        <a:xfrm>
          <a:off x="1008409" y="2186802"/>
          <a:ext cx="3785046"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711200">
            <a:lnSpc>
              <a:spcPct val="90000"/>
            </a:lnSpc>
            <a:spcBef>
              <a:spcPct val="0"/>
            </a:spcBef>
            <a:spcAft>
              <a:spcPct val="35000"/>
            </a:spcAft>
            <a:buNone/>
          </a:pPr>
          <a:r>
            <a:rPr lang="en-GB" sz="1600" b="0" i="0" kern="1200"/>
            <a:t>2. Complete -  includes all founder needs to know about the situation where the information will be used</a:t>
          </a:r>
          <a:endParaRPr lang="en-US" sz="1600" kern="1200"/>
        </a:p>
      </dsp:txBody>
      <dsp:txXfrm>
        <a:off x="1008409" y="2186802"/>
        <a:ext cx="3785046" cy="873081"/>
      </dsp:txXfrm>
    </dsp:sp>
    <dsp:sp modelId="{6B743CD6-E500-45DF-B4BA-6D8F917D3C52}">
      <dsp:nvSpPr>
        <dsp:cNvPr id="0" name=""/>
        <dsp:cNvSpPr/>
      </dsp:nvSpPr>
      <dsp:spPr>
        <a:xfrm>
          <a:off x="0" y="3278154"/>
          <a:ext cx="4793456" cy="87308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D0B346-2805-4ECC-8C08-73AACAE69B3D}">
      <dsp:nvSpPr>
        <dsp:cNvPr id="0" name=""/>
        <dsp:cNvSpPr/>
      </dsp:nvSpPr>
      <dsp:spPr>
        <a:xfrm>
          <a:off x="264107" y="3474597"/>
          <a:ext cx="480194" cy="48019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4E793F0C-91D7-47F7-AED3-C07920CEBFA9}">
      <dsp:nvSpPr>
        <dsp:cNvPr id="0" name=""/>
        <dsp:cNvSpPr/>
      </dsp:nvSpPr>
      <dsp:spPr>
        <a:xfrm>
          <a:off x="1008409" y="3278154"/>
          <a:ext cx="3785046"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711200">
            <a:lnSpc>
              <a:spcPct val="90000"/>
            </a:lnSpc>
            <a:spcBef>
              <a:spcPct val="0"/>
            </a:spcBef>
            <a:spcAft>
              <a:spcPct val="35000"/>
            </a:spcAft>
            <a:buNone/>
          </a:pPr>
          <a:r>
            <a:rPr lang="en-GB" sz="1600" b="0" i="0" kern="1200"/>
            <a:t>3. Concise </a:t>
          </a:r>
          <a:endParaRPr lang="en-US" sz="1600" kern="1200"/>
        </a:p>
      </dsp:txBody>
      <dsp:txXfrm>
        <a:off x="1008409" y="3278154"/>
        <a:ext cx="3785046" cy="873081"/>
      </dsp:txXfrm>
    </dsp:sp>
    <dsp:sp modelId="{E859A70A-9330-4ACA-A5B1-BA2A9687FC44}">
      <dsp:nvSpPr>
        <dsp:cNvPr id="0" name=""/>
        <dsp:cNvSpPr/>
      </dsp:nvSpPr>
      <dsp:spPr>
        <a:xfrm>
          <a:off x="0" y="4369506"/>
          <a:ext cx="4793456" cy="87308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AC74ED-5E57-4AC6-B081-3DA3DB87A079}">
      <dsp:nvSpPr>
        <dsp:cNvPr id="0" name=""/>
        <dsp:cNvSpPr/>
      </dsp:nvSpPr>
      <dsp:spPr>
        <a:xfrm>
          <a:off x="264107" y="4565949"/>
          <a:ext cx="480194" cy="48019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B5925F42-E014-493F-8797-921B2F13D30C}">
      <dsp:nvSpPr>
        <dsp:cNvPr id="0" name=""/>
        <dsp:cNvSpPr/>
      </dsp:nvSpPr>
      <dsp:spPr>
        <a:xfrm>
          <a:off x="1008409" y="4369506"/>
          <a:ext cx="3785046" cy="8730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01" tIns="92401" rIns="92401" bIns="92401" numCol="1" spcCol="1270" anchor="ctr" anchorCtr="0">
          <a:noAutofit/>
        </a:bodyPr>
        <a:lstStyle/>
        <a:p>
          <a:pPr marL="0" lvl="0" indent="0" algn="l" defTabSz="711200">
            <a:lnSpc>
              <a:spcPct val="90000"/>
            </a:lnSpc>
            <a:spcBef>
              <a:spcPct val="0"/>
            </a:spcBef>
            <a:spcAft>
              <a:spcPct val="35000"/>
            </a:spcAft>
            <a:buNone/>
          </a:pPr>
          <a:r>
            <a:rPr lang="en-GB" sz="1600" b="0" i="0" kern="1200"/>
            <a:t>4. Relevant </a:t>
          </a:r>
          <a:endParaRPr lang="en-US" sz="1600" kern="1200"/>
        </a:p>
      </dsp:txBody>
      <dsp:txXfrm>
        <a:off x="1008409" y="4369506"/>
        <a:ext cx="3785046" cy="8730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9CBFCC-2E00-48F2-91D5-BF1DF13C1592}">
      <dsp:nvSpPr>
        <dsp:cNvPr id="0" name=""/>
        <dsp:cNvSpPr/>
      </dsp:nvSpPr>
      <dsp:spPr>
        <a:xfrm>
          <a:off x="428175" y="329231"/>
          <a:ext cx="1269562" cy="12695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A3F91F-7E63-4145-ADD0-9C62253E7C93}">
      <dsp:nvSpPr>
        <dsp:cNvPr id="0" name=""/>
        <dsp:cNvSpPr/>
      </dsp:nvSpPr>
      <dsp:spPr>
        <a:xfrm>
          <a:off x="698737" y="599794"/>
          <a:ext cx="728437" cy="7284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0DA8B9-3C40-4554-8DEB-B0C4863FCF54}">
      <dsp:nvSpPr>
        <dsp:cNvPr id="0" name=""/>
        <dsp:cNvSpPr/>
      </dsp:nvSpPr>
      <dsp:spPr>
        <a:xfrm>
          <a:off x="22331" y="1994231"/>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GB" sz="4400" kern="1200"/>
            <a:t>When </a:t>
          </a:r>
          <a:endParaRPr lang="en-US" sz="4400" kern="1200"/>
        </a:p>
      </dsp:txBody>
      <dsp:txXfrm>
        <a:off x="22331" y="1994231"/>
        <a:ext cx="2081250" cy="720000"/>
      </dsp:txXfrm>
    </dsp:sp>
    <dsp:sp modelId="{EF5F1838-16F8-4B0D-AF7B-F4BD689D61D7}">
      <dsp:nvSpPr>
        <dsp:cNvPr id="0" name=""/>
        <dsp:cNvSpPr/>
      </dsp:nvSpPr>
      <dsp:spPr>
        <a:xfrm>
          <a:off x="2873644" y="329231"/>
          <a:ext cx="1269562" cy="1269562"/>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C766EF-6BD8-4422-9C17-03969DB15338}">
      <dsp:nvSpPr>
        <dsp:cNvPr id="0" name=""/>
        <dsp:cNvSpPr/>
      </dsp:nvSpPr>
      <dsp:spPr>
        <a:xfrm>
          <a:off x="3144206" y="599794"/>
          <a:ext cx="728437" cy="7284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DA375-D345-4245-A910-1353EE970E54}">
      <dsp:nvSpPr>
        <dsp:cNvPr id="0" name=""/>
        <dsp:cNvSpPr/>
      </dsp:nvSpPr>
      <dsp:spPr>
        <a:xfrm>
          <a:off x="2467800" y="1994231"/>
          <a:ext cx="2081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955800">
            <a:lnSpc>
              <a:spcPct val="100000"/>
            </a:lnSpc>
            <a:spcBef>
              <a:spcPct val="0"/>
            </a:spcBef>
            <a:spcAft>
              <a:spcPct val="35000"/>
            </a:spcAft>
            <a:buNone/>
            <a:defRPr cap="all"/>
          </a:pPr>
          <a:r>
            <a:rPr lang="en-GB" sz="4400" kern="1200"/>
            <a:t>How  </a:t>
          </a:r>
          <a:endParaRPr lang="en-US" sz="4400" kern="1200"/>
        </a:p>
      </dsp:txBody>
      <dsp:txXfrm>
        <a:off x="2467800" y="1994231"/>
        <a:ext cx="2081250"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06037241-21A6-406C-A9DB-77AE486C730E}"/>
              </a:ext>
            </a:extLst>
          </p:cNvPr>
          <p:cNvSpPr>
            <a:spLocks noGrp="1" noChangeArrowheads="1"/>
          </p:cNvSpPr>
          <p:nvPr>
            <p:ph type="hdr" sz="quarter"/>
          </p:nvPr>
        </p:nvSpPr>
        <p:spPr bwMode="auto">
          <a:xfrm>
            <a:off x="0" y="1"/>
            <a:ext cx="294624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GB" altLang="en-US"/>
          </a:p>
        </p:txBody>
      </p:sp>
      <p:sp>
        <p:nvSpPr>
          <p:cNvPr id="48131" name="Rectangle 3">
            <a:extLst>
              <a:ext uri="{FF2B5EF4-FFF2-40B4-BE49-F238E27FC236}">
                <a16:creationId xmlns:a16="http://schemas.microsoft.com/office/drawing/2014/main" id="{421CF22F-24CE-4181-842D-614D061E71A4}"/>
              </a:ext>
            </a:extLst>
          </p:cNvPr>
          <p:cNvSpPr>
            <a:spLocks noGrp="1" noChangeArrowheads="1"/>
          </p:cNvSpPr>
          <p:nvPr>
            <p:ph type="dt" sz="quarter" idx="1"/>
          </p:nvPr>
        </p:nvSpPr>
        <p:spPr bwMode="auto">
          <a:xfrm>
            <a:off x="3851429" y="1"/>
            <a:ext cx="294624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GB" altLang="en-US"/>
          </a:p>
        </p:txBody>
      </p:sp>
      <p:sp>
        <p:nvSpPr>
          <p:cNvPr id="48132" name="Rectangle 4">
            <a:extLst>
              <a:ext uri="{FF2B5EF4-FFF2-40B4-BE49-F238E27FC236}">
                <a16:creationId xmlns:a16="http://schemas.microsoft.com/office/drawing/2014/main" id="{2B3DBA89-58EF-47A1-9150-8E2E08E806AB}"/>
              </a:ext>
            </a:extLst>
          </p:cNvPr>
          <p:cNvSpPr>
            <a:spLocks noGrp="1" noChangeArrowheads="1"/>
          </p:cNvSpPr>
          <p:nvPr>
            <p:ph type="ftr" sz="quarter" idx="2"/>
          </p:nvPr>
        </p:nvSpPr>
        <p:spPr bwMode="auto">
          <a:xfrm>
            <a:off x="0" y="9431414"/>
            <a:ext cx="294624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GB" altLang="en-US"/>
          </a:p>
        </p:txBody>
      </p:sp>
      <p:sp>
        <p:nvSpPr>
          <p:cNvPr id="48133" name="Rectangle 5">
            <a:extLst>
              <a:ext uri="{FF2B5EF4-FFF2-40B4-BE49-F238E27FC236}">
                <a16:creationId xmlns:a16="http://schemas.microsoft.com/office/drawing/2014/main" id="{D5010C91-387D-46EC-81F1-4DFA43663226}"/>
              </a:ext>
            </a:extLst>
          </p:cNvPr>
          <p:cNvSpPr>
            <a:spLocks noGrp="1" noChangeArrowheads="1"/>
          </p:cNvSpPr>
          <p:nvPr>
            <p:ph type="sldNum" sz="quarter" idx="3"/>
          </p:nvPr>
        </p:nvSpPr>
        <p:spPr bwMode="auto">
          <a:xfrm>
            <a:off x="3851429" y="9431414"/>
            <a:ext cx="2946247" cy="49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17" tIns="46058" rIns="92117" bIns="46058"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C68E99EC-0002-47E2-B5A2-64CA21652AB4}" type="slidenum">
              <a:rPr lang="en-GB" altLang="en-US"/>
              <a:pPr>
                <a:defRPr/>
              </a:pPr>
              <a:t>‹#›</a:t>
            </a:fld>
            <a:endParaRPr lang="en-GB"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D6717D-F14B-4B57-85F7-B4D00ADAB511}"/>
              </a:ext>
            </a:extLst>
          </p:cNvPr>
          <p:cNvSpPr>
            <a:spLocks noGrp="1"/>
          </p:cNvSpPr>
          <p:nvPr>
            <p:ph type="hdr" sz="quarter"/>
          </p:nvPr>
        </p:nvSpPr>
        <p:spPr>
          <a:xfrm>
            <a:off x="0" y="0"/>
            <a:ext cx="2946247" cy="498408"/>
          </a:xfrm>
          <a:prstGeom prst="rect">
            <a:avLst/>
          </a:prstGeom>
        </p:spPr>
        <p:txBody>
          <a:bodyPr vert="horz" lIns="92117" tIns="46058" rIns="92117" bIns="46058"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a:extLst>
              <a:ext uri="{FF2B5EF4-FFF2-40B4-BE49-F238E27FC236}">
                <a16:creationId xmlns:a16="http://schemas.microsoft.com/office/drawing/2014/main" id="{9A84DD53-C567-48BA-AFF2-B114B03CDC56}"/>
              </a:ext>
            </a:extLst>
          </p:cNvPr>
          <p:cNvSpPr>
            <a:spLocks noGrp="1"/>
          </p:cNvSpPr>
          <p:nvPr>
            <p:ph type="dt" idx="1"/>
          </p:nvPr>
        </p:nvSpPr>
        <p:spPr>
          <a:xfrm>
            <a:off x="3849826" y="0"/>
            <a:ext cx="2946246" cy="498408"/>
          </a:xfrm>
          <a:prstGeom prst="rect">
            <a:avLst/>
          </a:prstGeom>
        </p:spPr>
        <p:txBody>
          <a:bodyPr vert="horz" lIns="92117" tIns="46058" rIns="92117" bIns="46058" rtlCol="0"/>
          <a:lstStyle>
            <a:lvl1pPr algn="r" eaLnBrk="1" fontAlgn="auto" hangingPunct="1">
              <a:spcBef>
                <a:spcPts val="0"/>
              </a:spcBef>
              <a:spcAft>
                <a:spcPts val="0"/>
              </a:spcAft>
              <a:defRPr sz="1200">
                <a:latin typeface="+mn-lt"/>
              </a:defRPr>
            </a:lvl1pPr>
          </a:lstStyle>
          <a:p>
            <a:pPr>
              <a:defRPr/>
            </a:pPr>
            <a:fld id="{395B6E5B-94E6-4867-A401-1C81F95FB6DC}" type="datetimeFigureOut">
              <a:rPr lang="en-GB"/>
              <a:pPr>
                <a:defRPr/>
              </a:pPr>
              <a:t>28/10/2021</a:t>
            </a:fld>
            <a:endParaRPr lang="en-GB"/>
          </a:p>
        </p:txBody>
      </p:sp>
      <p:sp>
        <p:nvSpPr>
          <p:cNvPr id="4" name="Slide Image Placeholder 3">
            <a:extLst>
              <a:ext uri="{FF2B5EF4-FFF2-40B4-BE49-F238E27FC236}">
                <a16:creationId xmlns:a16="http://schemas.microsoft.com/office/drawing/2014/main" id="{40CBA410-61FE-4F59-814B-3C2B2BB4B0E9}"/>
              </a:ext>
            </a:extLst>
          </p:cNvPr>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2117" tIns="46058" rIns="92117" bIns="46058" rtlCol="0" anchor="ctr"/>
          <a:lstStyle/>
          <a:p>
            <a:pPr lvl="0"/>
            <a:endParaRPr lang="en-GB" noProof="0"/>
          </a:p>
        </p:txBody>
      </p:sp>
      <p:sp>
        <p:nvSpPr>
          <p:cNvPr id="5" name="Notes Placeholder 4">
            <a:extLst>
              <a:ext uri="{FF2B5EF4-FFF2-40B4-BE49-F238E27FC236}">
                <a16:creationId xmlns:a16="http://schemas.microsoft.com/office/drawing/2014/main" id="{A26A788B-B3E2-4F60-9AE0-AD5BF3AADD10}"/>
              </a:ext>
            </a:extLst>
          </p:cNvPr>
          <p:cNvSpPr>
            <a:spLocks noGrp="1"/>
          </p:cNvSpPr>
          <p:nvPr>
            <p:ph type="body" sz="quarter" idx="3"/>
          </p:nvPr>
        </p:nvSpPr>
        <p:spPr>
          <a:xfrm>
            <a:off x="679288" y="4778009"/>
            <a:ext cx="5439101" cy="3908988"/>
          </a:xfrm>
          <a:prstGeom prst="rect">
            <a:avLst/>
          </a:prstGeom>
        </p:spPr>
        <p:txBody>
          <a:bodyPr vert="horz" lIns="92117" tIns="46058" rIns="92117" bIns="46058"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7AF0D135-F06C-413C-9A97-1CAAC44C7102}"/>
              </a:ext>
            </a:extLst>
          </p:cNvPr>
          <p:cNvSpPr>
            <a:spLocks noGrp="1"/>
          </p:cNvSpPr>
          <p:nvPr>
            <p:ph type="ftr" sz="quarter" idx="4"/>
          </p:nvPr>
        </p:nvSpPr>
        <p:spPr>
          <a:xfrm>
            <a:off x="0" y="9429817"/>
            <a:ext cx="2946247" cy="498408"/>
          </a:xfrm>
          <a:prstGeom prst="rect">
            <a:avLst/>
          </a:prstGeom>
        </p:spPr>
        <p:txBody>
          <a:bodyPr vert="horz" lIns="92117" tIns="46058" rIns="92117" bIns="46058"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a:extLst>
              <a:ext uri="{FF2B5EF4-FFF2-40B4-BE49-F238E27FC236}">
                <a16:creationId xmlns:a16="http://schemas.microsoft.com/office/drawing/2014/main" id="{09A73EDB-8949-4861-AADC-DCA6A9119DF2}"/>
              </a:ext>
            </a:extLst>
          </p:cNvPr>
          <p:cNvSpPr>
            <a:spLocks noGrp="1"/>
          </p:cNvSpPr>
          <p:nvPr>
            <p:ph type="sldNum" sz="quarter" idx="5"/>
          </p:nvPr>
        </p:nvSpPr>
        <p:spPr>
          <a:xfrm>
            <a:off x="3849826" y="9429817"/>
            <a:ext cx="2946246" cy="498408"/>
          </a:xfrm>
          <a:prstGeom prst="rect">
            <a:avLst/>
          </a:prstGeom>
        </p:spPr>
        <p:txBody>
          <a:bodyPr vert="horz" lIns="92117" tIns="46058" rIns="92117" bIns="46058" rtlCol="0" anchor="b"/>
          <a:lstStyle>
            <a:lvl1pPr algn="r" eaLnBrk="1" fontAlgn="auto" hangingPunct="1">
              <a:spcBef>
                <a:spcPts val="0"/>
              </a:spcBef>
              <a:spcAft>
                <a:spcPts val="0"/>
              </a:spcAft>
              <a:defRPr sz="1200">
                <a:latin typeface="+mn-lt"/>
              </a:defRPr>
            </a:lvl1pPr>
          </a:lstStyle>
          <a:p>
            <a:pPr>
              <a:defRPr/>
            </a:pPr>
            <a:fld id="{E53766A3-402A-4068-98D3-60BC10775DBF}"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97DCE10-AB61-4B93-9A3C-D04B00B871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Times" panose="02020603050405020304" pitchFamily="18" charset="0"/>
              </a:defRPr>
            </a:lvl1pPr>
            <a:lvl2pPr marL="742950" indent="-285750" defTabSz="936625">
              <a:spcBef>
                <a:spcPct val="30000"/>
              </a:spcBef>
              <a:defRPr sz="1200">
                <a:solidFill>
                  <a:schemeClr val="tx1"/>
                </a:solidFill>
                <a:latin typeface="Times" panose="02020603050405020304" pitchFamily="18" charset="0"/>
              </a:defRPr>
            </a:lvl2pPr>
            <a:lvl3pPr marL="1143000" indent="-228600" defTabSz="936625">
              <a:spcBef>
                <a:spcPct val="30000"/>
              </a:spcBef>
              <a:defRPr sz="1200">
                <a:solidFill>
                  <a:schemeClr val="tx1"/>
                </a:solidFill>
                <a:latin typeface="Times" panose="02020603050405020304" pitchFamily="18" charset="0"/>
              </a:defRPr>
            </a:lvl3pPr>
            <a:lvl4pPr marL="1600200" indent="-228600" defTabSz="936625">
              <a:spcBef>
                <a:spcPct val="30000"/>
              </a:spcBef>
              <a:defRPr sz="1200">
                <a:solidFill>
                  <a:schemeClr val="tx1"/>
                </a:solidFill>
                <a:latin typeface="Times" panose="02020603050405020304" pitchFamily="18" charset="0"/>
              </a:defRPr>
            </a:lvl4pPr>
            <a:lvl5pPr marL="2057400" indent="-228600" defTabSz="936625">
              <a:spcBef>
                <a:spcPct val="30000"/>
              </a:spcBef>
              <a:defRPr sz="1200">
                <a:solidFill>
                  <a:schemeClr val="tx1"/>
                </a:solidFill>
                <a:latin typeface="Times"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panose="02020603050405020304" pitchFamily="18" charset="0"/>
              </a:defRPr>
            </a:lvl9pPr>
          </a:lstStyle>
          <a:p>
            <a:pPr eaLnBrk="1" hangingPunct="1">
              <a:spcBef>
                <a:spcPct val="0"/>
              </a:spcBef>
            </a:pPr>
            <a:fld id="{296DBF04-B61F-4D44-849F-7D9E83B06A5E}" type="slidenum">
              <a:rPr lang="en-GB" altLang="en-US">
                <a:solidFill>
                  <a:srgbClr val="000000"/>
                </a:solidFill>
              </a:rPr>
              <a:pPr eaLnBrk="1" hangingPunct="1">
                <a:spcBef>
                  <a:spcPct val="0"/>
                </a:spcBef>
              </a:pPr>
              <a:t>19</a:t>
            </a:fld>
            <a:endParaRPr lang="en-GB" altLang="en-US">
              <a:solidFill>
                <a:srgbClr val="000000"/>
              </a:solidFill>
            </a:endParaRPr>
          </a:p>
        </p:txBody>
      </p:sp>
      <p:sp>
        <p:nvSpPr>
          <p:cNvPr id="67587" name="Rectangle 2">
            <a:extLst>
              <a:ext uri="{FF2B5EF4-FFF2-40B4-BE49-F238E27FC236}">
                <a16:creationId xmlns:a16="http://schemas.microsoft.com/office/drawing/2014/main" id="{627D694E-E1B8-4A7D-910B-7C88545CC643}"/>
              </a:ext>
            </a:extLst>
          </p:cNvPr>
          <p:cNvSpPr>
            <a:spLocks noGrp="1" noRot="1" noChangeAspect="1" noChangeArrowheads="1" noTextEdit="1"/>
          </p:cNvSpPr>
          <p:nvPr>
            <p:ph type="sldImg"/>
          </p:nvPr>
        </p:nvSpPr>
        <p:spPr>
          <a:xfrm>
            <a:off x="1176338" y="696913"/>
            <a:ext cx="4651375" cy="3487737"/>
          </a:xfrm>
          <a:ln/>
        </p:spPr>
      </p:sp>
      <p:sp>
        <p:nvSpPr>
          <p:cNvPr id="67588" name="Rectangle 3">
            <a:extLst>
              <a:ext uri="{FF2B5EF4-FFF2-40B4-BE49-F238E27FC236}">
                <a16:creationId xmlns:a16="http://schemas.microsoft.com/office/drawing/2014/main" id="{DE370E06-086F-42EE-96A0-2A9CB463979D}"/>
              </a:ext>
            </a:extLst>
          </p:cNvPr>
          <p:cNvSpPr>
            <a:spLocks noGrp="1" noChangeArrowheads="1"/>
          </p:cNvSpPr>
          <p:nvPr>
            <p:ph type="body" idx="1"/>
          </p:nvPr>
        </p:nvSpPr>
        <p:spPr>
          <a:xfrm>
            <a:off x="701675" y="4414838"/>
            <a:ext cx="5600700" cy="41846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B6D308-4FCE-4207-9222-C6757CA79E88}" type="slidenum">
              <a:rPr lang="en-US" altLang="en-US"/>
              <a:pPr/>
              <a:t>20</a:t>
            </a:fld>
            <a:endParaRPr lang="en-US" altLang="en-US"/>
          </a:p>
        </p:txBody>
      </p:sp>
      <p:sp>
        <p:nvSpPr>
          <p:cNvPr id="197634" name="Rectangle 2"/>
          <p:cNvSpPr>
            <a:spLocks noGrp="1" noRot="1" noChangeAspect="1" noChangeArrowheads="1" noTextEdit="1"/>
          </p:cNvSpPr>
          <p:nvPr>
            <p:ph type="sldImg"/>
          </p:nvPr>
        </p:nvSpPr>
        <p:spPr>
          <a:xfrm>
            <a:off x="915988" y="746125"/>
            <a:ext cx="4964112" cy="3722688"/>
          </a:xfrm>
          <a:ln/>
        </p:spPr>
      </p:sp>
      <p:sp>
        <p:nvSpPr>
          <p:cNvPr id="197635" name="Rectangle 3"/>
          <p:cNvSpPr>
            <a:spLocks noGrp="1" noChangeArrowheads="1"/>
          </p:cNvSpPr>
          <p:nvPr>
            <p:ph type="body" idx="1"/>
          </p:nvPr>
        </p:nvSpPr>
        <p:spPr>
          <a:xfrm>
            <a:off x="677878" y="4717416"/>
            <a:ext cx="5438746" cy="4467406"/>
          </a:xfrm>
        </p:spPr>
        <p:txBody>
          <a:bodyPr/>
          <a:lstStyle/>
          <a:p>
            <a:endParaRPr lang="en-GB" altLang="en-US"/>
          </a:p>
        </p:txBody>
      </p:sp>
    </p:spTree>
    <p:extLst>
      <p:ext uri="{BB962C8B-B14F-4D97-AF65-F5344CB8AC3E}">
        <p14:creationId xmlns:p14="http://schemas.microsoft.com/office/powerpoint/2010/main" val="3309915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D8B9B97-39C6-4D6F-8F37-023463D42A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6625">
              <a:spcBef>
                <a:spcPct val="30000"/>
              </a:spcBef>
              <a:defRPr sz="1200">
                <a:solidFill>
                  <a:schemeClr val="tx1"/>
                </a:solidFill>
                <a:latin typeface="Times" panose="02020603050405020304" pitchFamily="18" charset="0"/>
              </a:defRPr>
            </a:lvl1pPr>
            <a:lvl2pPr marL="742950" indent="-285750" defTabSz="936625">
              <a:spcBef>
                <a:spcPct val="30000"/>
              </a:spcBef>
              <a:defRPr sz="1200">
                <a:solidFill>
                  <a:schemeClr val="tx1"/>
                </a:solidFill>
                <a:latin typeface="Times" panose="02020603050405020304" pitchFamily="18" charset="0"/>
              </a:defRPr>
            </a:lvl2pPr>
            <a:lvl3pPr marL="1143000" indent="-228600" defTabSz="936625">
              <a:spcBef>
                <a:spcPct val="30000"/>
              </a:spcBef>
              <a:defRPr sz="1200">
                <a:solidFill>
                  <a:schemeClr val="tx1"/>
                </a:solidFill>
                <a:latin typeface="Times" panose="02020603050405020304" pitchFamily="18" charset="0"/>
              </a:defRPr>
            </a:lvl3pPr>
            <a:lvl4pPr marL="1600200" indent="-228600" defTabSz="936625">
              <a:spcBef>
                <a:spcPct val="30000"/>
              </a:spcBef>
              <a:defRPr sz="1200">
                <a:solidFill>
                  <a:schemeClr val="tx1"/>
                </a:solidFill>
                <a:latin typeface="Times" panose="02020603050405020304" pitchFamily="18" charset="0"/>
              </a:defRPr>
            </a:lvl4pPr>
            <a:lvl5pPr marL="2057400" indent="-228600" defTabSz="936625">
              <a:spcBef>
                <a:spcPct val="30000"/>
              </a:spcBef>
              <a:defRPr sz="1200">
                <a:solidFill>
                  <a:schemeClr val="tx1"/>
                </a:solidFill>
                <a:latin typeface="Times" panose="02020603050405020304" pitchFamily="18" charset="0"/>
              </a:defRPr>
            </a:lvl5pPr>
            <a:lvl6pPr marL="2514600" indent="-228600" defTabSz="936625" eaLnBrk="0" fontAlgn="base" hangingPunct="0">
              <a:spcBef>
                <a:spcPct val="30000"/>
              </a:spcBef>
              <a:spcAft>
                <a:spcPct val="0"/>
              </a:spcAft>
              <a:defRPr sz="1200">
                <a:solidFill>
                  <a:schemeClr val="tx1"/>
                </a:solidFill>
                <a:latin typeface="Times" panose="02020603050405020304" pitchFamily="18" charset="0"/>
              </a:defRPr>
            </a:lvl6pPr>
            <a:lvl7pPr marL="2971800" indent="-228600" defTabSz="936625" eaLnBrk="0" fontAlgn="base" hangingPunct="0">
              <a:spcBef>
                <a:spcPct val="30000"/>
              </a:spcBef>
              <a:spcAft>
                <a:spcPct val="0"/>
              </a:spcAft>
              <a:defRPr sz="1200">
                <a:solidFill>
                  <a:schemeClr val="tx1"/>
                </a:solidFill>
                <a:latin typeface="Times" panose="02020603050405020304" pitchFamily="18" charset="0"/>
              </a:defRPr>
            </a:lvl7pPr>
            <a:lvl8pPr marL="3429000" indent="-228600" defTabSz="936625" eaLnBrk="0" fontAlgn="base" hangingPunct="0">
              <a:spcBef>
                <a:spcPct val="30000"/>
              </a:spcBef>
              <a:spcAft>
                <a:spcPct val="0"/>
              </a:spcAft>
              <a:defRPr sz="1200">
                <a:solidFill>
                  <a:schemeClr val="tx1"/>
                </a:solidFill>
                <a:latin typeface="Times" panose="02020603050405020304" pitchFamily="18" charset="0"/>
              </a:defRPr>
            </a:lvl8pPr>
            <a:lvl9pPr marL="3886200" indent="-228600" defTabSz="936625" eaLnBrk="0" fontAlgn="base" hangingPunct="0">
              <a:spcBef>
                <a:spcPct val="30000"/>
              </a:spcBef>
              <a:spcAft>
                <a:spcPct val="0"/>
              </a:spcAft>
              <a:defRPr sz="1200">
                <a:solidFill>
                  <a:schemeClr val="tx1"/>
                </a:solidFill>
                <a:latin typeface="Times" panose="02020603050405020304" pitchFamily="18" charset="0"/>
              </a:defRPr>
            </a:lvl9pPr>
          </a:lstStyle>
          <a:p>
            <a:pPr eaLnBrk="1" hangingPunct="1">
              <a:spcBef>
                <a:spcPct val="0"/>
              </a:spcBef>
            </a:pPr>
            <a:fld id="{56C9DBFD-4469-4858-AE4C-8FCB21DEB451}" type="slidenum">
              <a:rPr lang="en-GB" altLang="en-US">
                <a:solidFill>
                  <a:srgbClr val="000000"/>
                </a:solidFill>
              </a:rPr>
              <a:pPr eaLnBrk="1" hangingPunct="1">
                <a:spcBef>
                  <a:spcPct val="0"/>
                </a:spcBef>
              </a:pPr>
              <a:t>30</a:t>
            </a:fld>
            <a:endParaRPr lang="en-GB" altLang="en-US">
              <a:solidFill>
                <a:srgbClr val="000000"/>
              </a:solidFill>
            </a:endParaRPr>
          </a:p>
        </p:txBody>
      </p:sp>
      <p:sp>
        <p:nvSpPr>
          <p:cNvPr id="78851" name="Rectangle 2">
            <a:extLst>
              <a:ext uri="{FF2B5EF4-FFF2-40B4-BE49-F238E27FC236}">
                <a16:creationId xmlns:a16="http://schemas.microsoft.com/office/drawing/2014/main" id="{8E65E152-62F1-48E7-B130-01136456EFAC}"/>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F12245E-68F9-48F1-8056-2798C2D916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87FE248F-9A55-4380-8825-2CFEADF954A5}"/>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BBA30B08-D6AB-474F-81C2-3C94E7D11B63}"/>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AA4F6CF6-1CAD-4AA4-A0EB-D6EB6A9FB1F5}"/>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F040B4A0-7D44-4CD3-A73B-70E3143509B4}"/>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4376405E-23D5-4F14-A0BD-D34ADD4CA3B9}"/>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C579B157-4675-4527-AC5B-83BDACE01641}"/>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87F6A72D-8EA4-470D-B446-B74F72B396E4}"/>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25723553-2795-4F2B-8002-04820330E529}"/>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Rectangle 11">
            <a:extLst>
              <a:ext uri="{FF2B5EF4-FFF2-40B4-BE49-F238E27FC236}">
                <a16:creationId xmlns:a16="http://schemas.microsoft.com/office/drawing/2014/main" id="{6308C142-FE94-4200-AD9F-848CD21C3A9C}"/>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66440" y="2226503"/>
            <a:ext cx="5917679" cy="2550877"/>
          </a:xfrm>
        </p:spPr>
        <p:txBody>
          <a:bodyPr anchor="b"/>
          <a:lstStyle>
            <a:lvl1pPr>
              <a:defRPr sz="4800"/>
            </a:lvl1pPr>
          </a:lstStyle>
          <a:p>
            <a:r>
              <a:rPr lang="en-US"/>
              <a:t>Click to edit Master title style</a:t>
            </a:r>
            <a:endParaRPr lang="en-US" dirty="0"/>
          </a:p>
        </p:txBody>
      </p:sp>
      <p:sp>
        <p:nvSpPr>
          <p:cNvPr id="3" name="Subtitle 2"/>
          <p:cNvSpPr>
            <a:spLocks noGrp="1"/>
          </p:cNvSpPr>
          <p:nvPr>
            <p:ph type="subTitle" idx="1"/>
          </p:nvPr>
        </p:nvSpPr>
        <p:spPr>
          <a:xfrm>
            <a:off x="866440" y="4777380"/>
            <a:ext cx="5917679" cy="861420"/>
          </a:xfrm>
        </p:spPr>
        <p:txBody>
          <a:bodyPr/>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3" name="Date Placeholder 3">
            <a:extLst>
              <a:ext uri="{FF2B5EF4-FFF2-40B4-BE49-F238E27FC236}">
                <a16:creationId xmlns:a16="http://schemas.microsoft.com/office/drawing/2014/main" id="{E0A81D72-8239-4081-A201-3B3F0D0073A1}"/>
              </a:ext>
            </a:extLst>
          </p:cNvPr>
          <p:cNvSpPr>
            <a:spLocks noGrp="1"/>
          </p:cNvSpPr>
          <p:nvPr>
            <p:ph type="dt" sz="half" idx="10"/>
          </p:nvPr>
        </p:nvSpPr>
        <p:spPr bwMode="gray">
          <a:xfrm rot="5400000">
            <a:off x="7497763" y="1828800"/>
            <a:ext cx="990600" cy="228600"/>
          </a:xfrm>
        </p:spPr>
        <p:txBody>
          <a:bodyPr anchor="t"/>
          <a:lstStyle>
            <a:lvl1pPr algn="l">
              <a:defRPr b="0" i="0">
                <a:solidFill>
                  <a:schemeClr val="bg1">
                    <a:alpha val="60000"/>
                  </a:schemeClr>
                </a:solidFill>
              </a:defRPr>
            </a:lvl1pPr>
          </a:lstStyle>
          <a:p>
            <a:pPr>
              <a:defRPr/>
            </a:pPr>
            <a:endParaRPr lang="en-US" altLang="en-US"/>
          </a:p>
        </p:txBody>
      </p:sp>
      <p:sp>
        <p:nvSpPr>
          <p:cNvPr id="14" name="Footer Placeholder 4">
            <a:extLst>
              <a:ext uri="{FF2B5EF4-FFF2-40B4-BE49-F238E27FC236}">
                <a16:creationId xmlns:a16="http://schemas.microsoft.com/office/drawing/2014/main" id="{B7F12FD0-8223-4DCE-A1F8-C9C945BBEE4E}"/>
              </a:ext>
            </a:extLst>
          </p:cNvPr>
          <p:cNvSpPr>
            <a:spLocks noGrp="1"/>
          </p:cNvSpPr>
          <p:nvPr>
            <p:ph type="ftr" sz="quarter" idx="11"/>
          </p:nvPr>
        </p:nvSpPr>
        <p:spPr bwMode="gray">
          <a:xfrm rot="5400000">
            <a:off x="6236494" y="3264694"/>
            <a:ext cx="3859212" cy="228600"/>
          </a:xfrm>
        </p:spPr>
        <p:txBody>
          <a:bodyPr/>
          <a:lstStyle>
            <a:lvl1pPr>
              <a:defRPr b="0" i="0">
                <a:solidFill>
                  <a:schemeClr val="bg1">
                    <a:alpha val="60000"/>
                  </a:schemeClr>
                </a:solidFill>
              </a:defRPr>
            </a:lvl1pPr>
          </a:lstStyle>
          <a:p>
            <a:pPr>
              <a:defRPr/>
            </a:pPr>
            <a:endParaRPr lang="en-US" altLang="en-US"/>
          </a:p>
        </p:txBody>
      </p:sp>
      <p:sp>
        <p:nvSpPr>
          <p:cNvPr id="15" name="Slide Number Placeholder 5">
            <a:extLst>
              <a:ext uri="{FF2B5EF4-FFF2-40B4-BE49-F238E27FC236}">
                <a16:creationId xmlns:a16="http://schemas.microsoft.com/office/drawing/2014/main" id="{3E247958-DADD-41BD-B9FC-8A19DF99368C}"/>
              </a:ext>
            </a:extLst>
          </p:cNvPr>
          <p:cNvSpPr>
            <a:spLocks noGrp="1"/>
          </p:cNvSpPr>
          <p:nvPr>
            <p:ph type="sldNum" sz="quarter" idx="12"/>
          </p:nvPr>
        </p:nvSpPr>
        <p:spPr/>
        <p:txBody>
          <a:bodyPr/>
          <a:lstStyle>
            <a:lvl1pPr algn="ctr">
              <a:defRPr sz="2800"/>
            </a:lvl1pPr>
          </a:lstStyle>
          <a:p>
            <a:pPr>
              <a:defRPr/>
            </a:pPr>
            <a:fld id="{18F3CA92-3561-4AE4-BB8A-A02DF8E5F83F}" type="slidenum">
              <a:rPr lang="en-US" altLang="en-US"/>
              <a:pPr>
                <a:defRPr/>
              </a:pPr>
              <a:t>‹#›</a:t>
            </a:fld>
            <a:endParaRPr lang="en-US" altLang="en-US"/>
          </a:p>
        </p:txBody>
      </p:sp>
    </p:spTree>
    <p:extLst>
      <p:ext uri="{BB962C8B-B14F-4D97-AF65-F5344CB8AC3E}">
        <p14:creationId xmlns:p14="http://schemas.microsoft.com/office/powerpoint/2010/main" val="1908217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5AEF9F27-8203-4181-A2BD-EB9AC13F539C}"/>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ECB0F5D1-D9D4-4BE4-922A-8D73A902D3C3}"/>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16E79679-B418-4E44-94F8-8770D6925128}"/>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7D0CA434-E29D-40F7-9FA0-9D2FA6199E1D}"/>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2963F1AD-FDCB-49EC-8F15-1E675449DD99}"/>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1008A1D5-9C3E-4D6D-A652-749007113538}"/>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3B4B7440-A3D0-4D25-B0CA-8EBC64A7F94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E63ED118-6C24-48C8-8A7E-2705A23B657C}"/>
                </a:ext>
              </a:extLst>
            </p:cNvPr>
            <p:cNvSpPr>
              <a:spLocks/>
            </p:cNvSpPr>
            <p:nvPr/>
          </p:nvSpPr>
          <p:spPr bwMode="gray">
            <a:xfrm rot="10204164">
              <a:off x="426788" y="4564241"/>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Rectangle 12">
              <a:extLst>
                <a:ext uri="{FF2B5EF4-FFF2-40B4-BE49-F238E27FC236}">
                  <a16:creationId xmlns:a16="http://schemas.microsoft.com/office/drawing/2014/main" id="{5EF5572E-9F0F-4C86-8494-407458E11754}"/>
                </a:ext>
              </a:extLst>
            </p:cNvPr>
            <p:cNvSpPr/>
            <p:nvPr/>
          </p:nvSpPr>
          <p:spPr>
            <a:xfrm>
              <a:off x="422275" y="401616"/>
              <a:ext cx="8326438" cy="314148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0">
              <a:extLst>
                <a:ext uri="{FF2B5EF4-FFF2-40B4-BE49-F238E27FC236}">
                  <a16:creationId xmlns:a16="http://schemas.microsoft.com/office/drawing/2014/main" id="{7E8BE49D-83FC-47C2-B930-443B3EC0FA79}"/>
                </a:ext>
              </a:extLst>
            </p:cNvPr>
            <p:cNvSpPr>
              <a:spLocks/>
            </p:cNvSpPr>
            <p:nvPr/>
          </p:nvSpPr>
          <p:spPr bwMode="gray">
            <a:xfrm rot="10800000">
              <a:off x="485023" y="2670079"/>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2D25BD1E-DB81-463B-A4C1-EA8BA58E40CD}"/>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52EA6FF3-2C89-4AFC-8428-1709862F13D4}"/>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1" y="4961454"/>
            <a:ext cx="642200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1" y="685800"/>
            <a:ext cx="6422004" cy="34290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bwMode="gray">
          <a:xfrm>
            <a:off x="866440" y="5528192"/>
            <a:ext cx="6422004"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7" name="Date Placeholder 4">
            <a:extLst>
              <a:ext uri="{FF2B5EF4-FFF2-40B4-BE49-F238E27FC236}">
                <a16:creationId xmlns:a16="http://schemas.microsoft.com/office/drawing/2014/main" id="{94CEE0B8-BC5A-40AA-9809-31E87B35E0C3}"/>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10E3FAD4-CB9E-40EF-813E-56721A7B3ED0}"/>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758CDADA-EB29-4C25-94BF-4F1EE7F6C74C}"/>
              </a:ext>
            </a:extLst>
          </p:cNvPr>
          <p:cNvSpPr>
            <a:spLocks noGrp="1"/>
          </p:cNvSpPr>
          <p:nvPr>
            <p:ph type="sldNum" sz="quarter" idx="12"/>
          </p:nvPr>
        </p:nvSpPr>
        <p:spPr/>
        <p:txBody>
          <a:bodyPr/>
          <a:lstStyle>
            <a:lvl1pPr algn="ctr">
              <a:defRPr sz="2800"/>
            </a:lvl1pPr>
          </a:lstStyle>
          <a:p>
            <a:pPr>
              <a:defRPr/>
            </a:pPr>
            <a:fld id="{A66AEF16-5A16-4694-8656-DD5F76FC1A39}" type="slidenum">
              <a:rPr lang="en-US" altLang="en-US"/>
              <a:pPr>
                <a:defRPr/>
              </a:pPr>
              <a:t>‹#›</a:t>
            </a:fld>
            <a:endParaRPr lang="en-US" altLang="en-US"/>
          </a:p>
        </p:txBody>
      </p:sp>
    </p:spTree>
    <p:extLst>
      <p:ext uri="{BB962C8B-B14F-4D97-AF65-F5344CB8AC3E}">
        <p14:creationId xmlns:p14="http://schemas.microsoft.com/office/powerpoint/2010/main" val="373685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973071F4-4483-4AEC-819B-F6195FBE87B3}"/>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0AED907B-77EF-4243-89EB-E4EB55DED5A1}"/>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7CC06394-2937-4544-A6F7-2EFFCFD61A24}"/>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DE7FC1B6-9019-445A-9BE3-5B8612937FB1}"/>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0186A440-D6E7-49A5-881D-72D10A1D311C}"/>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0D15DB1A-3515-427D-9109-6D43089306DB}"/>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3D146D14-79C6-4530-9A96-F5BD728E3321}"/>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394BDFE8-AFEB-4610-B592-42A61578668C}"/>
                </a:ext>
              </a:extLst>
            </p:cNvPr>
            <p:cNvSpPr>
              <a:spLocks/>
            </p:cNvSpPr>
            <p:nvPr/>
          </p:nvSpPr>
          <p:spPr bwMode="gray">
            <a:xfrm rot="-589932">
              <a:off x="6359946" y="2780895"/>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Rectangle 11">
              <a:extLst>
                <a:ext uri="{FF2B5EF4-FFF2-40B4-BE49-F238E27FC236}">
                  <a16:creationId xmlns:a16="http://schemas.microsoft.com/office/drawing/2014/main" id="{3F178E07-0770-45BF-8253-F59F34A4F66D}"/>
                </a:ext>
              </a:extLst>
            </p:cNvPr>
            <p:cNvSpPr/>
            <p:nvPr/>
          </p:nvSpPr>
          <p:spPr>
            <a:xfrm>
              <a:off x="485775" y="4343161"/>
              <a:ext cx="8181975" cy="21128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0">
              <a:extLst>
                <a:ext uri="{FF2B5EF4-FFF2-40B4-BE49-F238E27FC236}">
                  <a16:creationId xmlns:a16="http://schemas.microsoft.com/office/drawing/2014/main" id="{42A78616-2FC2-40DB-A7DE-9BCA9D72E604}"/>
                </a:ext>
              </a:extLst>
            </p:cNvPr>
            <p:cNvSpPr>
              <a:spLocks/>
            </p:cNvSpPr>
            <p:nvPr/>
          </p:nvSpPr>
          <p:spPr bwMode="gray">
            <a:xfrm>
              <a:off x="485023" y="2854646"/>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21C17BB1-406F-424C-B622-43A4EE371E30}"/>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487A38E3-2126-43E8-A218-EE3266A4FEB2}"/>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927100"/>
            <a:ext cx="6422005" cy="1692720"/>
          </a:xfrm>
        </p:spPr>
        <p:txBody>
          <a:bodyPr/>
          <a:lstStyle>
            <a:lvl1pPr>
              <a:defRPr sz="3600"/>
            </a:lvl1pPr>
          </a:lstStyle>
          <a:p>
            <a:r>
              <a:rPr lang="en-US"/>
              <a:t>Click to edit Master title style</a:t>
            </a:r>
            <a:endParaRPr lang="en-US" dirty="0"/>
          </a:p>
        </p:txBody>
      </p:sp>
      <p:sp>
        <p:nvSpPr>
          <p:cNvPr id="13" name="Text Placeholder 3"/>
          <p:cNvSpPr>
            <a:spLocks noGrp="1"/>
          </p:cNvSpPr>
          <p:nvPr>
            <p:ph type="body" sz="half" idx="2"/>
          </p:nvPr>
        </p:nvSpPr>
        <p:spPr>
          <a:xfrm>
            <a:off x="866440" y="3488023"/>
            <a:ext cx="6422005" cy="2536857"/>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7" name="Date Placeholder 3">
            <a:extLst>
              <a:ext uri="{FF2B5EF4-FFF2-40B4-BE49-F238E27FC236}">
                <a16:creationId xmlns:a16="http://schemas.microsoft.com/office/drawing/2014/main" id="{783A0187-F1E0-4183-820D-031D9783AF7D}"/>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4">
            <a:extLst>
              <a:ext uri="{FF2B5EF4-FFF2-40B4-BE49-F238E27FC236}">
                <a16:creationId xmlns:a16="http://schemas.microsoft.com/office/drawing/2014/main" id="{2C602501-4DCD-4336-A431-C694B78E9AED}"/>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5">
            <a:extLst>
              <a:ext uri="{FF2B5EF4-FFF2-40B4-BE49-F238E27FC236}">
                <a16:creationId xmlns:a16="http://schemas.microsoft.com/office/drawing/2014/main" id="{AE5879F3-2F95-4901-9A4A-939413B35968}"/>
              </a:ext>
            </a:extLst>
          </p:cNvPr>
          <p:cNvSpPr>
            <a:spLocks noGrp="1"/>
          </p:cNvSpPr>
          <p:nvPr>
            <p:ph type="sldNum" sz="quarter" idx="12"/>
          </p:nvPr>
        </p:nvSpPr>
        <p:spPr/>
        <p:txBody>
          <a:bodyPr/>
          <a:lstStyle>
            <a:lvl1pPr algn="ctr">
              <a:defRPr sz="2800"/>
            </a:lvl1pPr>
          </a:lstStyle>
          <a:p>
            <a:pPr>
              <a:defRPr/>
            </a:pPr>
            <a:fld id="{8B06CA88-8341-463D-8895-8DD805BAA777}" type="slidenum">
              <a:rPr lang="en-US" altLang="en-US"/>
              <a:pPr>
                <a:defRPr/>
              </a:pPr>
              <a:t>‹#›</a:t>
            </a:fld>
            <a:endParaRPr lang="en-US" altLang="en-US"/>
          </a:p>
        </p:txBody>
      </p:sp>
    </p:spTree>
    <p:extLst>
      <p:ext uri="{BB962C8B-B14F-4D97-AF65-F5344CB8AC3E}">
        <p14:creationId xmlns:p14="http://schemas.microsoft.com/office/powerpoint/2010/main" val="1177754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0B43B9CA-1917-4ABD-91A3-7783072D5724}"/>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43757882-1412-4273-AD12-83D98D53F397}"/>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3293D6E3-F96A-4C25-A9BE-0341BACAB6C1}"/>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412309F6-FA04-4DA2-8766-9B66B9A2D3B2}"/>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00AE00C8-4204-425B-BAC8-6F7D613FC80E}"/>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5A89C90D-0E51-4554-944A-543A9FC324F9}"/>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1599D3E6-E94A-41E3-B0ED-5CD7C727FD39}"/>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a:extLst>
                <a:ext uri="{FF2B5EF4-FFF2-40B4-BE49-F238E27FC236}">
                  <a16:creationId xmlns:a16="http://schemas.microsoft.com/office/drawing/2014/main" id="{9682C135-9898-4659-96BE-8846F0DD0616}"/>
                </a:ext>
              </a:extLst>
            </p:cNvPr>
            <p:cNvSpPr>
              <a:spLocks/>
            </p:cNvSpPr>
            <p:nvPr/>
          </p:nvSpPr>
          <p:spPr bwMode="gray">
            <a:xfrm rot="-589932">
              <a:off x="6359946" y="4309201"/>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0">
              <a:extLst>
                <a:ext uri="{FF2B5EF4-FFF2-40B4-BE49-F238E27FC236}">
                  <a16:creationId xmlns:a16="http://schemas.microsoft.com/office/drawing/2014/main" id="{5FCDFC4F-5050-4756-A464-EB8489C35DDE}"/>
                </a:ext>
              </a:extLst>
            </p:cNvPr>
            <p:cNvSpPr>
              <a:spLocks/>
            </p:cNvSpPr>
            <p:nvPr/>
          </p:nvSpPr>
          <p:spPr bwMode="gray">
            <a:xfrm>
              <a:off x="485023" y="4381500"/>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2F916031-7424-4AC4-85B5-BAC998DF1EBE}"/>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TextBox 36">
            <a:extLst>
              <a:ext uri="{FF2B5EF4-FFF2-40B4-BE49-F238E27FC236}">
                <a16:creationId xmlns:a16="http://schemas.microsoft.com/office/drawing/2014/main" id="{60E0860F-3A09-4A6B-9657-7522730999EC}"/>
              </a:ext>
            </a:extLst>
          </p:cNvPr>
          <p:cNvSpPr txBox="1">
            <a:spLocks noChangeArrowheads="1"/>
          </p:cNvSpPr>
          <p:nvPr/>
        </p:nvSpPr>
        <p:spPr bwMode="gray">
          <a:xfrm>
            <a:off x="647700" y="652463"/>
            <a:ext cx="601663"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8" name="TextBox 37">
            <a:extLst>
              <a:ext uri="{FF2B5EF4-FFF2-40B4-BE49-F238E27FC236}">
                <a16:creationId xmlns:a16="http://schemas.microsoft.com/office/drawing/2014/main" id="{F8C19B41-E2C0-4649-86F9-A6951B0BD194}"/>
              </a:ext>
            </a:extLst>
          </p:cNvPr>
          <p:cNvSpPr txBox="1">
            <a:spLocks noChangeArrowheads="1"/>
          </p:cNvSpPr>
          <p:nvPr/>
        </p:nvSpPr>
        <p:spPr bwMode="gray">
          <a:xfrm>
            <a:off x="7069138" y="2900363"/>
            <a:ext cx="6191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defTabSz="457200" fontAlgn="base">
              <a:spcBef>
                <a:spcPct val="0"/>
              </a:spcBef>
              <a:spcAft>
                <a:spcPct val="0"/>
              </a:spcAft>
              <a:defRPr>
                <a:solidFill>
                  <a:schemeClr val="tx1"/>
                </a:solidFill>
                <a:latin typeface="Century Gothic" panose="020B0502020202020204" pitchFamily="34" charset="0"/>
              </a:defRPr>
            </a:lvl6pPr>
            <a:lvl7pPr marL="2971800" indent="-228600" defTabSz="457200" fontAlgn="base">
              <a:spcBef>
                <a:spcPct val="0"/>
              </a:spcBef>
              <a:spcAft>
                <a:spcPct val="0"/>
              </a:spcAft>
              <a:defRPr>
                <a:solidFill>
                  <a:schemeClr val="tx1"/>
                </a:solidFill>
                <a:latin typeface="Century Gothic" panose="020B0502020202020204" pitchFamily="34" charset="0"/>
              </a:defRPr>
            </a:lvl7pPr>
            <a:lvl8pPr marL="3429000" indent="-228600" defTabSz="457200" fontAlgn="base">
              <a:spcBef>
                <a:spcPct val="0"/>
              </a:spcBef>
              <a:spcAft>
                <a:spcPct val="0"/>
              </a:spcAft>
              <a:defRPr>
                <a:solidFill>
                  <a:schemeClr val="tx1"/>
                </a:solidFill>
                <a:latin typeface="Century Gothic" panose="020B0502020202020204" pitchFamily="34" charset="0"/>
              </a:defRPr>
            </a:lvl8pPr>
            <a:lvl9pPr marL="3886200" indent="-228600" defTabSz="457200" fontAlgn="base">
              <a:spcBef>
                <a:spcPct val="0"/>
              </a:spcBef>
              <a:spcAft>
                <a:spcPct val="0"/>
              </a:spcAft>
              <a:defRPr>
                <a:solidFill>
                  <a:schemeClr val="tx1"/>
                </a:solidFill>
                <a:latin typeface="Century Gothic" panose="020B0502020202020204" pitchFamily="34" charset="0"/>
              </a:defRPr>
            </a:lvl9pPr>
          </a:lstStyle>
          <a:p>
            <a:pPr algn="r" eaLnBrk="1" hangingPunct="1">
              <a:defRPr/>
            </a:pPr>
            <a:r>
              <a:rPr lang="en-US" altLang="en-US" sz="8000">
                <a:solidFill>
                  <a:srgbClr val="EF53A5"/>
                </a:solidFill>
                <a:latin typeface="Arial" panose="020B0604020202020204" pitchFamily="34" charset="0"/>
                <a:cs typeface="Arial" panose="020B0604020202020204" pitchFamily="34" charset="0"/>
              </a:rPr>
              <a:t>”</a:t>
            </a:r>
          </a:p>
        </p:txBody>
      </p:sp>
      <p:sp>
        <p:nvSpPr>
          <p:cNvPr id="19" name="Rectangle 18">
            <a:extLst>
              <a:ext uri="{FF2B5EF4-FFF2-40B4-BE49-F238E27FC236}">
                <a16:creationId xmlns:a16="http://schemas.microsoft.com/office/drawing/2014/main" id="{2906AFA4-CA5E-4BF9-BB0A-D7C14BB9E1FB}"/>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128060" y="927099"/>
            <a:ext cx="6160385" cy="2882179"/>
          </a:xfrm>
        </p:spPr>
        <p:txBody>
          <a:bodyPr/>
          <a:lstStyle>
            <a:lvl1pPr>
              <a:defRPr sz="3600"/>
            </a:lvl1pPr>
          </a:lstStyle>
          <a:p>
            <a:r>
              <a:rPr lang="en-US"/>
              <a:t>Click to edit Master title style</a:t>
            </a:r>
            <a:endParaRPr lang="en-US" dirty="0"/>
          </a:p>
        </p:txBody>
      </p:sp>
      <p:sp>
        <p:nvSpPr>
          <p:cNvPr id="17" name="Text Placeholder 3"/>
          <p:cNvSpPr>
            <a:spLocks noGrp="1"/>
          </p:cNvSpPr>
          <p:nvPr>
            <p:ph type="body" sz="half" idx="13"/>
          </p:nvPr>
        </p:nvSpPr>
        <p:spPr bwMode="gray">
          <a:xfrm>
            <a:off x="1387278" y="3809278"/>
            <a:ext cx="5646143" cy="333113"/>
          </a:xfrm>
        </p:spPr>
        <p:txBody>
          <a:bodyPr>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6" name="Text Placeholder 3"/>
          <p:cNvSpPr>
            <a:spLocks noGrp="1"/>
          </p:cNvSpPr>
          <p:nvPr>
            <p:ph type="body" sz="half" idx="2"/>
          </p:nvPr>
        </p:nvSpPr>
        <p:spPr>
          <a:xfrm>
            <a:off x="866440" y="5000816"/>
            <a:ext cx="6343673" cy="1010619"/>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0" name="Date Placeholder 3">
            <a:extLst>
              <a:ext uri="{FF2B5EF4-FFF2-40B4-BE49-F238E27FC236}">
                <a16:creationId xmlns:a16="http://schemas.microsoft.com/office/drawing/2014/main" id="{F7BEE366-178B-4FD3-B18D-81F2BF66A4B5}"/>
              </a:ext>
            </a:extLst>
          </p:cNvPr>
          <p:cNvSpPr>
            <a:spLocks noGrp="1"/>
          </p:cNvSpPr>
          <p:nvPr>
            <p:ph type="dt" sz="half" idx="14"/>
          </p:nvPr>
        </p:nvSpPr>
        <p:spPr/>
        <p:txBody>
          <a:bodyPr/>
          <a:lstStyle>
            <a:lvl1pPr>
              <a:defRPr/>
            </a:lvl1pPr>
          </a:lstStyle>
          <a:p>
            <a:pPr>
              <a:defRPr/>
            </a:pPr>
            <a:endParaRPr lang="en-US" altLang="en-US"/>
          </a:p>
        </p:txBody>
      </p:sp>
      <p:sp>
        <p:nvSpPr>
          <p:cNvPr id="21" name="Footer Placeholder 4">
            <a:extLst>
              <a:ext uri="{FF2B5EF4-FFF2-40B4-BE49-F238E27FC236}">
                <a16:creationId xmlns:a16="http://schemas.microsoft.com/office/drawing/2014/main" id="{C2516390-C8E8-4C8E-9871-031D1E334E34}"/>
              </a:ext>
            </a:extLst>
          </p:cNvPr>
          <p:cNvSpPr>
            <a:spLocks noGrp="1"/>
          </p:cNvSpPr>
          <p:nvPr>
            <p:ph type="ftr" sz="quarter" idx="15"/>
          </p:nvPr>
        </p:nvSpPr>
        <p:spPr/>
        <p:txBody>
          <a:bodyPr/>
          <a:lstStyle>
            <a:lvl1pPr>
              <a:defRPr/>
            </a:lvl1pPr>
          </a:lstStyle>
          <a:p>
            <a:pPr>
              <a:defRPr/>
            </a:pPr>
            <a:endParaRPr lang="en-US" altLang="en-US"/>
          </a:p>
        </p:txBody>
      </p:sp>
      <p:sp>
        <p:nvSpPr>
          <p:cNvPr id="22" name="Slide Number Placeholder 5">
            <a:extLst>
              <a:ext uri="{FF2B5EF4-FFF2-40B4-BE49-F238E27FC236}">
                <a16:creationId xmlns:a16="http://schemas.microsoft.com/office/drawing/2014/main" id="{87E0245D-BC96-422F-81E9-187FE2D1A193}"/>
              </a:ext>
            </a:extLst>
          </p:cNvPr>
          <p:cNvSpPr>
            <a:spLocks noGrp="1"/>
          </p:cNvSpPr>
          <p:nvPr>
            <p:ph type="sldNum" sz="quarter" idx="16"/>
          </p:nvPr>
        </p:nvSpPr>
        <p:spPr/>
        <p:txBody>
          <a:bodyPr/>
          <a:lstStyle>
            <a:lvl1pPr algn="ctr">
              <a:defRPr sz="2800"/>
            </a:lvl1pPr>
          </a:lstStyle>
          <a:p>
            <a:pPr>
              <a:defRPr/>
            </a:pPr>
            <a:fld id="{931E641E-AC37-449E-8416-9A81AE19D6B0}" type="slidenum">
              <a:rPr lang="en-US" altLang="en-US"/>
              <a:pPr>
                <a:defRPr/>
              </a:pPr>
              <a:t>‹#›</a:t>
            </a:fld>
            <a:endParaRPr lang="en-US" altLang="en-US"/>
          </a:p>
        </p:txBody>
      </p:sp>
    </p:spTree>
    <p:extLst>
      <p:ext uri="{BB962C8B-B14F-4D97-AF65-F5344CB8AC3E}">
        <p14:creationId xmlns:p14="http://schemas.microsoft.com/office/powerpoint/2010/main" val="910471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A4E2726D-8AD3-4690-8AE2-EA3DDB5FCF5A}"/>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2412EC6E-E7BD-46A5-BF48-EBDFA5DB288F}"/>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CBD997C8-4680-409F-94E5-9211172A583D}"/>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774B5657-0CF3-4142-93D2-17F2803FB9C6}"/>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05C17094-DCA8-4F78-817D-73F0506F6736}"/>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4A22EB72-B8EC-43C2-850C-8D6E02C3ED5B}"/>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031BD28D-B409-44A0-89D9-9B8971AB9650}"/>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56F66188-8D72-445D-8CAE-ADA48769D179}"/>
                </a:ext>
              </a:extLst>
            </p:cNvPr>
            <p:cNvSpPr>
              <a:spLocks/>
            </p:cNvSpPr>
            <p:nvPr/>
          </p:nvSpPr>
          <p:spPr bwMode="gray">
            <a:xfrm rot="-589932">
              <a:off x="6359946" y="431124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7">
              <a:extLst>
                <a:ext uri="{FF2B5EF4-FFF2-40B4-BE49-F238E27FC236}">
                  <a16:creationId xmlns:a16="http://schemas.microsoft.com/office/drawing/2014/main" id="{E2FF5187-C0B7-492C-8972-068CBBD853A1}"/>
                </a:ext>
              </a:extLst>
            </p:cNvPr>
            <p:cNvSpPr>
              <a:spLocks/>
            </p:cNvSpPr>
            <p:nvPr/>
          </p:nvSpPr>
          <p:spPr bwMode="gray">
            <a:xfrm>
              <a:off x="485023" y="4381500"/>
              <a:ext cx="8182128" cy="2130508"/>
            </a:xfrm>
            <a:custGeom>
              <a:avLst/>
              <a:gdLst>
                <a:gd name="T0" fmla="*/ 0 w 10000"/>
                <a:gd name="T1" fmla="*/ 0 h 9621"/>
                <a:gd name="T2" fmla="*/ 0 w 10000"/>
                <a:gd name="T3" fmla="*/ 2147483646 h 9621"/>
                <a:gd name="T4" fmla="*/ 0 w 10000"/>
                <a:gd name="T5" fmla="*/ 2147483646 h 9621"/>
                <a:gd name="T6" fmla="*/ 0 w 10000"/>
                <a:gd name="T7" fmla="*/ 2147483646 h 9621"/>
                <a:gd name="T8" fmla="*/ 2147483646 w 10000"/>
                <a:gd name="T9" fmla="*/ 2147483646 h 9621"/>
                <a:gd name="T10" fmla="*/ 2147483646 w 10000"/>
                <a:gd name="T11" fmla="*/ 2147483646 h 9621"/>
                <a:gd name="T12" fmla="*/ 2147483646 w 10000"/>
                <a:gd name="T13" fmla="*/ 2147483646 h 9621"/>
                <a:gd name="T14" fmla="*/ 2147483646 w 10000"/>
                <a:gd name="T15" fmla="*/ 0 h 9621"/>
                <a:gd name="T16" fmla="*/ 2147483646 w 10000"/>
                <a:gd name="T17" fmla="*/ 0 h 9621"/>
                <a:gd name="T18" fmla="*/ 2147483646 w 10000"/>
                <a:gd name="T19" fmla="*/ 2147483646 h 9621"/>
                <a:gd name="T20" fmla="*/ 2147483646 w 10000"/>
                <a:gd name="T21" fmla="*/ 2147483646 h 9621"/>
                <a:gd name="T22" fmla="*/ 2147483646 w 10000"/>
                <a:gd name="T23" fmla="*/ 2147483646 h 9621"/>
                <a:gd name="T24" fmla="*/ 2147483646 w 10000"/>
                <a:gd name="T25" fmla="*/ 2147483646 h 9621"/>
                <a:gd name="T26" fmla="*/ 2147483646 w 10000"/>
                <a:gd name="T27" fmla="*/ 2147483646 h 9621"/>
                <a:gd name="T28" fmla="*/ 2147483646 w 10000"/>
                <a:gd name="T29" fmla="*/ 2147483646 h 9621"/>
                <a:gd name="T30" fmla="*/ 2147483646 w 10000"/>
                <a:gd name="T31" fmla="*/ 2147483646 h 9621"/>
                <a:gd name="T32" fmla="*/ 2147483646 w 10000"/>
                <a:gd name="T33" fmla="*/ 2147483646 h 9621"/>
                <a:gd name="T34" fmla="*/ 2147483646 w 10000"/>
                <a:gd name="T35" fmla="*/ 2147483646 h 9621"/>
                <a:gd name="T36" fmla="*/ 2147483646 w 10000"/>
                <a:gd name="T37" fmla="*/ 2147483646 h 9621"/>
                <a:gd name="T38" fmla="*/ 2147483646 w 10000"/>
                <a:gd name="T39" fmla="*/ 2147483646 h 9621"/>
                <a:gd name="T40" fmla="*/ 2147483646 w 10000"/>
                <a:gd name="T41" fmla="*/ 2147483646 h 9621"/>
                <a:gd name="T42" fmla="*/ 2147483646 w 10000"/>
                <a:gd name="T43" fmla="*/ 2147483646 h 9621"/>
                <a:gd name="T44" fmla="*/ 2147483646 w 10000"/>
                <a:gd name="T45" fmla="*/ 2147483646 h 9621"/>
                <a:gd name="T46" fmla="*/ 2147483646 w 10000"/>
                <a:gd name="T47" fmla="*/ 2147483646 h 9621"/>
                <a:gd name="T48" fmla="*/ 2147483646 w 10000"/>
                <a:gd name="T49" fmla="*/ 2147483646 h 9621"/>
                <a:gd name="T50" fmla="*/ 2147483646 w 10000"/>
                <a:gd name="T51" fmla="*/ 2147483646 h 9621"/>
                <a:gd name="T52" fmla="*/ 2147483646 w 10000"/>
                <a:gd name="T53" fmla="*/ 2147483646 h 9621"/>
                <a:gd name="T54" fmla="*/ 2147483646 w 10000"/>
                <a:gd name="T55" fmla="*/ 2147483646 h 9621"/>
                <a:gd name="T56" fmla="*/ 2147483646 w 10000"/>
                <a:gd name="T57" fmla="*/ 2147483646 h 9621"/>
                <a:gd name="T58" fmla="*/ 2147483646 w 10000"/>
                <a:gd name="T59" fmla="*/ 2147483646 h 9621"/>
                <a:gd name="T60" fmla="*/ 2147483646 w 10000"/>
                <a:gd name="T61" fmla="*/ 2147483646 h 9621"/>
                <a:gd name="T62" fmla="*/ 2147483646 w 10000"/>
                <a:gd name="T63" fmla="*/ 2147483646 h 9621"/>
                <a:gd name="T64" fmla="*/ 2147483646 w 10000"/>
                <a:gd name="T65" fmla="*/ 2147483646 h 9621"/>
                <a:gd name="T66" fmla="*/ 0 w 10000"/>
                <a:gd name="T67" fmla="*/ 0 h 9621"/>
                <a:gd name="T68" fmla="*/ 0 w 10000"/>
                <a:gd name="T69" fmla="*/ 0 h 96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000" h="9621">
                  <a:moveTo>
                    <a:pt x="0" y="0"/>
                  </a:moveTo>
                  <a:lnTo>
                    <a:pt x="0" y="2411"/>
                  </a:lnTo>
                  <a:lnTo>
                    <a:pt x="0" y="9586"/>
                  </a:lnTo>
                  <a:lnTo>
                    <a:pt x="0" y="9621"/>
                  </a:lnTo>
                  <a:lnTo>
                    <a:pt x="10000" y="9585"/>
                  </a:lnTo>
                  <a:cubicBezTo>
                    <a:pt x="9997" y="8144"/>
                    <a:pt x="10003" y="9571"/>
                    <a:pt x="10000" y="9586"/>
                  </a:cubicBezTo>
                  <a:cubicBezTo>
                    <a:pt x="9997" y="7194"/>
                    <a:pt x="9993" y="4803"/>
                    <a:pt x="9990" y="2411"/>
                  </a:cubicBezTo>
                  <a:lnTo>
                    <a:pt x="9990" y="0"/>
                  </a:lnTo>
                  <a:lnTo>
                    <a:pt x="9534" y="253"/>
                  </a:lnTo>
                  <a:lnTo>
                    <a:pt x="9084" y="477"/>
                  </a:lnTo>
                  <a:lnTo>
                    <a:pt x="8628" y="669"/>
                  </a:lnTo>
                  <a:lnTo>
                    <a:pt x="8177" y="847"/>
                  </a:lnTo>
                  <a:lnTo>
                    <a:pt x="7726" y="984"/>
                  </a:lnTo>
                  <a:lnTo>
                    <a:pt x="7279" y="1087"/>
                  </a:lnTo>
                  <a:lnTo>
                    <a:pt x="6832" y="1176"/>
                  </a:lnTo>
                  <a:lnTo>
                    <a:pt x="6393" y="1236"/>
                  </a:lnTo>
                  <a:lnTo>
                    <a:pt x="5962" y="1279"/>
                  </a:lnTo>
                  <a:lnTo>
                    <a:pt x="5534" y="1294"/>
                  </a:lnTo>
                  <a:lnTo>
                    <a:pt x="5120" y="1294"/>
                  </a:lnTo>
                  <a:lnTo>
                    <a:pt x="4709" y="1294"/>
                  </a:lnTo>
                  <a:lnTo>
                    <a:pt x="4311" y="1266"/>
                  </a:lnTo>
                  <a:lnTo>
                    <a:pt x="3923" y="1221"/>
                  </a:lnTo>
                  <a:lnTo>
                    <a:pt x="3548" y="1161"/>
                  </a:lnTo>
                  <a:lnTo>
                    <a:pt x="3187" y="1101"/>
                  </a:lnTo>
                  <a:lnTo>
                    <a:pt x="2840" y="1026"/>
                  </a:lnTo>
                  <a:lnTo>
                    <a:pt x="2505" y="954"/>
                  </a:lnTo>
                  <a:lnTo>
                    <a:pt x="2192" y="865"/>
                  </a:lnTo>
                  <a:lnTo>
                    <a:pt x="1889" y="775"/>
                  </a:lnTo>
                  <a:lnTo>
                    <a:pt x="1346" y="579"/>
                  </a:lnTo>
                  <a:lnTo>
                    <a:pt x="882" y="400"/>
                  </a:lnTo>
                  <a:lnTo>
                    <a:pt x="511" y="253"/>
                  </a:lnTo>
                  <a:lnTo>
                    <a:pt x="234" y="11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
              <a:extLst>
                <a:ext uri="{FF2B5EF4-FFF2-40B4-BE49-F238E27FC236}">
                  <a16:creationId xmlns:a16="http://schemas.microsoft.com/office/drawing/2014/main" id="{4EC9E8E6-0433-4DA0-BEED-A78154477615}"/>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4" name="Rectangle 13">
            <a:extLst>
              <a:ext uri="{FF2B5EF4-FFF2-40B4-BE49-F238E27FC236}">
                <a16:creationId xmlns:a16="http://schemas.microsoft.com/office/drawing/2014/main" id="{FA7AEC1A-3A36-4D0B-8337-1D183DAEA686}"/>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2057400"/>
            <a:ext cx="6422005" cy="20955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1" y="5024908"/>
            <a:ext cx="6422004" cy="994891"/>
          </a:xfrm>
        </p:spPr>
        <p:txBody>
          <a:bodyPr/>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5" name="Date Placeholder 3">
            <a:extLst>
              <a:ext uri="{FF2B5EF4-FFF2-40B4-BE49-F238E27FC236}">
                <a16:creationId xmlns:a16="http://schemas.microsoft.com/office/drawing/2014/main" id="{D290C906-63F0-44CD-AFE6-92F528AD17F9}"/>
              </a:ext>
            </a:extLst>
          </p:cNvPr>
          <p:cNvSpPr>
            <a:spLocks noGrp="1"/>
          </p:cNvSpPr>
          <p:nvPr>
            <p:ph type="dt" sz="half" idx="10"/>
          </p:nvPr>
        </p:nvSpPr>
        <p:spPr/>
        <p:txBody>
          <a:bodyPr/>
          <a:lstStyle>
            <a:lvl1pPr>
              <a:defRPr/>
            </a:lvl1pPr>
          </a:lstStyle>
          <a:p>
            <a:pPr>
              <a:defRPr/>
            </a:pPr>
            <a:endParaRPr lang="en-US" altLang="en-US"/>
          </a:p>
        </p:txBody>
      </p:sp>
      <p:sp>
        <p:nvSpPr>
          <p:cNvPr id="16" name="Footer Placeholder 4">
            <a:extLst>
              <a:ext uri="{FF2B5EF4-FFF2-40B4-BE49-F238E27FC236}">
                <a16:creationId xmlns:a16="http://schemas.microsoft.com/office/drawing/2014/main" id="{FCBF8126-EC90-4F62-A7AE-19A278D3E4C7}"/>
              </a:ext>
            </a:extLst>
          </p:cNvPr>
          <p:cNvSpPr>
            <a:spLocks noGrp="1"/>
          </p:cNvSpPr>
          <p:nvPr>
            <p:ph type="ftr" sz="quarter" idx="11"/>
          </p:nvPr>
        </p:nvSpPr>
        <p:spPr/>
        <p:txBody>
          <a:bodyPr/>
          <a:lstStyle>
            <a:lvl1pPr>
              <a:defRPr/>
            </a:lvl1pPr>
          </a:lstStyle>
          <a:p>
            <a:pPr>
              <a:defRPr/>
            </a:pPr>
            <a:endParaRPr lang="en-US" altLang="en-US"/>
          </a:p>
        </p:txBody>
      </p:sp>
      <p:sp>
        <p:nvSpPr>
          <p:cNvPr id="17" name="Slide Number Placeholder 5">
            <a:extLst>
              <a:ext uri="{FF2B5EF4-FFF2-40B4-BE49-F238E27FC236}">
                <a16:creationId xmlns:a16="http://schemas.microsoft.com/office/drawing/2014/main" id="{109B6B43-9903-4607-85E5-D4006FC9DEBC}"/>
              </a:ext>
            </a:extLst>
          </p:cNvPr>
          <p:cNvSpPr>
            <a:spLocks noGrp="1"/>
          </p:cNvSpPr>
          <p:nvPr>
            <p:ph type="sldNum" sz="quarter" idx="12"/>
          </p:nvPr>
        </p:nvSpPr>
        <p:spPr/>
        <p:txBody>
          <a:bodyPr/>
          <a:lstStyle>
            <a:lvl1pPr algn="ctr">
              <a:defRPr sz="2800"/>
            </a:lvl1pPr>
          </a:lstStyle>
          <a:p>
            <a:pPr>
              <a:defRPr/>
            </a:pPr>
            <a:fld id="{766A184E-EBA2-4DDF-928A-DF101D3919B4}" type="slidenum">
              <a:rPr lang="en-US" altLang="en-US"/>
              <a:pPr>
                <a:defRPr/>
              </a:pPr>
              <a:t>‹#›</a:t>
            </a:fld>
            <a:endParaRPr lang="en-US" altLang="en-US"/>
          </a:p>
        </p:txBody>
      </p:sp>
    </p:spTree>
    <p:extLst>
      <p:ext uri="{BB962C8B-B14F-4D97-AF65-F5344CB8AC3E}">
        <p14:creationId xmlns:p14="http://schemas.microsoft.com/office/powerpoint/2010/main" val="3563094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38138E6-9476-4D3C-9C54-0C85AF33B829}"/>
              </a:ext>
            </a:extLst>
          </p:cNvPr>
          <p:cNvCxnSpPr/>
          <p:nvPr/>
        </p:nvCxnSpPr>
        <p:spPr>
          <a:xfrm>
            <a:off x="3294063"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037C6A0B-F70A-488C-B8C3-3404976EDE92}"/>
              </a:ext>
            </a:extLst>
          </p:cNvPr>
          <p:cNvCxnSpPr/>
          <p:nvPr/>
        </p:nvCxnSpPr>
        <p:spPr>
          <a:xfrm>
            <a:off x="5849938"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66440" y="927100"/>
            <a:ext cx="6423593"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2489200"/>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Text Placeholder 3"/>
          <p:cNvSpPr>
            <a:spLocks noGrp="1"/>
          </p:cNvSpPr>
          <p:nvPr>
            <p:ph type="body" sz="half" idx="15"/>
          </p:nvPr>
        </p:nvSpPr>
        <p:spPr>
          <a:xfrm>
            <a:off x="866440" y="3147164"/>
            <a:ext cx="2313432"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05614"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Text Placeholder 3"/>
          <p:cNvSpPr>
            <a:spLocks noGrp="1"/>
          </p:cNvSpPr>
          <p:nvPr>
            <p:ph type="body" sz="half" idx="16"/>
          </p:nvPr>
        </p:nvSpPr>
        <p:spPr>
          <a:xfrm>
            <a:off x="3408471" y="3147164"/>
            <a:ext cx="2318918"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2489200"/>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4" name="Text Placeholder 3"/>
          <p:cNvSpPr>
            <a:spLocks noGrp="1"/>
          </p:cNvSpPr>
          <p:nvPr>
            <p:ph type="body" sz="half" idx="17"/>
          </p:nvPr>
        </p:nvSpPr>
        <p:spPr>
          <a:xfrm>
            <a:off x="5960935" y="3147164"/>
            <a:ext cx="2316625" cy="2888366"/>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6">
            <a:extLst>
              <a:ext uri="{FF2B5EF4-FFF2-40B4-BE49-F238E27FC236}">
                <a16:creationId xmlns:a16="http://schemas.microsoft.com/office/drawing/2014/main" id="{658F2205-8898-4390-B9D7-7DEA80169367}"/>
              </a:ext>
            </a:extLst>
          </p:cNvPr>
          <p:cNvSpPr>
            <a:spLocks noGrp="1"/>
          </p:cNvSpPr>
          <p:nvPr>
            <p:ph type="dt" sz="half" idx="18"/>
          </p:nvPr>
        </p:nvSpPr>
        <p:spPr/>
        <p:txBody>
          <a:bodyPr/>
          <a:lstStyle>
            <a:lvl1pPr>
              <a:defRPr/>
            </a:lvl1pPr>
          </a:lstStyle>
          <a:p>
            <a:pPr>
              <a:defRPr/>
            </a:pPr>
            <a:endParaRPr lang="en-US" altLang="en-US"/>
          </a:p>
        </p:txBody>
      </p:sp>
      <p:sp>
        <p:nvSpPr>
          <p:cNvPr id="12" name="Footer Placeholder 7">
            <a:extLst>
              <a:ext uri="{FF2B5EF4-FFF2-40B4-BE49-F238E27FC236}">
                <a16:creationId xmlns:a16="http://schemas.microsoft.com/office/drawing/2014/main" id="{E0C3C062-B445-45F9-ACA1-5C75204ECF10}"/>
              </a:ext>
            </a:extLst>
          </p:cNvPr>
          <p:cNvSpPr>
            <a:spLocks noGrp="1"/>
          </p:cNvSpPr>
          <p:nvPr>
            <p:ph type="ftr" sz="quarter" idx="19"/>
          </p:nvPr>
        </p:nvSpPr>
        <p:spPr/>
        <p:txBody>
          <a:bodyPr/>
          <a:lstStyle>
            <a:lvl1pPr>
              <a:defRPr/>
            </a:lvl1pPr>
          </a:lstStyle>
          <a:p>
            <a:pPr>
              <a:defRPr/>
            </a:pPr>
            <a:endParaRPr lang="en-US" altLang="en-US"/>
          </a:p>
        </p:txBody>
      </p:sp>
      <p:sp>
        <p:nvSpPr>
          <p:cNvPr id="13" name="Slide Number Placeholder 8">
            <a:extLst>
              <a:ext uri="{FF2B5EF4-FFF2-40B4-BE49-F238E27FC236}">
                <a16:creationId xmlns:a16="http://schemas.microsoft.com/office/drawing/2014/main" id="{C2B84FDA-EBD2-4629-9FEC-EA4570A8522B}"/>
              </a:ext>
            </a:extLst>
          </p:cNvPr>
          <p:cNvSpPr>
            <a:spLocks noGrp="1"/>
          </p:cNvSpPr>
          <p:nvPr>
            <p:ph type="sldNum" sz="quarter" idx="20"/>
          </p:nvPr>
        </p:nvSpPr>
        <p:spPr/>
        <p:txBody>
          <a:bodyPr/>
          <a:lstStyle>
            <a:lvl1pPr algn="ctr">
              <a:defRPr sz="2800"/>
            </a:lvl1pPr>
          </a:lstStyle>
          <a:p>
            <a:pPr>
              <a:defRPr/>
            </a:pPr>
            <a:fld id="{595E21E7-FC77-4792-B6E9-6D948069E4A8}" type="slidenum">
              <a:rPr lang="en-US" altLang="en-US"/>
              <a:pPr>
                <a:defRPr/>
              </a:pPr>
              <a:t>‹#›</a:t>
            </a:fld>
            <a:endParaRPr lang="en-US" altLang="en-US"/>
          </a:p>
        </p:txBody>
      </p:sp>
    </p:spTree>
    <p:extLst>
      <p:ext uri="{BB962C8B-B14F-4D97-AF65-F5344CB8AC3E}">
        <p14:creationId xmlns:p14="http://schemas.microsoft.com/office/powerpoint/2010/main" val="1752883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A17471B1-1F00-4E00-8364-8F41C795D7B9}"/>
              </a:ext>
            </a:extLst>
          </p:cNvPr>
          <p:cNvCxnSpPr/>
          <p:nvPr/>
        </p:nvCxnSpPr>
        <p:spPr>
          <a:xfrm>
            <a:off x="3289300"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9EDCD28-491A-4EB5-92AF-773F54554C08}"/>
              </a:ext>
            </a:extLst>
          </p:cNvPr>
          <p:cNvCxnSpPr/>
          <p:nvPr/>
        </p:nvCxnSpPr>
        <p:spPr>
          <a:xfrm>
            <a:off x="5849938" y="2489200"/>
            <a:ext cx="0" cy="3546475"/>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66440" y="927100"/>
            <a:ext cx="6345260" cy="709864"/>
          </a:xfrm>
        </p:spPr>
        <p:txBody>
          <a:bodyPr/>
          <a:lstStyle>
            <a:lvl1pPr>
              <a:defRPr sz="3200"/>
            </a:lvl1pPr>
          </a:lstStyle>
          <a:p>
            <a:r>
              <a:rPr lang="en-US"/>
              <a:t>Click to edit Master title style</a:t>
            </a:r>
            <a:endParaRPr lang="en-US" dirty="0"/>
          </a:p>
        </p:txBody>
      </p:sp>
      <p:sp>
        <p:nvSpPr>
          <p:cNvPr id="3" name="Text Placeholder 2"/>
          <p:cNvSpPr>
            <a:spLocks noGrp="1"/>
          </p:cNvSpPr>
          <p:nvPr>
            <p:ph type="body" idx="1"/>
          </p:nvPr>
        </p:nvSpPr>
        <p:spPr>
          <a:xfrm>
            <a:off x="866440" y="4179596"/>
            <a:ext cx="2313432"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2" name="Picture Placeholder 2"/>
          <p:cNvSpPr>
            <a:spLocks noGrp="1" noChangeAspect="1"/>
          </p:cNvSpPr>
          <p:nvPr>
            <p:ph type="pic" idx="15"/>
          </p:nvPr>
        </p:nvSpPr>
        <p:spPr>
          <a:xfrm>
            <a:off x="1019055"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3" name="Text Placeholder 3"/>
          <p:cNvSpPr>
            <a:spLocks noGrp="1"/>
          </p:cNvSpPr>
          <p:nvPr>
            <p:ph type="body" sz="half" idx="18"/>
          </p:nvPr>
        </p:nvSpPr>
        <p:spPr>
          <a:xfrm>
            <a:off x="866439" y="4837558"/>
            <a:ext cx="2313432"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411125" y="4179595"/>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8" name="Picture Placeholder 2"/>
          <p:cNvSpPr>
            <a:spLocks noGrp="1" noChangeAspect="1"/>
          </p:cNvSpPr>
          <p:nvPr>
            <p:ph type="pic" idx="21"/>
          </p:nvPr>
        </p:nvSpPr>
        <p:spPr>
          <a:xfrm>
            <a:off x="3553189"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4" name="Text Placeholder 3"/>
          <p:cNvSpPr>
            <a:spLocks noGrp="1"/>
          </p:cNvSpPr>
          <p:nvPr>
            <p:ph type="body" sz="half" idx="19"/>
          </p:nvPr>
        </p:nvSpPr>
        <p:spPr>
          <a:xfrm>
            <a:off x="3411125" y="4848208"/>
            <a:ext cx="2318918"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958642" y="4179596"/>
            <a:ext cx="2318918" cy="657962"/>
          </a:xfrm>
        </p:spPr>
        <p:txBody>
          <a:bodyPr anchor="b">
            <a:noAutofit/>
          </a:bodyPr>
          <a:lstStyle>
            <a:lvl1pPr marL="0" indent="0">
              <a:buNone/>
              <a:defRPr sz="20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9" name="Picture Placeholder 2"/>
          <p:cNvSpPr>
            <a:spLocks noGrp="1" noChangeAspect="1"/>
          </p:cNvSpPr>
          <p:nvPr>
            <p:ph type="pic" idx="22"/>
          </p:nvPr>
        </p:nvSpPr>
        <p:spPr>
          <a:xfrm>
            <a:off x="6108641" y="2489200"/>
            <a:ext cx="2015144" cy="1447342"/>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27" name="Text Placeholder 3"/>
          <p:cNvSpPr>
            <a:spLocks noGrp="1"/>
          </p:cNvSpPr>
          <p:nvPr>
            <p:ph type="body" sz="half" idx="20"/>
          </p:nvPr>
        </p:nvSpPr>
        <p:spPr>
          <a:xfrm>
            <a:off x="5958642" y="4837558"/>
            <a:ext cx="2318918" cy="118732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5" name="Date Placeholder 6">
            <a:extLst>
              <a:ext uri="{FF2B5EF4-FFF2-40B4-BE49-F238E27FC236}">
                <a16:creationId xmlns:a16="http://schemas.microsoft.com/office/drawing/2014/main" id="{39110F3F-01B6-4DE1-BAC2-C093B327B5F8}"/>
              </a:ext>
            </a:extLst>
          </p:cNvPr>
          <p:cNvSpPr>
            <a:spLocks noGrp="1"/>
          </p:cNvSpPr>
          <p:nvPr>
            <p:ph type="dt" sz="half" idx="23"/>
          </p:nvPr>
        </p:nvSpPr>
        <p:spPr/>
        <p:txBody>
          <a:bodyPr/>
          <a:lstStyle>
            <a:lvl1pPr>
              <a:defRPr/>
            </a:lvl1pPr>
          </a:lstStyle>
          <a:p>
            <a:pPr>
              <a:defRPr/>
            </a:pPr>
            <a:endParaRPr lang="en-US" altLang="en-US"/>
          </a:p>
        </p:txBody>
      </p:sp>
      <p:sp>
        <p:nvSpPr>
          <p:cNvPr id="16" name="Footer Placeholder 7">
            <a:extLst>
              <a:ext uri="{FF2B5EF4-FFF2-40B4-BE49-F238E27FC236}">
                <a16:creationId xmlns:a16="http://schemas.microsoft.com/office/drawing/2014/main" id="{32B9ACC0-E3BA-4758-A49E-3F99BCFF1A77}"/>
              </a:ext>
            </a:extLst>
          </p:cNvPr>
          <p:cNvSpPr>
            <a:spLocks noGrp="1"/>
          </p:cNvSpPr>
          <p:nvPr>
            <p:ph type="ftr" sz="quarter" idx="24"/>
          </p:nvPr>
        </p:nvSpPr>
        <p:spPr/>
        <p:txBody>
          <a:bodyPr/>
          <a:lstStyle>
            <a:lvl1pPr>
              <a:defRPr/>
            </a:lvl1pPr>
          </a:lstStyle>
          <a:p>
            <a:pPr>
              <a:defRPr/>
            </a:pPr>
            <a:endParaRPr lang="en-US" altLang="en-US"/>
          </a:p>
        </p:txBody>
      </p:sp>
      <p:sp>
        <p:nvSpPr>
          <p:cNvPr id="17" name="Slide Number Placeholder 8">
            <a:extLst>
              <a:ext uri="{FF2B5EF4-FFF2-40B4-BE49-F238E27FC236}">
                <a16:creationId xmlns:a16="http://schemas.microsoft.com/office/drawing/2014/main" id="{84DF36DC-1F95-4B5E-901C-BEA75663ECFF}"/>
              </a:ext>
            </a:extLst>
          </p:cNvPr>
          <p:cNvSpPr>
            <a:spLocks noGrp="1"/>
          </p:cNvSpPr>
          <p:nvPr>
            <p:ph type="sldNum" sz="quarter" idx="25"/>
          </p:nvPr>
        </p:nvSpPr>
        <p:spPr/>
        <p:txBody>
          <a:bodyPr/>
          <a:lstStyle>
            <a:lvl1pPr algn="ctr">
              <a:defRPr sz="2800"/>
            </a:lvl1pPr>
          </a:lstStyle>
          <a:p>
            <a:pPr>
              <a:defRPr/>
            </a:pPr>
            <a:fld id="{92F5E172-85C2-4E05-A7E6-7D10521542DB}" type="slidenum">
              <a:rPr lang="en-US" altLang="en-US"/>
              <a:pPr>
                <a:defRPr/>
              </a:pPr>
              <a:t>‹#›</a:t>
            </a:fld>
            <a:endParaRPr lang="en-US" altLang="en-US"/>
          </a:p>
        </p:txBody>
      </p:sp>
    </p:spTree>
    <p:extLst>
      <p:ext uri="{BB962C8B-B14F-4D97-AF65-F5344CB8AC3E}">
        <p14:creationId xmlns:p14="http://schemas.microsoft.com/office/powerpoint/2010/main" val="2072724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548BEC7-1E8F-451B-8F09-54870B15B55C}"/>
              </a:ext>
            </a:extLst>
          </p:cNvPr>
          <p:cNvSpPr>
            <a:spLocks noGrp="1"/>
          </p:cNvSpPr>
          <p:nvPr>
            <p:ph type="dt" sz="half" idx="10"/>
          </p:nvPr>
        </p:nvSpPr>
        <p:spPr>
          <a:xfrm>
            <a:off x="7621588" y="6388100"/>
            <a:ext cx="990600" cy="228600"/>
          </a:xfrm>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F1219BCC-E235-42A1-BF1C-44F6A9826737}"/>
              </a:ext>
            </a:extLst>
          </p:cNvPr>
          <p:cNvSpPr>
            <a:spLocks noGrp="1"/>
          </p:cNvSpPr>
          <p:nvPr>
            <p:ph type="ftr" sz="quarter" idx="11"/>
          </p:nvPr>
        </p:nvSpPr>
        <p:spPr>
          <a:xfrm>
            <a:off x="515938" y="6388100"/>
            <a:ext cx="3859212" cy="228600"/>
          </a:xfrm>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8C080AE-1A77-4FBA-B804-91783E3F8ACF}"/>
              </a:ext>
            </a:extLst>
          </p:cNvPr>
          <p:cNvSpPr>
            <a:spLocks noGrp="1"/>
          </p:cNvSpPr>
          <p:nvPr>
            <p:ph type="sldNum" sz="quarter" idx="12"/>
          </p:nvPr>
        </p:nvSpPr>
        <p:spPr/>
        <p:txBody>
          <a:bodyPr/>
          <a:lstStyle>
            <a:lvl1pPr algn="ctr">
              <a:defRPr sz="2800"/>
            </a:lvl1pPr>
          </a:lstStyle>
          <a:p>
            <a:pPr>
              <a:defRPr/>
            </a:pPr>
            <a:fld id="{5E7863CE-A2ED-40C7-9FB8-445E33ECD857}" type="slidenum">
              <a:rPr lang="en-US" altLang="en-US"/>
              <a:pPr>
                <a:defRPr/>
              </a:pPr>
              <a:t>‹#›</a:t>
            </a:fld>
            <a:endParaRPr lang="en-US" altLang="en-US"/>
          </a:p>
        </p:txBody>
      </p:sp>
    </p:spTree>
    <p:extLst>
      <p:ext uri="{BB962C8B-B14F-4D97-AF65-F5344CB8AC3E}">
        <p14:creationId xmlns:p14="http://schemas.microsoft.com/office/powerpoint/2010/main" val="28033354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C00ABD0A-A4E2-417D-90F3-D5F4AE4E9435}"/>
              </a:ext>
            </a:extLst>
          </p:cNvPr>
          <p:cNvGrpSpPr>
            <a:grpSpLocks/>
          </p:cNvGrpSpPr>
          <p:nvPr/>
        </p:nvGrpSpPr>
        <p:grpSpPr bwMode="auto">
          <a:xfrm>
            <a:off x="-1588" y="0"/>
            <a:ext cx="9120188" cy="6861175"/>
            <a:chOff x="-1588" y="0"/>
            <a:chExt cx="9120420" cy="6860798"/>
          </a:xfrm>
        </p:grpSpPr>
        <p:sp>
          <p:nvSpPr>
            <p:cNvPr id="5" name="Rectangle 4">
              <a:extLst>
                <a:ext uri="{FF2B5EF4-FFF2-40B4-BE49-F238E27FC236}">
                  <a16:creationId xmlns:a16="http://schemas.microsoft.com/office/drawing/2014/main" id="{B3EB6080-1408-41AB-AA4D-E0D3CCAF3D46}"/>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A379F572-E046-49D3-BBEE-647A75C34C47}"/>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78262A43-0DEB-42B5-A376-D630383E2BC4}"/>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3C30825D-61F6-44ED-8C94-EB7C6E195514}"/>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4906A8F6-3715-42E4-B52E-F1C2E5271AAA}"/>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12EF9AA4-6FB9-4774-AA11-C35722343746}"/>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a:extLst>
                <a:ext uri="{FF2B5EF4-FFF2-40B4-BE49-F238E27FC236}">
                  <a16:creationId xmlns:a16="http://schemas.microsoft.com/office/drawing/2014/main" id="{F47A01C1-5644-44D7-8C12-3C169DE20D32}"/>
                </a:ext>
              </a:extLst>
            </p:cNvPr>
            <p:cNvSpPr>
              <a:spLocks/>
            </p:cNvSpPr>
            <p:nvPr/>
          </p:nvSpPr>
          <p:spPr bwMode="gray">
            <a:xfrm rot="4966650">
              <a:off x="4673046" y="5107506"/>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2" name="Rectangle 11">
            <a:extLst>
              <a:ext uri="{FF2B5EF4-FFF2-40B4-BE49-F238E27FC236}">
                <a16:creationId xmlns:a16="http://schemas.microsoft.com/office/drawing/2014/main" id="{FD858045-B3D6-452A-90AE-DB6AA05EFC13}"/>
              </a:ext>
            </a:extLst>
          </p:cNvPr>
          <p:cNvSpPr/>
          <p:nvPr/>
        </p:nvSpPr>
        <p:spPr>
          <a:xfrm>
            <a:off x="414338" y="401638"/>
            <a:ext cx="4611687" cy="60547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9">
            <a:extLst>
              <a:ext uri="{FF2B5EF4-FFF2-40B4-BE49-F238E27FC236}">
                <a16:creationId xmlns:a16="http://schemas.microsoft.com/office/drawing/2014/main" id="{11870DEB-4B4A-4FD1-A40B-E5556A32302B}"/>
              </a:ext>
            </a:extLst>
          </p:cNvPr>
          <p:cNvSpPr>
            <a:spLocks/>
          </p:cNvSpPr>
          <p:nvPr/>
        </p:nvSpPr>
        <p:spPr bwMode="gray">
          <a:xfrm rot="5400000">
            <a:off x="1298575" y="1765301"/>
            <a:ext cx="5997575" cy="3327400"/>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DA08C6FB-2179-4445-BB08-2E863CBA5A24}"/>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Rectangle 14">
            <a:extLst>
              <a:ext uri="{FF2B5EF4-FFF2-40B4-BE49-F238E27FC236}">
                <a16:creationId xmlns:a16="http://schemas.microsoft.com/office/drawing/2014/main" id="{5FD03462-E182-41DA-9E53-2530F2E0AA02}"/>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174928" y="1447799"/>
            <a:ext cx="1113516" cy="45720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66738" y="1447799"/>
            <a:ext cx="4416936" cy="45720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Date Placeholder 3">
            <a:extLst>
              <a:ext uri="{FF2B5EF4-FFF2-40B4-BE49-F238E27FC236}">
                <a16:creationId xmlns:a16="http://schemas.microsoft.com/office/drawing/2014/main" id="{AFB0CFD9-09BC-48B9-8E91-8BD5BC1C8E07}"/>
              </a:ext>
            </a:extLst>
          </p:cNvPr>
          <p:cNvSpPr>
            <a:spLocks noGrp="1"/>
          </p:cNvSpPr>
          <p:nvPr>
            <p:ph type="dt" sz="half" idx="10"/>
          </p:nvPr>
        </p:nvSpPr>
        <p:spPr/>
        <p:txBody>
          <a:bodyPr/>
          <a:lstStyle>
            <a:lvl1pPr>
              <a:defRPr/>
            </a:lvl1pPr>
          </a:lstStyle>
          <a:p>
            <a:pPr>
              <a:defRPr/>
            </a:pPr>
            <a:endParaRPr lang="en-US" altLang="en-US"/>
          </a:p>
        </p:txBody>
      </p:sp>
      <p:sp>
        <p:nvSpPr>
          <p:cNvPr id="17" name="Footer Placeholder 4">
            <a:extLst>
              <a:ext uri="{FF2B5EF4-FFF2-40B4-BE49-F238E27FC236}">
                <a16:creationId xmlns:a16="http://schemas.microsoft.com/office/drawing/2014/main" id="{5819DDFF-D8D9-426A-9731-7709360FD9B1}"/>
              </a:ext>
            </a:extLst>
          </p:cNvPr>
          <p:cNvSpPr>
            <a:spLocks noGrp="1"/>
          </p:cNvSpPr>
          <p:nvPr>
            <p:ph type="ftr" sz="quarter" idx="11"/>
          </p:nvPr>
        </p:nvSpPr>
        <p:spPr>
          <a:xfrm>
            <a:off x="538163" y="6365875"/>
            <a:ext cx="3860800" cy="228600"/>
          </a:xfrm>
        </p:spPr>
        <p:txBody>
          <a:bodyPr/>
          <a:lstStyle>
            <a:lvl1pPr>
              <a:defRPr/>
            </a:lvl1pPr>
          </a:lstStyle>
          <a:p>
            <a:pPr>
              <a:defRPr/>
            </a:pPr>
            <a:endParaRPr lang="en-US" altLang="en-US"/>
          </a:p>
        </p:txBody>
      </p:sp>
      <p:sp>
        <p:nvSpPr>
          <p:cNvPr id="18" name="Slide Number Placeholder 5">
            <a:extLst>
              <a:ext uri="{FF2B5EF4-FFF2-40B4-BE49-F238E27FC236}">
                <a16:creationId xmlns:a16="http://schemas.microsoft.com/office/drawing/2014/main" id="{E3B0AB4D-837A-4556-8533-3E30617D7CB4}"/>
              </a:ext>
            </a:extLst>
          </p:cNvPr>
          <p:cNvSpPr>
            <a:spLocks noGrp="1"/>
          </p:cNvSpPr>
          <p:nvPr>
            <p:ph type="sldNum" sz="quarter" idx="12"/>
          </p:nvPr>
        </p:nvSpPr>
        <p:spPr/>
        <p:txBody>
          <a:bodyPr/>
          <a:lstStyle>
            <a:lvl1pPr algn="ctr">
              <a:defRPr sz="2800"/>
            </a:lvl1pPr>
          </a:lstStyle>
          <a:p>
            <a:pPr>
              <a:defRPr/>
            </a:pPr>
            <a:fld id="{6DAD389F-8617-472F-9DEB-3E5915ABC2DF}" type="slidenum">
              <a:rPr lang="en-US" altLang="en-US"/>
              <a:pPr>
                <a:defRPr/>
              </a:pPr>
              <a:t>‹#›</a:t>
            </a:fld>
            <a:endParaRPr lang="en-US" altLang="en-US"/>
          </a:p>
        </p:txBody>
      </p:sp>
    </p:spTree>
    <p:extLst>
      <p:ext uri="{BB962C8B-B14F-4D97-AF65-F5344CB8AC3E}">
        <p14:creationId xmlns:p14="http://schemas.microsoft.com/office/powerpoint/2010/main" val="14894254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65970" y="927098"/>
            <a:ext cx="6343672" cy="709865"/>
          </a:xfrm>
        </p:spPr>
        <p:txBody>
          <a:bodyPr/>
          <a:lstStyle>
            <a:lvl1pPr>
              <a:defRPr sz="3200" b="1" i="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b="0" i="0">
                <a:latin typeface="Calibri" panose="020F0502020204030204" pitchFamily="34" charset="0"/>
                <a:cs typeface="Calibri" panose="020F0502020204030204" pitchFamily="34" charset="0"/>
              </a:defRPr>
            </a:lvl1pPr>
            <a:lvl2pPr>
              <a:defRPr sz="2800" b="0" i="0">
                <a:latin typeface="Calibri" panose="020F0502020204030204" pitchFamily="34" charset="0"/>
                <a:cs typeface="Calibri" panose="020F0502020204030204" pitchFamily="34" charset="0"/>
              </a:defRPr>
            </a:lvl2pPr>
            <a:lvl3pPr>
              <a:defRPr sz="2800" b="0" i="0">
                <a:latin typeface="Calibri" panose="020F0502020204030204" pitchFamily="34" charset="0"/>
                <a:cs typeface="Calibri" panose="020F0502020204030204" pitchFamily="34" charset="0"/>
              </a:defRPr>
            </a:lvl3pPr>
            <a:lvl4pPr>
              <a:defRPr sz="2800" b="0" i="0">
                <a:latin typeface="Calibri" panose="020F0502020204030204" pitchFamily="34" charset="0"/>
                <a:cs typeface="Calibri" panose="020F0502020204030204" pitchFamily="34" charset="0"/>
              </a:defRPr>
            </a:lvl4pPr>
            <a:lvl5pPr>
              <a:defRPr sz="2800" b="0" i="0">
                <a:latin typeface="Calibri" panose="020F0502020204030204" pitchFamily="34" charset="0"/>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86CE2F7-97F4-4F20-AA54-AB0EC834FCE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AB6621D-D7AB-4576-B2CD-6C9C5032E059}"/>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8D534EC-6122-4AA2-A160-92160E8BB327}"/>
              </a:ext>
            </a:extLst>
          </p:cNvPr>
          <p:cNvSpPr>
            <a:spLocks noGrp="1"/>
          </p:cNvSpPr>
          <p:nvPr>
            <p:ph type="sldNum" sz="quarter" idx="12"/>
          </p:nvPr>
        </p:nvSpPr>
        <p:spPr/>
        <p:txBody>
          <a:bodyPr/>
          <a:lstStyle>
            <a:lvl1pPr>
              <a:defRPr/>
            </a:lvl1pPr>
          </a:lstStyle>
          <a:p>
            <a:pPr>
              <a:defRPr/>
            </a:pPr>
            <a:fld id="{C859968E-6758-42D9-8FC3-CCB89345FDB9}" type="slidenum">
              <a:rPr lang="en-US" altLang="en-US"/>
              <a:pPr>
                <a:defRPr/>
              </a:pPr>
              <a:t>‹#›</a:t>
            </a:fld>
            <a:endParaRPr lang="en-US" altLang="en-US"/>
          </a:p>
        </p:txBody>
      </p:sp>
    </p:spTree>
    <p:extLst>
      <p:ext uri="{BB962C8B-B14F-4D97-AF65-F5344CB8AC3E}">
        <p14:creationId xmlns:p14="http://schemas.microsoft.com/office/powerpoint/2010/main" val="246139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26">
            <a:extLst>
              <a:ext uri="{FF2B5EF4-FFF2-40B4-BE49-F238E27FC236}">
                <a16:creationId xmlns:a16="http://schemas.microsoft.com/office/drawing/2014/main" id="{781D3325-74EB-412D-A6ED-AD52D401E06F}"/>
              </a:ext>
            </a:extLst>
          </p:cNvPr>
          <p:cNvGrpSpPr>
            <a:grpSpLocks/>
          </p:cNvGrpSpPr>
          <p:nvPr/>
        </p:nvGrpSpPr>
        <p:grpSpPr bwMode="auto">
          <a:xfrm>
            <a:off x="-1588" y="0"/>
            <a:ext cx="9145588" cy="6861175"/>
            <a:chOff x="-1588" y="0"/>
            <a:chExt cx="9145588" cy="6860798"/>
          </a:xfrm>
        </p:grpSpPr>
        <p:sp>
          <p:nvSpPr>
            <p:cNvPr id="5" name="Rectangle 4">
              <a:extLst>
                <a:ext uri="{FF2B5EF4-FFF2-40B4-BE49-F238E27FC236}">
                  <a16:creationId xmlns:a16="http://schemas.microsoft.com/office/drawing/2014/main" id="{AB8FA8FA-0216-4B9E-830C-E767E2EE2596}"/>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 name="Oval 5">
              <a:extLst>
                <a:ext uri="{FF2B5EF4-FFF2-40B4-BE49-F238E27FC236}">
                  <a16:creationId xmlns:a16="http://schemas.microsoft.com/office/drawing/2014/main" id="{E9657AD6-F0BD-4927-AE81-3754F6C078AF}"/>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Oval 6">
              <a:extLst>
                <a:ext uri="{FF2B5EF4-FFF2-40B4-BE49-F238E27FC236}">
                  <a16:creationId xmlns:a16="http://schemas.microsoft.com/office/drawing/2014/main" id="{22C352D9-548B-4B78-A857-03024DABD1E2}"/>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50C1BE91-765F-41E4-9689-91B16800664B}"/>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14DD361C-BC04-493C-A6A9-0C44A5FA67BA}"/>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C630DB74-80C3-4BAD-82B3-069CCA94FC42}"/>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BB33C3B9-5293-4511-A01D-EEBD694701F5}"/>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0">
              <a:extLst>
                <a:ext uri="{FF2B5EF4-FFF2-40B4-BE49-F238E27FC236}">
                  <a16:creationId xmlns:a16="http://schemas.microsoft.com/office/drawing/2014/main" id="{ADC87895-86FF-407F-913C-AA493AD791CF}"/>
                </a:ext>
              </a:extLst>
            </p:cNvPr>
            <p:cNvSpPr>
              <a:spLocks/>
            </p:cNvSpPr>
            <p:nvPr/>
          </p:nvSpPr>
          <p:spPr bwMode="gray">
            <a:xfrm rot="-5400000">
              <a:off x="3105027"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5">
              <a:extLst>
                <a:ext uri="{FF2B5EF4-FFF2-40B4-BE49-F238E27FC236}">
                  <a16:creationId xmlns:a16="http://schemas.microsoft.com/office/drawing/2014/main" id="{63D0DA94-0F4E-40B5-8DAB-BBB4B5655F82}"/>
                </a:ext>
              </a:extLst>
            </p:cNvPr>
            <p:cNvSpPr>
              <a:spLocks/>
            </p:cNvSpPr>
            <p:nvPr/>
          </p:nvSpPr>
          <p:spPr bwMode="gray">
            <a:xfrm rot="-5912394">
              <a:off x="3320102"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ABA9EF86-D091-4BA2-AC0F-47E63C36116A}"/>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5" name="Rectangle 14">
            <a:extLst>
              <a:ext uri="{FF2B5EF4-FFF2-40B4-BE49-F238E27FC236}">
                <a16:creationId xmlns:a16="http://schemas.microsoft.com/office/drawing/2014/main" id="{93A8A9F2-4F7C-4CC9-BFB0-6E87E4238BEF}"/>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77534" y="2257588"/>
            <a:ext cx="3090672" cy="3020344"/>
          </a:xfrm>
        </p:spPr>
        <p:txBody>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5119261" y="2257588"/>
            <a:ext cx="3082516" cy="302034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16" name="Date Placeholder 3">
            <a:extLst>
              <a:ext uri="{FF2B5EF4-FFF2-40B4-BE49-F238E27FC236}">
                <a16:creationId xmlns:a16="http://schemas.microsoft.com/office/drawing/2014/main" id="{A5DA9D76-0957-4ED5-B709-A11A53B9FB3F}"/>
              </a:ext>
            </a:extLst>
          </p:cNvPr>
          <p:cNvSpPr>
            <a:spLocks noGrp="1"/>
          </p:cNvSpPr>
          <p:nvPr>
            <p:ph type="dt" sz="half" idx="10"/>
          </p:nvPr>
        </p:nvSpPr>
        <p:spPr/>
        <p:txBody>
          <a:bodyPr/>
          <a:lstStyle>
            <a:lvl1pPr>
              <a:defRPr/>
            </a:lvl1pPr>
          </a:lstStyle>
          <a:p>
            <a:pPr>
              <a:defRPr/>
            </a:pPr>
            <a:endParaRPr lang="en-US" altLang="en-US"/>
          </a:p>
        </p:txBody>
      </p:sp>
      <p:sp>
        <p:nvSpPr>
          <p:cNvPr id="17" name="Footer Placeholder 4">
            <a:extLst>
              <a:ext uri="{FF2B5EF4-FFF2-40B4-BE49-F238E27FC236}">
                <a16:creationId xmlns:a16="http://schemas.microsoft.com/office/drawing/2014/main" id="{9CC2BF31-A172-4291-88B9-2DDB2AA5B8B4}"/>
              </a:ext>
            </a:extLst>
          </p:cNvPr>
          <p:cNvSpPr>
            <a:spLocks noGrp="1"/>
          </p:cNvSpPr>
          <p:nvPr>
            <p:ph type="ftr" sz="quarter" idx="11"/>
          </p:nvPr>
        </p:nvSpPr>
        <p:spPr/>
        <p:txBody>
          <a:bodyPr/>
          <a:lstStyle>
            <a:lvl1pPr>
              <a:defRPr/>
            </a:lvl1pPr>
          </a:lstStyle>
          <a:p>
            <a:pPr>
              <a:defRPr/>
            </a:pPr>
            <a:endParaRPr lang="en-US" altLang="en-US"/>
          </a:p>
        </p:txBody>
      </p:sp>
      <p:sp>
        <p:nvSpPr>
          <p:cNvPr id="18" name="Slide Number Placeholder 5">
            <a:extLst>
              <a:ext uri="{FF2B5EF4-FFF2-40B4-BE49-F238E27FC236}">
                <a16:creationId xmlns:a16="http://schemas.microsoft.com/office/drawing/2014/main" id="{C4373182-539A-4FD3-A04E-405D81625B6E}"/>
              </a:ext>
            </a:extLst>
          </p:cNvPr>
          <p:cNvSpPr>
            <a:spLocks noGrp="1"/>
          </p:cNvSpPr>
          <p:nvPr>
            <p:ph type="sldNum" sz="quarter" idx="12"/>
          </p:nvPr>
        </p:nvSpPr>
        <p:spPr/>
        <p:txBody>
          <a:bodyPr/>
          <a:lstStyle>
            <a:lvl1pPr algn="ctr">
              <a:defRPr sz="2800"/>
            </a:lvl1pPr>
          </a:lstStyle>
          <a:p>
            <a:pPr>
              <a:defRPr/>
            </a:pPr>
            <a:fld id="{85D3E44C-8567-478D-83C8-F3D36948E5F3}" type="slidenum">
              <a:rPr lang="en-US" altLang="en-US"/>
              <a:pPr>
                <a:defRPr/>
              </a:pPr>
              <a:t>‹#›</a:t>
            </a:fld>
            <a:endParaRPr lang="en-US" altLang="en-US"/>
          </a:p>
        </p:txBody>
      </p:sp>
    </p:spTree>
    <p:extLst>
      <p:ext uri="{BB962C8B-B14F-4D97-AF65-F5344CB8AC3E}">
        <p14:creationId xmlns:p14="http://schemas.microsoft.com/office/powerpoint/2010/main" val="3707100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440" y="2489200"/>
            <a:ext cx="3636980" cy="3530603"/>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0581" y="2489203"/>
            <a:ext cx="3636980" cy="3530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9960644-CF79-49B1-8B42-3E720B410F4D}"/>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DE460A28-803C-42BA-8F33-C9817839C50F}"/>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75124DB2-FF34-47DA-B581-919CC6058161}"/>
              </a:ext>
            </a:extLst>
          </p:cNvPr>
          <p:cNvSpPr>
            <a:spLocks noGrp="1"/>
          </p:cNvSpPr>
          <p:nvPr>
            <p:ph type="sldNum" sz="quarter" idx="12"/>
          </p:nvPr>
        </p:nvSpPr>
        <p:spPr/>
        <p:txBody>
          <a:bodyPr/>
          <a:lstStyle>
            <a:lvl1pPr>
              <a:defRPr/>
            </a:lvl1pPr>
          </a:lstStyle>
          <a:p>
            <a:pPr>
              <a:defRPr/>
            </a:pPr>
            <a:fld id="{D8A167A0-A0CE-415E-A5F1-8EB705A356BB}" type="slidenum">
              <a:rPr lang="en-US" altLang="en-US"/>
              <a:pPr>
                <a:defRPr/>
              </a:pPr>
              <a:t>‹#›</a:t>
            </a:fld>
            <a:endParaRPr lang="en-US" altLang="en-US"/>
          </a:p>
        </p:txBody>
      </p:sp>
    </p:spTree>
    <p:extLst>
      <p:ext uri="{BB962C8B-B14F-4D97-AF65-F5344CB8AC3E}">
        <p14:creationId xmlns:p14="http://schemas.microsoft.com/office/powerpoint/2010/main" val="1565882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9918" y="2489200"/>
            <a:ext cx="3633502" cy="759290"/>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66440" y="3248490"/>
            <a:ext cx="3636980" cy="277131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0581" y="2489200"/>
            <a:ext cx="3636979" cy="756635"/>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0581" y="3245835"/>
            <a:ext cx="3636980" cy="27739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1C910CF4-E251-44FB-B08D-F7C32746B729}"/>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0B99C95D-9823-44F0-BB39-64EE31E05336}"/>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9F1F7A6C-20EA-47E9-8E27-2EFCCA0B86AB}"/>
              </a:ext>
            </a:extLst>
          </p:cNvPr>
          <p:cNvSpPr>
            <a:spLocks noGrp="1"/>
          </p:cNvSpPr>
          <p:nvPr>
            <p:ph type="sldNum" sz="quarter" idx="12"/>
          </p:nvPr>
        </p:nvSpPr>
        <p:spPr/>
        <p:txBody>
          <a:bodyPr/>
          <a:lstStyle>
            <a:lvl1pPr>
              <a:defRPr/>
            </a:lvl1pPr>
          </a:lstStyle>
          <a:p>
            <a:pPr>
              <a:defRPr/>
            </a:pPr>
            <a:fld id="{CDD4094F-37D2-4C45-A8D0-CB35CE087148}" type="slidenum">
              <a:rPr lang="en-US" altLang="en-US"/>
              <a:pPr>
                <a:defRPr/>
              </a:pPr>
              <a:t>‹#›</a:t>
            </a:fld>
            <a:endParaRPr lang="en-US" altLang="en-US"/>
          </a:p>
        </p:txBody>
      </p:sp>
    </p:spTree>
    <p:extLst>
      <p:ext uri="{BB962C8B-B14F-4D97-AF65-F5344CB8AC3E}">
        <p14:creationId xmlns:p14="http://schemas.microsoft.com/office/powerpoint/2010/main" val="1368020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CBAD2BAA-91BC-4820-84FF-C60BEA31CD5C}"/>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1121266C-2366-46E8-949E-0A1D4F1DD81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7B54E689-A333-4EBE-BBC2-2B19C05F2A49}"/>
              </a:ext>
            </a:extLst>
          </p:cNvPr>
          <p:cNvSpPr>
            <a:spLocks noGrp="1"/>
          </p:cNvSpPr>
          <p:nvPr>
            <p:ph type="sldNum" sz="quarter" idx="12"/>
          </p:nvPr>
        </p:nvSpPr>
        <p:spPr/>
        <p:txBody>
          <a:bodyPr/>
          <a:lstStyle>
            <a:lvl1pPr>
              <a:defRPr/>
            </a:lvl1pPr>
          </a:lstStyle>
          <a:p>
            <a:pPr>
              <a:defRPr/>
            </a:pPr>
            <a:fld id="{4C968124-8FF4-4B8E-A9B0-2C6EB78CFE71}" type="slidenum">
              <a:rPr lang="en-US" altLang="en-US"/>
              <a:pPr>
                <a:defRPr/>
              </a:pPr>
              <a:t>‹#›</a:t>
            </a:fld>
            <a:endParaRPr lang="en-US" altLang="en-US"/>
          </a:p>
        </p:txBody>
      </p:sp>
    </p:spTree>
    <p:extLst>
      <p:ext uri="{BB962C8B-B14F-4D97-AF65-F5344CB8AC3E}">
        <p14:creationId xmlns:p14="http://schemas.microsoft.com/office/powerpoint/2010/main" val="3318968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769E41-4C09-4018-A244-D4383FD225BD}"/>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Date Placeholder 1">
            <a:extLst>
              <a:ext uri="{FF2B5EF4-FFF2-40B4-BE49-F238E27FC236}">
                <a16:creationId xmlns:a16="http://schemas.microsoft.com/office/drawing/2014/main" id="{4221E5D7-008B-4727-801C-0DA7EDE600F6}"/>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2">
            <a:extLst>
              <a:ext uri="{FF2B5EF4-FFF2-40B4-BE49-F238E27FC236}">
                <a16:creationId xmlns:a16="http://schemas.microsoft.com/office/drawing/2014/main" id="{142A3067-AC35-4D6D-967F-49B64D7E9D8B}"/>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3">
            <a:extLst>
              <a:ext uri="{FF2B5EF4-FFF2-40B4-BE49-F238E27FC236}">
                <a16:creationId xmlns:a16="http://schemas.microsoft.com/office/drawing/2014/main" id="{22ED0A27-7D7B-4380-B320-D7EC00197130}"/>
              </a:ext>
            </a:extLst>
          </p:cNvPr>
          <p:cNvSpPr>
            <a:spLocks noGrp="1"/>
          </p:cNvSpPr>
          <p:nvPr>
            <p:ph type="sldNum" sz="quarter" idx="12"/>
          </p:nvPr>
        </p:nvSpPr>
        <p:spPr/>
        <p:txBody>
          <a:bodyPr/>
          <a:lstStyle>
            <a:lvl1pPr algn="ctr">
              <a:defRPr sz="2800"/>
            </a:lvl1pPr>
          </a:lstStyle>
          <a:p>
            <a:pPr>
              <a:defRPr/>
            </a:pPr>
            <a:fld id="{487EC4D1-CC80-4A25-95A0-F37B158F920D}" type="slidenum">
              <a:rPr lang="en-US" altLang="en-US"/>
              <a:pPr>
                <a:defRPr/>
              </a:pPr>
              <a:t>‹#›</a:t>
            </a:fld>
            <a:endParaRPr lang="en-US" altLang="en-US"/>
          </a:p>
        </p:txBody>
      </p:sp>
    </p:spTree>
    <p:extLst>
      <p:ext uri="{BB962C8B-B14F-4D97-AF65-F5344CB8AC3E}">
        <p14:creationId xmlns:p14="http://schemas.microsoft.com/office/powerpoint/2010/main" val="199612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633F4F99-088E-45EA-AAF3-282CA5E3448E}"/>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AC61402B-8A16-4166-9A11-44E53B5B3095}"/>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994830E0-29A1-4192-8874-059B760B57A5}"/>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9F7E28D1-719C-47ED-AC7B-F19DC16BD3AE}"/>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BBE2753D-F5E4-48A5-B458-00E9BDF5B4D9}"/>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1BCEA54D-F4F3-4783-B860-30E661607948}"/>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786988C2-9DA1-417D-A5A3-123E71CC57AA}"/>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DD2793B-1349-46C2-9BBB-454D17145FDC}"/>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5C39A942-1A8A-4F4F-BAB0-4FE37B7A2B13}"/>
                </a:ext>
              </a:extLst>
            </p:cNvPr>
            <p:cNvSpPr>
              <a:spLocks/>
            </p:cNvSpPr>
            <p:nvPr/>
          </p:nvSpPr>
          <p:spPr bwMode="gray">
            <a:xfrm rot="-5400000">
              <a:off x="2548536"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B278A000-E6C7-446A-921C-5F35115AED35}"/>
                </a:ext>
              </a:extLst>
            </p:cNvPr>
            <p:cNvSpPr>
              <a:spLocks/>
            </p:cNvSpPr>
            <p:nvPr/>
          </p:nvSpPr>
          <p:spPr bwMode="gray">
            <a:xfrm rot="-5912394">
              <a:off x="2769747"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7A000228-77B9-45D3-8458-0E13FE76162B}"/>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0BC97ED7-7C04-483D-9C0B-8189AE5FFA77}"/>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1447800"/>
            <a:ext cx="2712590" cy="1495588"/>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568927" y="1447800"/>
            <a:ext cx="3632850"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441" y="3086845"/>
            <a:ext cx="2712589" cy="2933701"/>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7" name="Date Placeholder 4">
            <a:extLst>
              <a:ext uri="{FF2B5EF4-FFF2-40B4-BE49-F238E27FC236}">
                <a16:creationId xmlns:a16="http://schemas.microsoft.com/office/drawing/2014/main" id="{AABE9253-ABC2-4223-9608-759950FCDD1B}"/>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F52FE8A0-6217-47B2-8F59-793CACEF1BC6}"/>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495B2D20-2586-4B9A-A0D4-981AFEA1F429}"/>
              </a:ext>
            </a:extLst>
          </p:cNvPr>
          <p:cNvSpPr>
            <a:spLocks noGrp="1"/>
          </p:cNvSpPr>
          <p:nvPr>
            <p:ph type="sldNum" sz="quarter" idx="12"/>
          </p:nvPr>
        </p:nvSpPr>
        <p:spPr/>
        <p:txBody>
          <a:bodyPr/>
          <a:lstStyle>
            <a:lvl1pPr algn="ctr">
              <a:defRPr sz="2800"/>
            </a:lvl1pPr>
          </a:lstStyle>
          <a:p>
            <a:pPr>
              <a:defRPr/>
            </a:pPr>
            <a:fld id="{76E59EB9-3D0D-41BA-A5FB-0D9CB6760A3B}" type="slidenum">
              <a:rPr lang="en-US" altLang="en-US"/>
              <a:pPr>
                <a:defRPr/>
              </a:pPr>
              <a:t>‹#›</a:t>
            </a:fld>
            <a:endParaRPr lang="en-US" altLang="en-US"/>
          </a:p>
        </p:txBody>
      </p:sp>
    </p:spTree>
    <p:extLst>
      <p:ext uri="{BB962C8B-B14F-4D97-AF65-F5344CB8AC3E}">
        <p14:creationId xmlns:p14="http://schemas.microsoft.com/office/powerpoint/2010/main" val="1194569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26">
            <a:extLst>
              <a:ext uri="{FF2B5EF4-FFF2-40B4-BE49-F238E27FC236}">
                <a16:creationId xmlns:a16="http://schemas.microsoft.com/office/drawing/2014/main" id="{40665D1D-D8CD-498F-9C95-2121FCBBF754}"/>
              </a:ext>
            </a:extLst>
          </p:cNvPr>
          <p:cNvGrpSpPr>
            <a:grpSpLocks/>
          </p:cNvGrpSpPr>
          <p:nvPr/>
        </p:nvGrpSpPr>
        <p:grpSpPr bwMode="auto">
          <a:xfrm>
            <a:off x="-1588" y="0"/>
            <a:ext cx="9145588" cy="6861175"/>
            <a:chOff x="-1588" y="0"/>
            <a:chExt cx="9145588" cy="6860798"/>
          </a:xfrm>
        </p:grpSpPr>
        <p:sp>
          <p:nvSpPr>
            <p:cNvPr id="6" name="Rectangle 5">
              <a:extLst>
                <a:ext uri="{FF2B5EF4-FFF2-40B4-BE49-F238E27FC236}">
                  <a16:creationId xmlns:a16="http://schemas.microsoft.com/office/drawing/2014/main" id="{CE28A638-ED1D-4691-A75E-9CCD25FDD097}"/>
                </a:ext>
              </a:extLst>
            </p:cNvPr>
            <p:cNvSpPr/>
            <p:nvPr/>
          </p:nvSpPr>
          <p:spPr>
            <a:xfrm>
              <a:off x="0" y="0"/>
              <a:ext cx="9118832"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 name="Oval 6">
              <a:extLst>
                <a:ext uri="{FF2B5EF4-FFF2-40B4-BE49-F238E27FC236}">
                  <a16:creationId xmlns:a16="http://schemas.microsoft.com/office/drawing/2014/main" id="{837F09A7-28C2-4B79-AEE5-3E369BAB66CD}"/>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Oval 7">
              <a:extLst>
                <a:ext uri="{FF2B5EF4-FFF2-40B4-BE49-F238E27FC236}">
                  <a16:creationId xmlns:a16="http://schemas.microsoft.com/office/drawing/2014/main" id="{42BA3441-BB7A-4135-B6D8-5D5912C0187C}"/>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8">
              <a:extLst>
                <a:ext uri="{FF2B5EF4-FFF2-40B4-BE49-F238E27FC236}">
                  <a16:creationId xmlns:a16="http://schemas.microsoft.com/office/drawing/2014/main" id="{2C85B583-D463-46E2-A72D-BBFA829F09EB}"/>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a:extLst>
                <a:ext uri="{FF2B5EF4-FFF2-40B4-BE49-F238E27FC236}">
                  <a16:creationId xmlns:a16="http://schemas.microsoft.com/office/drawing/2014/main" id="{F9C13D1A-238B-4FAD-BAA5-E504139FE9E0}"/>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a:extLst>
                <a:ext uri="{FF2B5EF4-FFF2-40B4-BE49-F238E27FC236}">
                  <a16:creationId xmlns:a16="http://schemas.microsoft.com/office/drawing/2014/main" id="{AA4BBDAD-5374-4D92-AECB-D18FE4EA4E91}"/>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7667B6F5-32B5-4A2D-BAC5-AD54C7034A37}"/>
                </a:ext>
              </a:extLst>
            </p:cNvPr>
            <p:cNvSpPr/>
            <p:nvPr/>
          </p:nvSpPr>
          <p:spPr>
            <a:xfrm>
              <a:off x="5283200" y="401616"/>
              <a:ext cx="3465513" cy="605439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1">
              <a:extLst>
                <a:ext uri="{FF2B5EF4-FFF2-40B4-BE49-F238E27FC236}">
                  <a16:creationId xmlns:a16="http://schemas.microsoft.com/office/drawing/2014/main" id="{C3DF136B-F226-4148-9EB6-F0CE18AD7634}"/>
                </a:ext>
              </a:extLst>
            </p:cNvPr>
            <p:cNvSpPr>
              <a:spLocks/>
            </p:cNvSpPr>
            <p:nvPr/>
          </p:nvSpPr>
          <p:spPr bwMode="gray">
            <a:xfrm rot="-5400000">
              <a:off x="2852610" y="1765596"/>
              <a:ext cx="5995993" cy="3326809"/>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5">
              <a:extLst>
                <a:ext uri="{FF2B5EF4-FFF2-40B4-BE49-F238E27FC236}">
                  <a16:creationId xmlns:a16="http://schemas.microsoft.com/office/drawing/2014/main" id="{37CEFF79-58F5-40F7-BF05-2AC46DC0B919}"/>
                </a:ext>
              </a:extLst>
            </p:cNvPr>
            <p:cNvSpPr>
              <a:spLocks/>
            </p:cNvSpPr>
            <p:nvPr/>
          </p:nvSpPr>
          <p:spPr bwMode="gray">
            <a:xfrm rot="-5912394">
              <a:off x="3074559" y="145837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5">
              <a:extLst>
                <a:ext uri="{FF2B5EF4-FFF2-40B4-BE49-F238E27FC236}">
                  <a16:creationId xmlns:a16="http://schemas.microsoft.com/office/drawing/2014/main" id="{464366D6-870B-410A-B40D-0D41E4FE6870}"/>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6" name="Rectangle 15">
            <a:extLst>
              <a:ext uri="{FF2B5EF4-FFF2-40B4-BE49-F238E27FC236}">
                <a16:creationId xmlns:a16="http://schemas.microsoft.com/office/drawing/2014/main" id="{8F2C609D-1CCD-4125-BD4B-A93DCB09E147}"/>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6440" y="1381390"/>
            <a:ext cx="2987089" cy="157480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722909" y="1320800"/>
            <a:ext cx="2791102" cy="4216400"/>
          </a:xfrm>
          <a:prstGeom prst="roundRect">
            <a:avLst>
              <a:gd name="adj" fmla="val 1858"/>
            </a:avLst>
          </a:prstGeom>
          <a:effectLst>
            <a:outerShdw blurRad="50800" dist="50800" dir="5400000" algn="tl" rotWithShape="0">
              <a:srgbClr val="000000">
                <a:alpha val="43000"/>
              </a:srgbClr>
            </a:outerShdw>
          </a:effectLst>
        </p:spPr>
        <p:txBody>
          <a:bodyPr rtlCol="0">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66440" y="3086100"/>
            <a:ext cx="2987089" cy="24511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7" name="Date Placeholder 4">
            <a:extLst>
              <a:ext uri="{FF2B5EF4-FFF2-40B4-BE49-F238E27FC236}">
                <a16:creationId xmlns:a16="http://schemas.microsoft.com/office/drawing/2014/main" id="{FA0B5BFA-A359-488A-BFDF-AE40625904D8}"/>
              </a:ext>
            </a:extLst>
          </p:cNvPr>
          <p:cNvSpPr>
            <a:spLocks noGrp="1"/>
          </p:cNvSpPr>
          <p:nvPr>
            <p:ph type="dt" sz="half" idx="10"/>
          </p:nvPr>
        </p:nvSpPr>
        <p:spPr/>
        <p:txBody>
          <a:bodyPr/>
          <a:lstStyle>
            <a:lvl1pPr>
              <a:defRPr/>
            </a:lvl1pPr>
          </a:lstStyle>
          <a:p>
            <a:pPr>
              <a:defRPr/>
            </a:pPr>
            <a:endParaRPr lang="en-US" altLang="en-US"/>
          </a:p>
        </p:txBody>
      </p:sp>
      <p:sp>
        <p:nvSpPr>
          <p:cNvPr id="18" name="Footer Placeholder 5">
            <a:extLst>
              <a:ext uri="{FF2B5EF4-FFF2-40B4-BE49-F238E27FC236}">
                <a16:creationId xmlns:a16="http://schemas.microsoft.com/office/drawing/2014/main" id="{ADB5C4D9-97F2-44FF-AD05-04F16E2A78A8}"/>
              </a:ext>
            </a:extLst>
          </p:cNvPr>
          <p:cNvSpPr>
            <a:spLocks noGrp="1"/>
          </p:cNvSpPr>
          <p:nvPr>
            <p:ph type="ftr" sz="quarter" idx="11"/>
          </p:nvPr>
        </p:nvSpPr>
        <p:spPr/>
        <p:txBody>
          <a:bodyPr/>
          <a:lstStyle>
            <a:lvl1pPr>
              <a:defRPr/>
            </a:lvl1pPr>
          </a:lstStyle>
          <a:p>
            <a:pPr>
              <a:defRPr/>
            </a:pPr>
            <a:endParaRPr lang="en-US" altLang="en-US"/>
          </a:p>
        </p:txBody>
      </p:sp>
      <p:sp>
        <p:nvSpPr>
          <p:cNvPr id="19" name="Slide Number Placeholder 6">
            <a:extLst>
              <a:ext uri="{FF2B5EF4-FFF2-40B4-BE49-F238E27FC236}">
                <a16:creationId xmlns:a16="http://schemas.microsoft.com/office/drawing/2014/main" id="{DD0C9BD4-6F55-4DB1-891D-9A6E409881F6}"/>
              </a:ext>
            </a:extLst>
          </p:cNvPr>
          <p:cNvSpPr>
            <a:spLocks noGrp="1"/>
          </p:cNvSpPr>
          <p:nvPr>
            <p:ph type="sldNum" sz="quarter" idx="12"/>
          </p:nvPr>
        </p:nvSpPr>
        <p:spPr/>
        <p:txBody>
          <a:bodyPr/>
          <a:lstStyle>
            <a:lvl1pPr algn="ctr">
              <a:defRPr sz="2800"/>
            </a:lvl1pPr>
          </a:lstStyle>
          <a:p>
            <a:pPr>
              <a:defRPr/>
            </a:pPr>
            <a:fld id="{5B276144-74DA-4B91-8F44-09E515F4EDD5}" type="slidenum">
              <a:rPr lang="en-US" altLang="en-US"/>
              <a:pPr>
                <a:defRPr/>
              </a:pPr>
              <a:t>‹#›</a:t>
            </a:fld>
            <a:endParaRPr lang="en-US" altLang="en-US"/>
          </a:p>
        </p:txBody>
      </p:sp>
    </p:spTree>
    <p:extLst>
      <p:ext uri="{BB962C8B-B14F-4D97-AF65-F5344CB8AC3E}">
        <p14:creationId xmlns:p14="http://schemas.microsoft.com/office/powerpoint/2010/main" val="1850627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
            <a:extLst>
              <a:ext uri="{FF2B5EF4-FFF2-40B4-BE49-F238E27FC236}">
                <a16:creationId xmlns:a16="http://schemas.microsoft.com/office/drawing/2014/main" id="{7984CFE6-E892-4C51-B88B-7B2E2D920DF1}"/>
              </a:ext>
            </a:extLst>
          </p:cNvPr>
          <p:cNvGrpSpPr>
            <a:grpSpLocks/>
          </p:cNvGrpSpPr>
          <p:nvPr/>
        </p:nvGrpSpPr>
        <p:grpSpPr bwMode="auto">
          <a:xfrm>
            <a:off x="-1588" y="0"/>
            <a:ext cx="9145588" cy="6861175"/>
            <a:chOff x="-1588" y="0"/>
            <a:chExt cx="9145588" cy="6860798"/>
          </a:xfrm>
        </p:grpSpPr>
        <p:sp>
          <p:nvSpPr>
            <p:cNvPr id="14" name="Rectangle 13">
              <a:extLst>
                <a:ext uri="{FF2B5EF4-FFF2-40B4-BE49-F238E27FC236}">
                  <a16:creationId xmlns:a16="http://schemas.microsoft.com/office/drawing/2014/main" id="{DF187E2E-7FB6-4984-8F13-A3599291E5DD}"/>
                </a:ext>
              </a:extLst>
            </p:cNvPr>
            <p:cNvSpPr/>
            <p:nvPr/>
          </p:nvSpPr>
          <p:spPr>
            <a:xfrm>
              <a:off x="0" y="0"/>
              <a:ext cx="9118832"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rcRect/>
              <a:stretch>
                <a:fillRect l="-16713" r="-16989"/>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a:extLst>
                <a:ext uri="{FF2B5EF4-FFF2-40B4-BE49-F238E27FC236}">
                  <a16:creationId xmlns:a16="http://schemas.microsoft.com/office/drawing/2014/main" id="{B5F74D8E-E459-48E6-B1F8-EDEC2114336C}"/>
                </a:ext>
              </a:extLst>
            </p:cNvPr>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502F03B1-4048-48DC-B7BB-389363F68379}"/>
                </a:ext>
              </a:extLst>
            </p:cNvPr>
            <p:cNvSpPr/>
            <p:nvPr/>
          </p:nvSpPr>
          <p:spPr>
            <a:xfrm>
              <a:off x="629943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2157D71D-09E7-4447-98EE-490FAE03C36F}"/>
                </a:ext>
              </a:extLst>
            </p:cNvPr>
            <p:cNvSpPr/>
            <p:nvPr/>
          </p:nvSpPr>
          <p:spPr>
            <a:xfrm>
              <a:off x="5689832" y="0"/>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a:extLst>
                <a:ext uri="{FF2B5EF4-FFF2-40B4-BE49-F238E27FC236}">
                  <a16:creationId xmlns:a16="http://schemas.microsoft.com/office/drawing/2014/main" id="{7DE57D4D-F81E-49E7-A1F2-9CD8A2D75E64}"/>
                </a:ext>
              </a:extLst>
            </p:cNvPr>
            <p:cNvSpPr/>
            <p:nvPr/>
          </p:nvSpPr>
          <p:spPr>
            <a:xfrm>
              <a:off x="6299432" y="5870198"/>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B22E3257-C1B9-4CEB-8EDB-4AB6944CE063}"/>
                </a:ext>
              </a:extLst>
            </p:cNvPr>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51" name="Freeform 5">
              <a:extLst>
                <a:ext uri="{FF2B5EF4-FFF2-40B4-BE49-F238E27FC236}">
                  <a16:creationId xmlns:a16="http://schemas.microsoft.com/office/drawing/2014/main" id="{0E8B6441-7B19-4E36-9C8D-356BF3E52885}"/>
                </a:ext>
              </a:extLst>
            </p:cNvPr>
            <p:cNvSpPr>
              <a:spLocks/>
            </p:cNvSpPr>
            <p:nvPr/>
          </p:nvSpPr>
          <p:spPr bwMode="gray">
            <a:xfrm rot="-589932">
              <a:off x="6359946" y="1790293"/>
              <a:ext cx="2377690" cy="317748"/>
            </a:xfrm>
            <a:custGeom>
              <a:avLst/>
              <a:gdLst>
                <a:gd name="T0" fmla="*/ 2147483646 w 10000"/>
                <a:gd name="T1" fmla="*/ 2147483646 h 5291"/>
                <a:gd name="T2" fmla="*/ 2147483646 w 10000"/>
                <a:gd name="T3" fmla="*/ 2147483646 h 5291"/>
                <a:gd name="T4" fmla="*/ 2147483646 w 10000"/>
                <a:gd name="T5" fmla="*/ 0 h 5291"/>
                <a:gd name="T6" fmla="*/ 2147483646 w 10000"/>
                <a:gd name="T7" fmla="*/ 0 h 5291"/>
                <a:gd name="T8" fmla="*/ 2147483646 w 10000"/>
                <a:gd name="T9" fmla="*/ 2147483646 h 5291"/>
                <a:gd name="T10" fmla="*/ 2147483646 w 10000"/>
                <a:gd name="T11" fmla="*/ 2147483646 h 5291"/>
                <a:gd name="T12" fmla="*/ 2147483646 w 10000"/>
                <a:gd name="T13" fmla="*/ 2147483646 h 5291"/>
                <a:gd name="T14" fmla="*/ 2147483646 w 10000"/>
                <a:gd name="T15" fmla="*/ 2147483646 h 5291"/>
                <a:gd name="T16" fmla="*/ 2147483646 w 10000"/>
                <a:gd name="T17" fmla="*/ 2147483646 h 5291"/>
                <a:gd name="T18" fmla="*/ 2147483646 w 10000"/>
                <a:gd name="T19" fmla="*/ 2147483646 h 5291"/>
                <a:gd name="T20" fmla="*/ 2147483646 w 10000"/>
                <a:gd name="T21" fmla="*/ 2147483646 h 5291"/>
                <a:gd name="T22" fmla="*/ 2147483646 w 10000"/>
                <a:gd name="T23" fmla="*/ 2147483646 h 5291"/>
                <a:gd name="T24" fmla="*/ 2147483646 w 10000"/>
                <a:gd name="T25" fmla="*/ 2147483646 h 5291"/>
                <a:gd name="T26" fmla="*/ 2147483646 w 10000"/>
                <a:gd name="T27" fmla="*/ 2147483646 h 5291"/>
                <a:gd name="T28" fmla="*/ 2147483646 w 10000"/>
                <a:gd name="T29" fmla="*/ 2147483646 h 5291"/>
                <a:gd name="T30" fmla="*/ 2147483646 w 10000"/>
                <a:gd name="T31" fmla="*/ 2147483646 h 5291"/>
                <a:gd name="T32" fmla="*/ 2147483646 w 10000"/>
                <a:gd name="T33" fmla="*/ 2147483646 h 5291"/>
                <a:gd name="T34" fmla="*/ 2147483646 w 10000"/>
                <a:gd name="T35" fmla="*/ 2147483646 h 5291"/>
                <a:gd name="T36" fmla="*/ 2147483646 w 10000"/>
                <a:gd name="T37" fmla="*/ 2147483646 h 5291"/>
                <a:gd name="T38" fmla="*/ 2147483646 w 10000"/>
                <a:gd name="T39" fmla="*/ 2147483646 h 5291"/>
                <a:gd name="T40" fmla="*/ 2147483646 w 10000"/>
                <a:gd name="T41" fmla="*/ 2147483646 h 5291"/>
                <a:gd name="T42" fmla="*/ 2147483646 w 10000"/>
                <a:gd name="T43" fmla="*/ 2147483646 h 5291"/>
                <a:gd name="T44" fmla="*/ 2147483646 w 10000"/>
                <a:gd name="T45" fmla="*/ 2147483646 h 5291"/>
                <a:gd name="T46" fmla="*/ 2147483646 w 10000"/>
                <a:gd name="T47" fmla="*/ 2147483646 h 5291"/>
                <a:gd name="T48" fmla="*/ 2147483646 w 10000"/>
                <a:gd name="T49" fmla="*/ 2147483646 h 5291"/>
                <a:gd name="T50" fmla="*/ 2147483646 w 10000"/>
                <a:gd name="T51" fmla="*/ 2147483646 h 5291"/>
                <a:gd name="T52" fmla="*/ 2147483646 w 10000"/>
                <a:gd name="T53" fmla="*/ 2147483646 h 5291"/>
                <a:gd name="T54" fmla="*/ 2147483646 w 10000"/>
                <a:gd name="T55" fmla="*/ 2147483646 h 5291"/>
                <a:gd name="T56" fmla="*/ 2147483646 w 10000"/>
                <a:gd name="T57" fmla="*/ 2147483646 h 5291"/>
                <a:gd name="T58" fmla="*/ 2147483646 w 10000"/>
                <a:gd name="T59" fmla="*/ 2147483646 h 5291"/>
                <a:gd name="T60" fmla="*/ 2147483646 w 10000"/>
                <a:gd name="T61" fmla="*/ 2147483646 h 5291"/>
                <a:gd name="T62" fmla="*/ 2147483646 w 10000"/>
                <a:gd name="T63" fmla="*/ 2147483646 h 5291"/>
                <a:gd name="T64" fmla="*/ 2147483646 w 10000"/>
                <a:gd name="T65" fmla="*/ 2147483646 h 5291"/>
                <a:gd name="T66" fmla="*/ 2147483646 w 10000"/>
                <a:gd name="T67" fmla="*/ 2147483646 h 5291"/>
                <a:gd name="T68" fmla="*/ 0 w 10000"/>
                <a:gd name="T69" fmla="*/ 2147483646 h 5291"/>
                <a:gd name="T70" fmla="*/ 2147483646 w 10000"/>
                <a:gd name="T71" fmla="*/ 2147483646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2" name="Freeform 24">
              <a:extLst>
                <a:ext uri="{FF2B5EF4-FFF2-40B4-BE49-F238E27FC236}">
                  <a16:creationId xmlns:a16="http://schemas.microsoft.com/office/drawing/2014/main" id="{BA93A1F4-4ACE-4AD3-BCA4-0C4C88F500A4}"/>
                </a:ext>
              </a:extLst>
            </p:cNvPr>
            <p:cNvSpPr>
              <a:spLocks/>
            </p:cNvSpPr>
            <p:nvPr/>
          </p:nvSpPr>
          <p:spPr bwMode="gray">
            <a:xfrm>
              <a:off x="485023" y="1856450"/>
              <a:ext cx="8173954" cy="4535226"/>
            </a:xfrm>
            <a:custGeom>
              <a:avLst/>
              <a:gdLst>
                <a:gd name="T0" fmla="*/ 0 w 4960"/>
                <a:gd name="T1" fmla="*/ 0 h 2752"/>
                <a:gd name="T2" fmla="*/ 0 w 4960"/>
                <a:gd name="T3" fmla="*/ 2147483646 h 2752"/>
                <a:gd name="T4" fmla="*/ 0 w 4960"/>
                <a:gd name="T5" fmla="*/ 2147483646 h 2752"/>
                <a:gd name="T6" fmla="*/ 0 w 4960"/>
                <a:gd name="T7" fmla="*/ 2147483646 h 2752"/>
                <a:gd name="T8" fmla="*/ 2147483646 w 4960"/>
                <a:gd name="T9" fmla="*/ 2147483646 h 2752"/>
                <a:gd name="T10" fmla="*/ 2147483646 w 4960"/>
                <a:gd name="T11" fmla="*/ 2147483646 h 2752"/>
                <a:gd name="T12" fmla="*/ 2147483646 w 4960"/>
                <a:gd name="T13" fmla="*/ 2147483646 h 2752"/>
                <a:gd name="T14" fmla="*/ 2147483646 w 4960"/>
                <a:gd name="T15" fmla="*/ 0 h 2752"/>
                <a:gd name="T16" fmla="*/ 2147483646 w 4960"/>
                <a:gd name="T17" fmla="*/ 0 h 2752"/>
                <a:gd name="T18" fmla="*/ 2147483646 w 4960"/>
                <a:gd name="T19" fmla="*/ 2147483646 h 2752"/>
                <a:gd name="T20" fmla="*/ 2147483646 w 4960"/>
                <a:gd name="T21" fmla="*/ 2147483646 h 2752"/>
                <a:gd name="T22" fmla="*/ 2147483646 w 4960"/>
                <a:gd name="T23" fmla="*/ 2147483646 h 2752"/>
                <a:gd name="T24" fmla="*/ 2147483646 w 4960"/>
                <a:gd name="T25" fmla="*/ 2147483646 h 2752"/>
                <a:gd name="T26" fmla="*/ 2147483646 w 4960"/>
                <a:gd name="T27" fmla="*/ 2147483646 h 2752"/>
                <a:gd name="T28" fmla="*/ 2147483646 w 4960"/>
                <a:gd name="T29" fmla="*/ 2147483646 h 2752"/>
                <a:gd name="T30" fmla="*/ 2147483646 w 4960"/>
                <a:gd name="T31" fmla="*/ 2147483646 h 2752"/>
                <a:gd name="T32" fmla="*/ 2147483646 w 4960"/>
                <a:gd name="T33" fmla="*/ 2147483646 h 2752"/>
                <a:gd name="T34" fmla="*/ 2147483646 w 4960"/>
                <a:gd name="T35" fmla="*/ 2147483646 h 2752"/>
                <a:gd name="T36" fmla="*/ 2147483646 w 4960"/>
                <a:gd name="T37" fmla="*/ 2147483646 h 2752"/>
                <a:gd name="T38" fmla="*/ 2147483646 w 4960"/>
                <a:gd name="T39" fmla="*/ 2147483646 h 2752"/>
                <a:gd name="T40" fmla="*/ 2147483646 w 4960"/>
                <a:gd name="T41" fmla="*/ 2147483646 h 2752"/>
                <a:gd name="T42" fmla="*/ 2147483646 w 4960"/>
                <a:gd name="T43" fmla="*/ 2147483646 h 2752"/>
                <a:gd name="T44" fmla="*/ 2147483646 w 4960"/>
                <a:gd name="T45" fmla="*/ 2147483646 h 2752"/>
                <a:gd name="T46" fmla="*/ 2147483646 w 4960"/>
                <a:gd name="T47" fmla="*/ 2147483646 h 2752"/>
                <a:gd name="T48" fmla="*/ 2147483646 w 4960"/>
                <a:gd name="T49" fmla="*/ 2147483646 h 2752"/>
                <a:gd name="T50" fmla="*/ 2147483646 w 4960"/>
                <a:gd name="T51" fmla="*/ 2147483646 h 2752"/>
                <a:gd name="T52" fmla="*/ 2147483646 w 4960"/>
                <a:gd name="T53" fmla="*/ 2147483646 h 2752"/>
                <a:gd name="T54" fmla="*/ 2147483646 w 4960"/>
                <a:gd name="T55" fmla="*/ 2147483646 h 2752"/>
                <a:gd name="T56" fmla="*/ 2147483646 w 4960"/>
                <a:gd name="T57" fmla="*/ 2147483646 h 2752"/>
                <a:gd name="T58" fmla="*/ 2147483646 w 4960"/>
                <a:gd name="T59" fmla="*/ 2147483646 h 2752"/>
                <a:gd name="T60" fmla="*/ 2147483646 w 4960"/>
                <a:gd name="T61" fmla="*/ 2147483646 h 2752"/>
                <a:gd name="T62" fmla="*/ 2147483646 w 4960"/>
                <a:gd name="T63" fmla="*/ 2147483646 h 2752"/>
                <a:gd name="T64" fmla="*/ 2147483646 w 4960"/>
                <a:gd name="T65" fmla="*/ 2147483646 h 2752"/>
                <a:gd name="T66" fmla="*/ 0 w 4960"/>
                <a:gd name="T67" fmla="*/ 0 h 2752"/>
                <a:gd name="T68" fmla="*/ 0 w 4960"/>
                <a:gd name="T69" fmla="*/ 0 h 27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4960" h="2752">
                  <a:moveTo>
                    <a:pt x="0" y="0"/>
                  </a:moveTo>
                  <a:lnTo>
                    <a:pt x="0" y="324"/>
                  </a:lnTo>
                  <a:lnTo>
                    <a:pt x="0" y="1992"/>
                  </a:lnTo>
                  <a:lnTo>
                    <a:pt x="0" y="2752"/>
                  </a:lnTo>
                  <a:lnTo>
                    <a:pt x="4960" y="2752"/>
                  </a:lnTo>
                  <a:lnTo>
                    <a:pt x="4960" y="1992"/>
                  </a:lnTo>
                  <a:lnTo>
                    <a:pt x="4960" y="324"/>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3" name="Freeform 5">
              <a:extLst>
                <a:ext uri="{FF2B5EF4-FFF2-40B4-BE49-F238E27FC236}">
                  <a16:creationId xmlns:a16="http://schemas.microsoft.com/office/drawing/2014/main" id="{8F6EF893-F88F-48E0-9F9A-F5618863CE9E}"/>
                </a:ext>
              </a:extLst>
            </p:cNvPr>
            <p:cNvSpPr>
              <a:spLocks noEditPoints="1"/>
            </p:cNvSpPr>
            <p:nvPr/>
          </p:nvSpPr>
          <p:spPr bwMode="gray">
            <a:xfrm>
              <a:off x="0" y="0"/>
              <a:ext cx="9144000" cy="6858000"/>
            </a:xfrm>
            <a:custGeom>
              <a:avLst/>
              <a:gdLst>
                <a:gd name="T0" fmla="*/ 0 w 5760"/>
                <a:gd name="T1" fmla="*/ 0 h 4320"/>
                <a:gd name="T2" fmla="*/ 0 w 5760"/>
                <a:gd name="T3" fmla="*/ 2147483646 h 4320"/>
                <a:gd name="T4" fmla="*/ 2147483646 w 5760"/>
                <a:gd name="T5" fmla="*/ 2147483646 h 4320"/>
                <a:gd name="T6" fmla="*/ 2147483646 w 5760"/>
                <a:gd name="T7" fmla="*/ 0 h 4320"/>
                <a:gd name="T8" fmla="*/ 0 w 5760"/>
                <a:gd name="T9" fmla="*/ 0 h 4320"/>
                <a:gd name="T10" fmla="*/ 2147483646 w 5760"/>
                <a:gd name="T11" fmla="*/ 2147483646 h 4320"/>
                <a:gd name="T12" fmla="*/ 2147483646 w 5760"/>
                <a:gd name="T13" fmla="*/ 2147483646 h 4320"/>
                <a:gd name="T14" fmla="*/ 2147483646 w 5760"/>
                <a:gd name="T15" fmla="*/ 2147483646 h 4320"/>
                <a:gd name="T16" fmla="*/ 2147483646 w 5760"/>
                <a:gd name="T17" fmla="*/ 2147483646 h 4320"/>
                <a:gd name="T18" fmla="*/ 2147483646 w 5760"/>
                <a:gd name="T19" fmla="*/ 2147483646 h 43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760" h="432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Title Placeholder 1">
            <a:extLst>
              <a:ext uri="{FF2B5EF4-FFF2-40B4-BE49-F238E27FC236}">
                <a16:creationId xmlns:a16="http://schemas.microsoft.com/office/drawing/2014/main" id="{F1FA70E6-D943-4A8F-9A02-C4499042EAA9}"/>
              </a:ext>
            </a:extLst>
          </p:cNvPr>
          <p:cNvSpPr>
            <a:spLocks noGrp="1"/>
          </p:cNvSpPr>
          <p:nvPr>
            <p:ph type="title"/>
          </p:nvPr>
        </p:nvSpPr>
        <p:spPr bwMode="gray">
          <a:xfrm>
            <a:off x="866775" y="927100"/>
            <a:ext cx="6345238"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E4FD5D9A-9308-420E-AF4D-BEF0AE83BD8A}"/>
              </a:ext>
            </a:extLst>
          </p:cNvPr>
          <p:cNvSpPr>
            <a:spLocks noGrp="1"/>
          </p:cNvSpPr>
          <p:nvPr>
            <p:ph type="body" idx="1"/>
          </p:nvPr>
        </p:nvSpPr>
        <p:spPr bwMode="auto">
          <a:xfrm>
            <a:off x="863600" y="2489200"/>
            <a:ext cx="6346825"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F0FF1D7-9614-4864-9A74-A66B623B5AB8}"/>
              </a:ext>
            </a:extLst>
          </p:cNvPr>
          <p:cNvSpPr>
            <a:spLocks noGrp="1"/>
          </p:cNvSpPr>
          <p:nvPr>
            <p:ph type="dt" sz="half" idx="2"/>
          </p:nvPr>
        </p:nvSpPr>
        <p:spPr>
          <a:xfrm>
            <a:off x="7573963" y="6365875"/>
            <a:ext cx="990600" cy="228600"/>
          </a:xfrm>
          <a:prstGeom prst="rect">
            <a:avLst/>
          </a:prstGeom>
        </p:spPr>
        <p:txBody>
          <a:bodyPr vert="horz" lIns="91440" tIns="45720" rIns="91440" bIns="45720" rtlCol="0" anchor="b"/>
          <a:lstStyle>
            <a:lvl1pPr algn="r" eaLnBrk="1" fontAlgn="auto" hangingPunct="1">
              <a:spcBef>
                <a:spcPts val="0"/>
              </a:spcBef>
              <a:spcAft>
                <a:spcPts val="0"/>
              </a:spcAft>
              <a:defRPr sz="900" b="1" i="0">
                <a:solidFill>
                  <a:schemeClr val="accent1"/>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06D8552B-2725-4544-B764-DB9299B62288}"/>
              </a:ext>
            </a:extLst>
          </p:cNvPr>
          <p:cNvSpPr>
            <a:spLocks noGrp="1"/>
          </p:cNvSpPr>
          <p:nvPr>
            <p:ph type="ftr" sz="quarter" idx="3"/>
          </p:nvPr>
        </p:nvSpPr>
        <p:spPr>
          <a:xfrm>
            <a:off x="590550" y="6365875"/>
            <a:ext cx="3860800" cy="228600"/>
          </a:xfrm>
          <a:prstGeom prst="rect">
            <a:avLst/>
          </a:prstGeom>
        </p:spPr>
        <p:txBody>
          <a:bodyPr vert="horz" lIns="91440" tIns="45720" rIns="91440" bIns="45720" rtlCol="0" anchor="b"/>
          <a:lstStyle>
            <a:lvl1pPr algn="l" eaLnBrk="1" fontAlgn="auto" hangingPunct="1">
              <a:spcBef>
                <a:spcPts val="0"/>
              </a:spcBef>
              <a:spcAft>
                <a:spcPts val="0"/>
              </a:spcAft>
              <a:defRPr sz="900" b="1" i="0">
                <a:solidFill>
                  <a:schemeClr val="accent1"/>
                </a:solidFill>
                <a:latin typeface="+mn-lt"/>
              </a:defRPr>
            </a:lvl1pPr>
          </a:lstStyle>
          <a:p>
            <a:pPr>
              <a:defRPr/>
            </a:pPr>
            <a:endParaRPr lang="en-US" altLang="en-US"/>
          </a:p>
        </p:txBody>
      </p:sp>
      <p:sp>
        <p:nvSpPr>
          <p:cNvPr id="26" name="Rectangle 25">
            <a:extLst>
              <a:ext uri="{FF2B5EF4-FFF2-40B4-BE49-F238E27FC236}">
                <a16:creationId xmlns:a16="http://schemas.microsoft.com/office/drawing/2014/main" id="{4506781B-D9A6-45C9-9A7F-10C63CCF7F02}"/>
              </a:ext>
            </a:extLst>
          </p:cNvPr>
          <p:cNvSpPr/>
          <p:nvPr/>
        </p:nvSpPr>
        <p:spPr>
          <a:xfrm>
            <a:off x="7745413" y="0"/>
            <a:ext cx="685800" cy="110013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8" name="Slide Number Placeholder 5">
            <a:extLst>
              <a:ext uri="{FF2B5EF4-FFF2-40B4-BE49-F238E27FC236}">
                <a16:creationId xmlns:a16="http://schemas.microsoft.com/office/drawing/2014/main" id="{9E4D82BB-BC23-4CDE-800C-0D5EB98F93A5}"/>
              </a:ext>
            </a:extLst>
          </p:cNvPr>
          <p:cNvSpPr>
            <a:spLocks noGrp="1"/>
          </p:cNvSpPr>
          <p:nvPr>
            <p:ph type="sldNum" sz="quarter" idx="4"/>
          </p:nvPr>
        </p:nvSpPr>
        <p:spPr bwMode="gray">
          <a:xfrm>
            <a:off x="7678738" y="295275"/>
            <a:ext cx="790575" cy="768350"/>
          </a:xfrm>
          <a:prstGeom prst="rect">
            <a:avLst/>
          </a:prstGeom>
        </p:spPr>
        <p:txBody>
          <a:bodyPr anchor="b"/>
          <a:lstStyle>
            <a:lvl1pPr algn="ctr" eaLnBrk="1" fontAlgn="auto" hangingPunct="1">
              <a:spcBef>
                <a:spcPts val="0"/>
              </a:spcBef>
              <a:spcAft>
                <a:spcPts val="0"/>
              </a:spcAft>
              <a:defRPr sz="2800">
                <a:solidFill>
                  <a:schemeClr val="bg1"/>
                </a:solidFill>
                <a:latin typeface="+mn-lt"/>
              </a:defRPr>
            </a:lvl1pPr>
          </a:lstStyle>
          <a:p>
            <a:pPr>
              <a:defRPr/>
            </a:pPr>
            <a:fld id="{BE946698-7C5F-4138-AB9D-CD086E7748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29" r:id="rId1"/>
    <p:sldLayoutId id="2147483825" r:id="rId2"/>
    <p:sldLayoutId id="2147483830" r:id="rId3"/>
    <p:sldLayoutId id="2147483826" r:id="rId4"/>
    <p:sldLayoutId id="2147483827" r:id="rId5"/>
    <p:sldLayoutId id="2147483828"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Lst>
  <p:txStyles>
    <p:titleStyle>
      <a:lvl1pPr algn="l" defTabSz="457200" rtl="0" eaLnBrk="0" fontAlgn="base" hangingPunct="0">
        <a:spcBef>
          <a:spcPct val="0"/>
        </a:spcBef>
        <a:spcAft>
          <a:spcPct val="0"/>
        </a:spcAft>
        <a:defRPr sz="3200" kern="1200">
          <a:solidFill>
            <a:schemeClr val="bg1"/>
          </a:solidFill>
          <a:latin typeface="+mj-lt"/>
          <a:ea typeface="+mj-ea"/>
          <a:cs typeface="+mj-cs"/>
        </a:defRPr>
      </a:lvl1pPr>
      <a:lvl2pPr algn="l" defTabSz="457200" rtl="0" eaLnBrk="0" fontAlgn="base" hangingPunct="0">
        <a:spcBef>
          <a:spcPct val="0"/>
        </a:spcBef>
        <a:spcAft>
          <a:spcPct val="0"/>
        </a:spcAft>
        <a:defRPr sz="3200">
          <a:solidFill>
            <a:schemeClr val="bg1"/>
          </a:solidFill>
          <a:latin typeface="Century Gothic" panose="020B0502020202020204" pitchFamily="34" charset="0"/>
        </a:defRPr>
      </a:lvl2pPr>
      <a:lvl3pPr algn="l" defTabSz="457200" rtl="0" eaLnBrk="0" fontAlgn="base" hangingPunct="0">
        <a:spcBef>
          <a:spcPct val="0"/>
        </a:spcBef>
        <a:spcAft>
          <a:spcPct val="0"/>
        </a:spcAft>
        <a:defRPr sz="3200">
          <a:solidFill>
            <a:schemeClr val="bg1"/>
          </a:solidFill>
          <a:latin typeface="Century Gothic" panose="020B0502020202020204" pitchFamily="34" charset="0"/>
        </a:defRPr>
      </a:lvl3pPr>
      <a:lvl4pPr algn="l" defTabSz="457200" rtl="0" eaLnBrk="0" fontAlgn="base" hangingPunct="0">
        <a:spcBef>
          <a:spcPct val="0"/>
        </a:spcBef>
        <a:spcAft>
          <a:spcPct val="0"/>
        </a:spcAft>
        <a:defRPr sz="3200">
          <a:solidFill>
            <a:schemeClr val="bg1"/>
          </a:solidFill>
          <a:latin typeface="Century Gothic" panose="020B0502020202020204" pitchFamily="34" charset="0"/>
        </a:defRPr>
      </a:lvl4pPr>
      <a:lvl5pPr algn="l" defTabSz="457200" rtl="0" eaLnBrk="0" fontAlgn="base" hangingPunct="0">
        <a:spcBef>
          <a:spcPct val="0"/>
        </a:spcBef>
        <a:spcAft>
          <a:spcPct val="0"/>
        </a:spcAft>
        <a:defRPr sz="3200">
          <a:solidFill>
            <a:schemeClr val="bg1"/>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685800" indent="-282575"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95885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233488"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1508125"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18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0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225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24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F8F349-82D4-402D-B0C9-CD275D008075}"/>
              </a:ext>
            </a:extLst>
          </p:cNvPr>
          <p:cNvPicPr>
            <a:picLocks noChangeAspect="1"/>
          </p:cNvPicPr>
          <p:nvPr/>
        </p:nvPicPr>
        <p:blipFill rotWithShape="1">
          <a:blip r:embed="rId2"/>
          <a:srcRect t="12155" r="-2" b="-2"/>
          <a:stretch/>
        </p:blipFill>
        <p:spPr>
          <a:xfrm>
            <a:off x="20" y="-5"/>
            <a:ext cx="9143752"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9" name="Freeform: Shape 8">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1"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55BE62F6-C93B-46DB-BF84-B8432FE1E6CB}"/>
              </a:ext>
            </a:extLst>
          </p:cNvPr>
          <p:cNvSpPr>
            <a:spLocks noGrp="1"/>
          </p:cNvSpPr>
          <p:nvPr>
            <p:ph type="ctrTitle"/>
          </p:nvPr>
        </p:nvSpPr>
        <p:spPr>
          <a:xfrm>
            <a:off x="669149" y="4854346"/>
            <a:ext cx="7805701" cy="868026"/>
          </a:xfrm>
        </p:spPr>
        <p:txBody>
          <a:bodyPr>
            <a:normAutofit/>
          </a:bodyPr>
          <a:lstStyle/>
          <a:p>
            <a:pPr algn="ctr"/>
            <a:r>
              <a:rPr lang="en-GB" sz="3800" dirty="0">
                <a:solidFill>
                  <a:srgbClr val="EBEBEB"/>
                </a:solidFill>
              </a:rPr>
              <a:t>Management Information Systems</a:t>
            </a:r>
          </a:p>
        </p:txBody>
      </p:sp>
      <p:sp>
        <p:nvSpPr>
          <p:cNvPr id="13"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142" y="3785499"/>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
        <p:nvSpPr>
          <p:cNvPr id="4" name="Subtitle 3">
            <a:extLst>
              <a:ext uri="{FF2B5EF4-FFF2-40B4-BE49-F238E27FC236}">
                <a16:creationId xmlns:a16="http://schemas.microsoft.com/office/drawing/2014/main" id="{66D22EDD-5570-43BD-BDE1-8569D5F3919E}"/>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14088558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32" name="Group 3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33" name="Rectangle 3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40A96633-3A67-4A9D-B0DC-598311E84B54}"/>
              </a:ext>
            </a:extLst>
          </p:cNvPr>
          <p:cNvSpPr>
            <a:spLocks noGrp="1"/>
          </p:cNvSpPr>
          <p:nvPr>
            <p:ph type="title"/>
          </p:nvPr>
        </p:nvSpPr>
        <p:spPr>
          <a:xfrm>
            <a:off x="750279" y="1209957"/>
            <a:ext cx="2275935" cy="4438087"/>
          </a:xfrm>
        </p:spPr>
        <p:txBody>
          <a:bodyPr anchor="ctr">
            <a:normAutofit/>
          </a:bodyPr>
          <a:lstStyle/>
          <a:p>
            <a:pPr algn="r"/>
            <a:endParaRPr lang="en-GB" sz="2800">
              <a:solidFill>
                <a:schemeClr val="tx1"/>
              </a:solidFill>
            </a:endParaRPr>
          </a:p>
        </p:txBody>
      </p:sp>
      <p:cxnSp>
        <p:nvCxnSpPr>
          <p:cNvPr id="36" name="Straight Connector 3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E73F4B-5CC9-4594-BEA1-BFC50D48FE7D}"/>
              </a:ext>
            </a:extLst>
          </p:cNvPr>
          <p:cNvSpPr>
            <a:spLocks noGrp="1"/>
          </p:cNvSpPr>
          <p:nvPr>
            <p:ph idx="1"/>
          </p:nvPr>
        </p:nvSpPr>
        <p:spPr>
          <a:xfrm>
            <a:off x="3508818" y="1059025"/>
            <a:ext cx="3976641" cy="4739950"/>
          </a:xfrm>
        </p:spPr>
        <p:txBody>
          <a:bodyPr anchor="ctr">
            <a:normAutofit/>
          </a:bodyPr>
          <a:lstStyle/>
          <a:p>
            <a:pPr>
              <a:lnSpc>
                <a:spcPct val="90000"/>
              </a:lnSpc>
            </a:pPr>
            <a:r>
              <a:rPr lang="en-GB" sz="2000" dirty="0">
                <a:solidFill>
                  <a:schemeClr val="tx1"/>
                </a:solidFill>
              </a:rPr>
              <a:t>MIS is recognised as a major resource like capital and time</a:t>
            </a:r>
          </a:p>
          <a:p>
            <a:pPr>
              <a:lnSpc>
                <a:spcPct val="90000"/>
              </a:lnSpc>
            </a:pPr>
            <a:r>
              <a:rPr lang="en-GB" sz="2000" dirty="0">
                <a:solidFill>
                  <a:schemeClr val="tx1"/>
                </a:solidFill>
              </a:rPr>
              <a:t>If this resource has to be managed well, it calls upon the management to plan for it and control it, so that the information becomes a vital resource for the system</a:t>
            </a:r>
          </a:p>
          <a:p>
            <a:pPr>
              <a:lnSpc>
                <a:spcPct val="90000"/>
              </a:lnSpc>
            </a:pPr>
            <a:r>
              <a:rPr lang="en-GB" sz="2000" dirty="0">
                <a:solidFill>
                  <a:schemeClr val="tx1"/>
                </a:solidFill>
              </a:rPr>
              <a:t>It requires good planning</a:t>
            </a:r>
          </a:p>
          <a:p>
            <a:pPr>
              <a:lnSpc>
                <a:spcPct val="90000"/>
              </a:lnSpc>
            </a:pPr>
            <a:r>
              <a:rPr lang="en-GB" sz="2000" b="1" dirty="0">
                <a:solidFill>
                  <a:schemeClr val="tx1"/>
                </a:solidFill>
              </a:rPr>
              <a:t>Take an holistic approach, content and processing</a:t>
            </a:r>
          </a:p>
        </p:txBody>
      </p:sp>
    </p:spTree>
    <p:extLst>
      <p:ext uri="{BB962C8B-B14F-4D97-AF65-F5344CB8AC3E}">
        <p14:creationId xmlns:p14="http://schemas.microsoft.com/office/powerpoint/2010/main" val="764567659"/>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4" name="Rectangle 2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0E3F0FBC-DAEF-4538-9A46-685C0724FFE4}"/>
              </a:ext>
            </a:extLst>
          </p:cNvPr>
          <p:cNvSpPr>
            <a:spLocks noGrp="1"/>
          </p:cNvSpPr>
          <p:nvPr>
            <p:ph type="title"/>
          </p:nvPr>
        </p:nvSpPr>
        <p:spPr>
          <a:xfrm>
            <a:off x="750279" y="1209957"/>
            <a:ext cx="2275935" cy="4438087"/>
          </a:xfrm>
        </p:spPr>
        <p:txBody>
          <a:bodyPr anchor="ctr">
            <a:normAutofit/>
          </a:bodyPr>
          <a:lstStyle/>
          <a:p>
            <a:pPr algn="r"/>
            <a:endParaRPr lang="en-GB" sz="2800">
              <a:solidFill>
                <a:schemeClr val="tx1"/>
              </a:solidFill>
            </a:endParaRPr>
          </a:p>
        </p:txBody>
      </p:sp>
      <p:cxnSp>
        <p:nvCxnSpPr>
          <p:cNvPr id="27" name="Straight Connector 2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40CAEDA-1668-4F8C-8B6D-41C935230092}"/>
              </a:ext>
            </a:extLst>
          </p:cNvPr>
          <p:cNvSpPr>
            <a:spLocks noGrp="1"/>
          </p:cNvSpPr>
          <p:nvPr>
            <p:ph idx="1"/>
          </p:nvPr>
        </p:nvSpPr>
        <p:spPr>
          <a:xfrm>
            <a:off x="3508818" y="1059025"/>
            <a:ext cx="3976641" cy="4739950"/>
          </a:xfrm>
        </p:spPr>
        <p:txBody>
          <a:bodyPr anchor="ctr">
            <a:normAutofit/>
          </a:bodyPr>
          <a:lstStyle/>
          <a:p>
            <a:pPr>
              <a:lnSpc>
                <a:spcPct val="90000"/>
              </a:lnSpc>
            </a:pPr>
            <a:r>
              <a:rPr lang="en-GB" sz="2600" dirty="0">
                <a:solidFill>
                  <a:schemeClr val="tx1"/>
                </a:solidFill>
              </a:rPr>
              <a:t>Businesses are able to record all of their transactions using this mechanism</a:t>
            </a:r>
          </a:p>
          <a:p>
            <a:pPr>
              <a:lnSpc>
                <a:spcPct val="90000"/>
              </a:lnSpc>
            </a:pPr>
            <a:r>
              <a:rPr lang="en-GB" sz="2600" dirty="0">
                <a:solidFill>
                  <a:schemeClr val="tx1"/>
                </a:solidFill>
              </a:rPr>
              <a:t>This provides the ability  to observe trends</a:t>
            </a:r>
          </a:p>
          <a:p>
            <a:pPr>
              <a:lnSpc>
                <a:spcPct val="90000"/>
              </a:lnSpc>
            </a:pPr>
            <a:r>
              <a:rPr lang="en-GB" sz="2600" dirty="0">
                <a:solidFill>
                  <a:schemeClr val="tx1"/>
                </a:solidFill>
              </a:rPr>
              <a:t>e.g. if a business receives more customer orders in certain months, it can infer there is more demand during those periods</a:t>
            </a:r>
          </a:p>
        </p:txBody>
      </p:sp>
    </p:spTree>
    <p:extLst>
      <p:ext uri="{BB962C8B-B14F-4D97-AF65-F5344CB8AC3E}">
        <p14:creationId xmlns:p14="http://schemas.microsoft.com/office/powerpoint/2010/main" val="3613336294"/>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672D061C-AE6E-4EE4-AE43-925C55B8BC79}"/>
              </a:ext>
            </a:extLst>
          </p:cNvPr>
          <p:cNvSpPr>
            <a:spLocks noGrp="1"/>
          </p:cNvSpPr>
          <p:nvPr>
            <p:ph type="title"/>
          </p:nvPr>
        </p:nvSpPr>
        <p:spPr>
          <a:xfrm>
            <a:off x="866215" y="973668"/>
            <a:ext cx="6571060" cy="706964"/>
          </a:xfrm>
        </p:spPr>
        <p:txBody>
          <a:bodyPr>
            <a:normAutofit/>
          </a:bodyPr>
          <a:lstStyle/>
          <a:p>
            <a:pPr>
              <a:lnSpc>
                <a:spcPct val="90000"/>
              </a:lnSpc>
            </a:pPr>
            <a:r>
              <a:rPr lang="en-GB" sz="2200">
                <a:solidFill>
                  <a:srgbClr val="FFFFFF"/>
                </a:solidFill>
              </a:rPr>
              <a:t>Operation Information System (OIS)</a:t>
            </a:r>
            <a:br>
              <a:rPr lang="en-GB" sz="2200">
                <a:solidFill>
                  <a:srgbClr val="FFFFFF"/>
                </a:solidFill>
              </a:rPr>
            </a:br>
            <a:endParaRPr lang="en-GB" sz="2200">
              <a:solidFill>
                <a:srgbClr val="FFFFFF"/>
              </a:solidFill>
            </a:endParaRP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C44E46B2-2D04-4B2A-9C62-B46888FFB461}"/>
              </a:ext>
            </a:extLst>
          </p:cNvPr>
          <p:cNvGraphicFramePr>
            <a:graphicFrameLocks noGrp="1"/>
          </p:cNvGraphicFramePr>
          <p:nvPr>
            <p:ph idx="1"/>
            <p:extLst>
              <p:ext uri="{D42A27DB-BD31-4B8C-83A1-F6EECF244321}">
                <p14:modId xmlns:p14="http://schemas.microsoft.com/office/powerpoint/2010/main" val="1608991098"/>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76478573"/>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D274F89B-B800-45E6-A9FB-30EE7C32DD2F}"/>
              </a:ext>
            </a:extLst>
          </p:cNvPr>
          <p:cNvSpPr>
            <a:spLocks noGrp="1"/>
          </p:cNvSpPr>
          <p:nvPr>
            <p:ph type="title"/>
          </p:nvPr>
        </p:nvSpPr>
        <p:spPr>
          <a:xfrm>
            <a:off x="866216" y="973667"/>
            <a:ext cx="2206657" cy="4833745"/>
          </a:xfrm>
        </p:spPr>
        <p:txBody>
          <a:bodyPr>
            <a:normAutofit/>
          </a:bodyPr>
          <a:lstStyle/>
          <a:p>
            <a:r>
              <a:rPr lang="en-GB">
                <a:solidFill>
                  <a:srgbClr val="EBEBEB"/>
                </a:solidFill>
              </a:rPr>
              <a:t>Decision Support Systems (DSS)</a:t>
            </a: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349DBAD-604A-4DEE-91D8-40CDBFE004FC}"/>
              </a:ext>
            </a:extLst>
          </p:cNvPr>
          <p:cNvGraphicFramePr>
            <a:graphicFrameLocks noGrp="1"/>
          </p:cNvGraphicFramePr>
          <p:nvPr>
            <p:ph idx="1"/>
            <p:extLst>
              <p:ext uri="{D42A27DB-BD31-4B8C-83A1-F6EECF244321}">
                <p14:modId xmlns:p14="http://schemas.microsoft.com/office/powerpoint/2010/main" val="148982057"/>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5172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4BCBC60A-310F-47C9-8344-47E6FEF1DC54}"/>
              </a:ext>
            </a:extLst>
          </p:cNvPr>
          <p:cNvSpPr>
            <a:spLocks noGrp="1"/>
          </p:cNvSpPr>
          <p:nvPr>
            <p:ph type="title"/>
          </p:nvPr>
        </p:nvSpPr>
        <p:spPr>
          <a:xfrm>
            <a:off x="866216" y="973667"/>
            <a:ext cx="2206657" cy="4833745"/>
          </a:xfrm>
        </p:spPr>
        <p:txBody>
          <a:bodyPr>
            <a:normAutofit/>
          </a:bodyPr>
          <a:lstStyle/>
          <a:p>
            <a:endParaRPr lang="en-GB">
              <a:solidFill>
                <a:srgbClr val="EBEBEB"/>
              </a:solidFill>
            </a:endParaRPr>
          </a:p>
        </p:txBody>
      </p:sp>
      <p:sp>
        <p:nvSpPr>
          <p:cNvPr id="18" name="Rectangle 17">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49516E8-090D-4F1E-872E-75739734BF07}"/>
              </a:ext>
            </a:extLst>
          </p:cNvPr>
          <p:cNvGraphicFramePr>
            <a:graphicFrameLocks noGrp="1"/>
          </p:cNvGraphicFramePr>
          <p:nvPr>
            <p:ph idx="1"/>
            <p:extLst>
              <p:ext uri="{D42A27DB-BD31-4B8C-83A1-F6EECF244321}">
                <p14:modId xmlns:p14="http://schemas.microsoft.com/office/powerpoint/2010/main" val="2932608205"/>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39083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27" name="Rectangle 26">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8" name="Oval 27">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9" name="Oval 28">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1"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2"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a:extLst>
              <a:ext uri="{FF2B5EF4-FFF2-40B4-BE49-F238E27FC236}">
                <a16:creationId xmlns:a16="http://schemas.microsoft.com/office/drawing/2014/main" id="{02CB5C81-D779-4393-A252-38E59D854EF3}"/>
              </a:ext>
            </a:extLst>
          </p:cNvPr>
          <p:cNvSpPr>
            <a:spLocks noGrp="1"/>
          </p:cNvSpPr>
          <p:nvPr>
            <p:ph type="title"/>
          </p:nvPr>
        </p:nvSpPr>
        <p:spPr>
          <a:xfrm>
            <a:off x="866216" y="973667"/>
            <a:ext cx="2206657" cy="4833745"/>
          </a:xfrm>
        </p:spPr>
        <p:txBody>
          <a:bodyPr>
            <a:normAutofit/>
          </a:bodyPr>
          <a:lstStyle/>
          <a:p>
            <a:r>
              <a:rPr lang="en-GB">
                <a:solidFill>
                  <a:srgbClr val="EBEBEB"/>
                </a:solidFill>
              </a:rPr>
              <a:t>Attributes of Quality Information</a:t>
            </a:r>
            <a:br>
              <a:rPr lang="en-GB">
                <a:solidFill>
                  <a:srgbClr val="EBEBEB"/>
                </a:solidFill>
              </a:rPr>
            </a:br>
            <a:endParaRPr lang="en-GB">
              <a:solidFill>
                <a:srgbClr val="EBEBEB"/>
              </a:solidFill>
            </a:endParaRPr>
          </a:p>
        </p:txBody>
      </p:sp>
      <p:sp>
        <p:nvSpPr>
          <p:cNvPr id="35" name="Rectangle 34">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22" name="Content Placeholder 2">
            <a:extLst>
              <a:ext uri="{FF2B5EF4-FFF2-40B4-BE49-F238E27FC236}">
                <a16:creationId xmlns:a16="http://schemas.microsoft.com/office/drawing/2014/main" id="{38E24DE6-F931-48E6-8D62-A26AE08368C1}"/>
              </a:ext>
            </a:extLst>
          </p:cNvPr>
          <p:cNvGraphicFramePr>
            <a:graphicFrameLocks noGrp="1"/>
          </p:cNvGraphicFramePr>
          <p:nvPr>
            <p:ph idx="1"/>
            <p:extLst>
              <p:ext uri="{D42A27DB-BD31-4B8C-83A1-F6EECF244321}">
                <p14:modId xmlns:p14="http://schemas.microsoft.com/office/powerpoint/2010/main" val="3898582959"/>
              </p:ext>
            </p:extLst>
          </p:nvPr>
        </p:nvGraphicFramePr>
        <p:xfrm>
          <a:off x="3895725" y="808038"/>
          <a:ext cx="4793456"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70045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36" name="Rectangle 78">
            <a:extLst>
              <a:ext uri="{FF2B5EF4-FFF2-40B4-BE49-F238E27FC236}">
                <a16:creationId xmlns:a16="http://schemas.microsoft.com/office/drawing/2014/main" id="{0D105174-071A-4257-860A-5EE2D11DD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sp>
      <p:sp>
        <p:nvSpPr>
          <p:cNvPr id="81" name="Freeform 5">
            <a:extLst>
              <a:ext uri="{FF2B5EF4-FFF2-40B4-BE49-F238E27FC236}">
                <a16:creationId xmlns:a16="http://schemas.microsoft.com/office/drawing/2014/main" id="{E17B217C-3C66-46B3-9E9D-2771AA2A23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sp>
      <p:sp>
        <p:nvSpPr>
          <p:cNvPr id="83" name="Rectangle 82">
            <a:extLst>
              <a:ext uri="{FF2B5EF4-FFF2-40B4-BE49-F238E27FC236}">
                <a16:creationId xmlns:a16="http://schemas.microsoft.com/office/drawing/2014/main" id="{8A848D99-5D8B-49F5-97E9-AA7C3F5F2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Picture 4" descr="A picture containing graphical user interface&#10;&#10;Description automatically generated">
            <a:extLst>
              <a:ext uri="{FF2B5EF4-FFF2-40B4-BE49-F238E27FC236}">
                <a16:creationId xmlns:a16="http://schemas.microsoft.com/office/drawing/2014/main" id="{592F0B61-EA65-4E13-A3FD-4CFEBF1E859E}"/>
              </a:ext>
            </a:extLst>
          </p:cNvPr>
          <p:cNvPicPr>
            <a:picLocks noChangeAspect="1"/>
          </p:cNvPicPr>
          <p:nvPr/>
        </p:nvPicPr>
        <p:blipFill>
          <a:blip r:embed="rId2"/>
          <a:stretch>
            <a:fillRect/>
          </a:stretch>
        </p:blipFill>
        <p:spPr>
          <a:xfrm>
            <a:off x="827584" y="4482868"/>
            <a:ext cx="7749169" cy="1143000"/>
          </a:xfrm>
          <a:prstGeom prst="roundRect">
            <a:avLst>
              <a:gd name="adj" fmla="val 1858"/>
            </a:avLst>
          </a:prstGeom>
          <a:effectLst>
            <a:outerShdw blurRad="50800" dist="50800" dir="5400000" algn="tl" rotWithShape="0">
              <a:srgbClr val="000000">
                <a:alpha val="43000"/>
              </a:srgbClr>
            </a:outerShdw>
          </a:effectLst>
        </p:spPr>
      </p:pic>
      <p:sp>
        <p:nvSpPr>
          <p:cNvPr id="26628" name="Footer Placeholder 4">
            <a:extLst>
              <a:ext uri="{FF2B5EF4-FFF2-40B4-BE49-F238E27FC236}">
                <a16:creationId xmlns:a16="http://schemas.microsoft.com/office/drawing/2014/main" id="{D2EA2110-A5E3-448B-BE61-DD77B8A744FB}"/>
              </a:ext>
            </a:extLst>
          </p:cNvPr>
          <p:cNvSpPr>
            <a:spLocks noGrp="1"/>
          </p:cNvSpPr>
          <p:nvPr>
            <p:ph type="ftr" sz="quarter" idx="11"/>
          </p:nvPr>
        </p:nvSpPr>
        <p:spPr bwMode="auto">
          <a:xfrm>
            <a:off x="420832" y="6391838"/>
            <a:ext cx="2894846" cy="304801"/>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chorCtr="0" compatLnSpc="1">
            <a:prstTxWarp prst="textNoShape">
              <a:avLst/>
            </a:prstTxWarp>
            <a:normAutofit/>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Calibri" panose="020F050202020403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Calibri" panose="020F050202020403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Calibri" panose="020F050202020403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9pPr>
          </a:lstStyle>
          <a:p>
            <a:pPr eaLnBrk="1" hangingPunct="1">
              <a:spcBef>
                <a:spcPct val="0"/>
              </a:spcBef>
              <a:spcAft>
                <a:spcPts val="600"/>
              </a:spcAft>
              <a:buClrTx/>
              <a:buSzTx/>
              <a:buFontTx/>
              <a:buNone/>
            </a:pPr>
            <a:r>
              <a:rPr lang="en-GB" altLang="en-US" b="0">
                <a:latin typeface="Segoe UI Semibold" panose="020B0702040204020203" pitchFamily="34" charset="0"/>
              </a:rPr>
              <a:t>Copyright   B Consultancy Limited 2021</a:t>
            </a:r>
          </a:p>
        </p:txBody>
      </p:sp>
      <p:graphicFrame>
        <p:nvGraphicFramePr>
          <p:cNvPr id="26630" name="Content Placeholder 2">
            <a:extLst>
              <a:ext uri="{FF2B5EF4-FFF2-40B4-BE49-F238E27FC236}">
                <a16:creationId xmlns:a16="http://schemas.microsoft.com/office/drawing/2014/main" id="{06A958E7-A219-430B-A3F9-361CEA71D632}"/>
              </a:ext>
            </a:extLst>
          </p:cNvPr>
          <p:cNvGraphicFramePr>
            <a:graphicFrameLocks noGrp="1"/>
          </p:cNvGraphicFramePr>
          <p:nvPr>
            <p:ph idx="1"/>
            <p:extLst>
              <p:ext uri="{D42A27DB-BD31-4B8C-83A1-F6EECF244321}">
                <p14:modId xmlns:p14="http://schemas.microsoft.com/office/powerpoint/2010/main" val="3256545442"/>
              </p:ext>
            </p:extLst>
          </p:nvPr>
        </p:nvGraphicFramePr>
        <p:xfrm>
          <a:off x="2286309" y="980728"/>
          <a:ext cx="4571382" cy="30434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555" y="1207184"/>
            <a:ext cx="8354891" cy="697835"/>
          </a:xfrm>
        </p:spPr>
        <p:txBody>
          <a:bodyPr vert="horz" lIns="68580" tIns="34290" rIns="68580" bIns="34290" rtlCol="0" anchor="b">
            <a:normAutofit/>
          </a:bodyPr>
          <a:lstStyle/>
          <a:p>
            <a:pPr algn="ctr"/>
            <a:r>
              <a:rPr lang="en-US" sz="4050">
                <a:solidFill>
                  <a:srgbClr val="FFFFFF"/>
                </a:solidFill>
              </a:rPr>
              <a:t>Market Research</a:t>
            </a:r>
          </a:p>
        </p:txBody>
      </p:sp>
      <p:pic>
        <p:nvPicPr>
          <p:cNvPr id="7" name="Content Placeholder 3"/>
          <p:cNvPicPr>
            <a:picLocks noGrp="1" noChangeAspect="1"/>
          </p:cNvPicPr>
          <p:nvPr>
            <p:ph idx="1"/>
          </p:nvPr>
        </p:nvPicPr>
        <p:blipFill>
          <a:blip r:embed="rId2"/>
          <a:stretch>
            <a:fillRect/>
          </a:stretch>
        </p:blipFill>
        <p:spPr>
          <a:xfrm>
            <a:off x="779982" y="2739684"/>
            <a:ext cx="7542711" cy="2998228"/>
          </a:xfrm>
          <a:prstGeom prst="rect">
            <a:avLst/>
          </a:prstGeom>
        </p:spPr>
      </p:pic>
    </p:spTree>
    <p:extLst>
      <p:ext uri="{BB962C8B-B14F-4D97-AF65-F5344CB8AC3E}">
        <p14:creationId xmlns:p14="http://schemas.microsoft.com/office/powerpoint/2010/main" val="3595679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Rectangle 12">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4" name="Content Placeholder 3">
            <a:extLst>
              <a:ext uri="{FF2B5EF4-FFF2-40B4-BE49-F238E27FC236}">
                <a16:creationId xmlns:a16="http://schemas.microsoft.com/office/drawing/2014/main" id="{1E9E65F0-BCC2-48F8-B675-661CDEDE8332}"/>
              </a:ext>
            </a:extLst>
          </p:cNvPr>
          <p:cNvPicPr>
            <a:picLocks noGrp="1" noChangeAspect="1"/>
          </p:cNvPicPr>
          <p:nvPr>
            <p:ph idx="1"/>
          </p:nvPr>
        </p:nvPicPr>
        <p:blipFill rotWithShape="1">
          <a:blip r:embed="rId3"/>
          <a:srcRect l="4992" r="750" b="-2"/>
          <a:stretch/>
        </p:blipFill>
        <p:spPr>
          <a:xfrm>
            <a:off x="20" y="-5"/>
            <a:ext cx="9143752"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15" name="Freeform: Shape 14">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9144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sp>
        <p:nvSpPr>
          <p:cNvPr id="17" name="Freeform 5">
            <a:extLst>
              <a:ext uri="{FF2B5EF4-FFF2-40B4-BE49-F238E27FC236}">
                <a16:creationId xmlns:a16="http://schemas.microsoft.com/office/drawing/2014/main" id="{C91E93A7-6C7F-4F77-9CB0-280D958EF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9144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itle 1">
            <a:extLst>
              <a:ext uri="{FF2B5EF4-FFF2-40B4-BE49-F238E27FC236}">
                <a16:creationId xmlns:a16="http://schemas.microsoft.com/office/drawing/2014/main" id="{89BCA74B-F737-4533-B6CE-76A2146917FD}"/>
              </a:ext>
            </a:extLst>
          </p:cNvPr>
          <p:cNvSpPr>
            <a:spLocks noGrp="1"/>
          </p:cNvSpPr>
          <p:nvPr>
            <p:ph type="title"/>
          </p:nvPr>
        </p:nvSpPr>
        <p:spPr>
          <a:xfrm>
            <a:off x="669149" y="4854346"/>
            <a:ext cx="7805701" cy="868026"/>
          </a:xfrm>
        </p:spPr>
        <p:txBody>
          <a:bodyPr vert="horz" lIns="91440" tIns="45720" rIns="91440" bIns="45720" rtlCol="0" anchor="b">
            <a:normAutofit/>
          </a:bodyPr>
          <a:lstStyle/>
          <a:p>
            <a:pPr algn="ctr" eaLnBrk="1" hangingPunct="1"/>
            <a:r>
              <a:rPr lang="en-US" sz="3800" b="0" dirty="0">
                <a:solidFill>
                  <a:srgbClr val="EBEBEB"/>
                </a:solidFill>
                <a:latin typeface="+mj-lt"/>
                <a:cs typeface="+mj-cs"/>
              </a:rPr>
              <a:t>Who are your customers?</a:t>
            </a:r>
          </a:p>
        </p:txBody>
      </p:sp>
      <p:sp>
        <p:nvSpPr>
          <p:cNvPr id="19"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2142" y="3785499"/>
            <a:ext cx="2604045"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9873427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8770" name="Rectangle 2">
            <a:extLst>
              <a:ext uri="{FF2B5EF4-FFF2-40B4-BE49-F238E27FC236}">
                <a16:creationId xmlns:a16="http://schemas.microsoft.com/office/drawing/2014/main" id="{A36B74F1-765C-49F2-9D4A-574A3A9DA68A}"/>
              </a:ext>
            </a:extLst>
          </p:cNvPr>
          <p:cNvSpPr>
            <a:spLocks noGrp="1" noChangeArrowheads="1"/>
          </p:cNvSpPr>
          <p:nvPr>
            <p:ph type="title"/>
          </p:nvPr>
        </p:nvSpPr>
        <p:spPr/>
        <p:txBody>
          <a:bodyPr/>
          <a:lstStyle/>
          <a:p>
            <a:pPr eaLnBrk="1" hangingPunct="1"/>
            <a:r>
              <a:rPr lang="en-GB" altLang="en-US" sz="4000" dirty="0"/>
              <a:t>Customer Relationship Management</a:t>
            </a:r>
          </a:p>
        </p:txBody>
      </p:sp>
      <p:sp>
        <p:nvSpPr>
          <p:cNvPr id="928771" name="Rectangle 3">
            <a:extLst>
              <a:ext uri="{FF2B5EF4-FFF2-40B4-BE49-F238E27FC236}">
                <a16:creationId xmlns:a16="http://schemas.microsoft.com/office/drawing/2014/main" id="{A815E5BC-AC3E-4FDE-B4EE-FB57F43D7D24}"/>
              </a:ext>
            </a:extLst>
          </p:cNvPr>
          <p:cNvSpPr>
            <a:spLocks noGrp="1" noChangeArrowheads="1"/>
          </p:cNvSpPr>
          <p:nvPr>
            <p:ph type="body" idx="1"/>
          </p:nvPr>
        </p:nvSpPr>
        <p:spPr>
          <a:xfrm>
            <a:off x="541338" y="2185988"/>
            <a:ext cx="7275512" cy="4059237"/>
          </a:xfrm>
        </p:spPr>
        <p:txBody>
          <a:bodyPr rtlCol="0">
            <a:normAutofit/>
          </a:bodyPr>
          <a:lstStyle/>
          <a:p>
            <a:pPr eaLnBrk="1" fontAlgn="auto" hangingPunct="1">
              <a:spcAft>
                <a:spcPts val="0"/>
              </a:spcAft>
              <a:buFont typeface="Wingdings 3" charset="2"/>
              <a:buChar char=""/>
              <a:defRPr/>
            </a:pPr>
            <a:r>
              <a:rPr lang="en-GB" altLang="en-US" dirty="0">
                <a:solidFill>
                  <a:schemeClr val="tx1">
                    <a:lumMod val="75000"/>
                    <a:lumOff val="25000"/>
                  </a:schemeClr>
                </a:solidFill>
              </a:rPr>
              <a:t>Age</a:t>
            </a:r>
          </a:p>
          <a:p>
            <a:pPr eaLnBrk="1" fontAlgn="auto" hangingPunct="1">
              <a:spcAft>
                <a:spcPts val="0"/>
              </a:spcAft>
              <a:buFont typeface="Wingdings 3" charset="2"/>
              <a:buChar char=""/>
              <a:defRPr/>
            </a:pPr>
            <a:r>
              <a:rPr lang="en-GB" altLang="en-US" dirty="0">
                <a:solidFill>
                  <a:schemeClr val="tx1">
                    <a:lumMod val="75000"/>
                    <a:lumOff val="25000"/>
                  </a:schemeClr>
                </a:solidFill>
              </a:rPr>
              <a:t>Gender</a:t>
            </a:r>
          </a:p>
          <a:p>
            <a:pPr eaLnBrk="1" fontAlgn="auto" hangingPunct="1">
              <a:spcAft>
                <a:spcPts val="0"/>
              </a:spcAft>
              <a:buFont typeface="Wingdings 3" charset="2"/>
              <a:buChar char=""/>
              <a:defRPr/>
            </a:pPr>
            <a:r>
              <a:rPr lang="en-GB" altLang="en-US" dirty="0">
                <a:solidFill>
                  <a:schemeClr val="tx1">
                    <a:lumMod val="75000"/>
                    <a:lumOff val="25000"/>
                  </a:schemeClr>
                </a:solidFill>
              </a:rPr>
              <a:t>Location</a:t>
            </a:r>
          </a:p>
          <a:p>
            <a:pPr eaLnBrk="1" fontAlgn="auto" hangingPunct="1">
              <a:spcAft>
                <a:spcPts val="0"/>
              </a:spcAft>
              <a:buFont typeface="Wingdings 3" charset="2"/>
              <a:buChar char=""/>
              <a:defRPr/>
            </a:pPr>
            <a:r>
              <a:rPr lang="en-GB" altLang="en-US" dirty="0">
                <a:solidFill>
                  <a:schemeClr val="tx1">
                    <a:lumMod val="75000"/>
                    <a:lumOff val="25000"/>
                  </a:schemeClr>
                </a:solidFill>
              </a:rPr>
              <a:t>Spend</a:t>
            </a:r>
          </a:p>
          <a:p>
            <a:pPr eaLnBrk="1" fontAlgn="auto" hangingPunct="1">
              <a:spcAft>
                <a:spcPts val="0"/>
              </a:spcAft>
              <a:buFont typeface="Wingdings 3" charset="2"/>
              <a:buChar char=""/>
              <a:defRPr/>
            </a:pPr>
            <a:r>
              <a:rPr lang="en-GB" altLang="en-US" dirty="0">
                <a:solidFill>
                  <a:schemeClr val="tx1">
                    <a:lumMod val="75000"/>
                    <a:lumOff val="25000"/>
                  </a:schemeClr>
                </a:solidFill>
              </a:rPr>
              <a:t>Location</a:t>
            </a:r>
          </a:p>
          <a:p>
            <a:pPr eaLnBrk="1" fontAlgn="auto" hangingPunct="1">
              <a:spcAft>
                <a:spcPts val="0"/>
              </a:spcAft>
              <a:buFont typeface="Wingdings 3" charset="2"/>
              <a:buChar char=""/>
              <a:defRPr/>
            </a:pPr>
            <a:r>
              <a:rPr lang="en-GB" altLang="en-US" dirty="0">
                <a:solidFill>
                  <a:schemeClr val="tx1">
                    <a:lumMod val="75000"/>
                    <a:lumOff val="25000"/>
                  </a:schemeClr>
                </a:solidFill>
              </a:rPr>
              <a:t>Information received…</a:t>
            </a:r>
          </a:p>
          <a:p>
            <a:pPr eaLnBrk="1" fontAlgn="auto" hangingPunct="1">
              <a:spcAft>
                <a:spcPts val="0"/>
              </a:spcAft>
              <a:buFont typeface="Wingdings 3" charset="2"/>
              <a:buChar char=""/>
              <a:defRPr/>
            </a:pPr>
            <a:endParaRPr lang="en-GB" altLang="en-US" dirty="0">
              <a:solidFill>
                <a:schemeClr val="tx1">
                  <a:lumMod val="75000"/>
                  <a:lumOff val="25000"/>
                </a:schemeClr>
              </a:solidFill>
            </a:endParaRPr>
          </a:p>
        </p:txBody>
      </p:sp>
      <p:sp>
        <p:nvSpPr>
          <p:cNvPr id="37892" name="Footer Placeholder 4">
            <a:extLst>
              <a:ext uri="{FF2B5EF4-FFF2-40B4-BE49-F238E27FC236}">
                <a16:creationId xmlns:a16="http://schemas.microsoft.com/office/drawing/2014/main" id="{17D769B8-8142-43BB-8283-51A51B72347C}"/>
              </a:ext>
            </a:extLst>
          </p:cNvPr>
          <p:cNvSpPr>
            <a:spLocks noGrp="1"/>
          </p:cNvSpPr>
          <p:nvPr>
            <p:ph type="ftr" sz="quarter" idx="11"/>
          </p:nvPr>
        </p:nvSpPr>
        <p:spPr bwMode="auto">
          <a:xfrm>
            <a:off x="1714500" y="6245225"/>
            <a:ext cx="4929188"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Calibri" panose="020F050202020403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Calibri" panose="020F050202020403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Calibri" panose="020F050202020403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9pPr>
          </a:lstStyle>
          <a:p>
            <a:pPr eaLnBrk="1" hangingPunct="1">
              <a:spcBef>
                <a:spcPct val="0"/>
              </a:spcBef>
              <a:buClrTx/>
              <a:buSzTx/>
              <a:buFontTx/>
              <a:buNone/>
            </a:pPr>
            <a:r>
              <a:rPr lang="en-GB" altLang="en-US" sz="1400" b="0" dirty="0">
                <a:solidFill>
                  <a:srgbClr val="000000"/>
                </a:solidFill>
                <a:latin typeface="Segoe UI Semibold" panose="020B0702040204020203" pitchFamily="34" charset="0"/>
              </a:rPr>
              <a:t>Copyright   B Consultancy Limited 2021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8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928771">
                                            <p:txEl>
                                              <p:pRg st="0" end="0"/>
                                            </p:txEl>
                                          </p:spTgt>
                                        </p:tgtEl>
                                        <p:attrNameLst>
                                          <p:attrName>style.visibility</p:attrName>
                                        </p:attrNameLst>
                                      </p:cBhvr>
                                      <p:to>
                                        <p:strVal val="visible"/>
                                      </p:to>
                                    </p:set>
                                    <p:anim calcmode="lin" valueType="num">
                                      <p:cBhvr additive="base">
                                        <p:cTn id="11" dur="500" fill="hold"/>
                                        <p:tgtEl>
                                          <p:spTgt spid="92877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928771">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WHOOSH.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28771">
                                            <p:txEl>
                                              <p:pRg st="1" end="1"/>
                                            </p:txEl>
                                          </p:spTgt>
                                        </p:tgtEl>
                                        <p:attrNameLst>
                                          <p:attrName>style.visibility</p:attrName>
                                        </p:attrNameLst>
                                      </p:cBhvr>
                                      <p:to>
                                        <p:strVal val="visible"/>
                                      </p:to>
                                    </p:set>
                                    <p:anim calcmode="lin" valueType="num">
                                      <p:cBhvr additive="base">
                                        <p:cTn id="17" dur="500" fill="hold"/>
                                        <p:tgtEl>
                                          <p:spTgt spid="92877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28771">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WHOOSH.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928771">
                                            <p:txEl>
                                              <p:pRg st="2" end="2"/>
                                            </p:txEl>
                                          </p:spTgt>
                                        </p:tgtEl>
                                        <p:attrNameLst>
                                          <p:attrName>style.visibility</p:attrName>
                                        </p:attrNameLst>
                                      </p:cBhvr>
                                      <p:to>
                                        <p:strVal val="visible"/>
                                      </p:to>
                                    </p:set>
                                    <p:anim calcmode="lin" valueType="num">
                                      <p:cBhvr additive="base">
                                        <p:cTn id="23" dur="500" fill="hold"/>
                                        <p:tgtEl>
                                          <p:spTgt spid="928771">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928771">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WHOOSH.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928771">
                                            <p:txEl>
                                              <p:pRg st="3" end="3"/>
                                            </p:txEl>
                                          </p:spTgt>
                                        </p:tgtEl>
                                        <p:attrNameLst>
                                          <p:attrName>style.visibility</p:attrName>
                                        </p:attrNameLst>
                                      </p:cBhvr>
                                      <p:to>
                                        <p:strVal val="visible"/>
                                      </p:to>
                                    </p:set>
                                    <p:anim calcmode="lin" valueType="num">
                                      <p:cBhvr additive="base">
                                        <p:cTn id="29" dur="500" fill="hold"/>
                                        <p:tgtEl>
                                          <p:spTgt spid="928771">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928771">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WHOOSH.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928771">
                                            <p:txEl>
                                              <p:pRg st="4" end="4"/>
                                            </p:txEl>
                                          </p:spTgt>
                                        </p:tgtEl>
                                        <p:attrNameLst>
                                          <p:attrName>style.visibility</p:attrName>
                                        </p:attrNameLst>
                                      </p:cBhvr>
                                      <p:to>
                                        <p:strVal val="visible"/>
                                      </p:to>
                                    </p:set>
                                    <p:anim calcmode="lin" valueType="num">
                                      <p:cBhvr additive="base">
                                        <p:cTn id="35" dur="500" fill="hold"/>
                                        <p:tgtEl>
                                          <p:spTgt spid="928771">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928771">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WHOOSH.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928771">
                                            <p:txEl>
                                              <p:pRg st="5" end="5"/>
                                            </p:txEl>
                                          </p:spTgt>
                                        </p:tgtEl>
                                        <p:attrNameLst>
                                          <p:attrName>style.visibility</p:attrName>
                                        </p:attrNameLst>
                                      </p:cBhvr>
                                      <p:to>
                                        <p:strVal val="visible"/>
                                      </p:to>
                                    </p:set>
                                    <p:anim calcmode="lin" valueType="num">
                                      <p:cBhvr additive="base">
                                        <p:cTn id="41" dur="500" fill="hold"/>
                                        <p:tgtEl>
                                          <p:spTgt spid="928771">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928771">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0" grpId="0" autoUpdateAnimBg="0"/>
      <p:bldP spid="928771"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3" name="Rectangle 12">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7" name="Freeform: Shape 16">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4" name="Content Placeholder 3">
            <a:extLst>
              <a:ext uri="{FF2B5EF4-FFF2-40B4-BE49-F238E27FC236}">
                <a16:creationId xmlns:a16="http://schemas.microsoft.com/office/drawing/2014/main" id="{3D30AC48-FC08-46D9-B53B-60D7DFB98A53}"/>
              </a:ext>
            </a:extLst>
          </p:cNvPr>
          <p:cNvPicPr>
            <a:picLocks noGrp="1" noChangeAspect="1"/>
          </p:cNvPicPr>
          <p:nvPr>
            <p:ph idx="1"/>
          </p:nvPr>
        </p:nvPicPr>
        <p:blipFill>
          <a:blip r:embed="rId2"/>
          <a:stretch>
            <a:fillRect/>
          </a:stretch>
        </p:blipFill>
        <p:spPr>
          <a:xfrm>
            <a:off x="2256568" y="1563592"/>
            <a:ext cx="6404832" cy="3730814"/>
          </a:xfrm>
          <a:prstGeom prst="rect">
            <a:avLst/>
          </a:prstGeom>
        </p:spPr>
      </p:pic>
      <p:sp>
        <p:nvSpPr>
          <p:cNvPr id="6" name="TextBox 5">
            <a:extLst>
              <a:ext uri="{FF2B5EF4-FFF2-40B4-BE49-F238E27FC236}">
                <a16:creationId xmlns:a16="http://schemas.microsoft.com/office/drawing/2014/main" id="{EBAE6A55-7486-4775-A201-F350FE55E438}"/>
              </a:ext>
            </a:extLst>
          </p:cNvPr>
          <p:cNvSpPr txBox="1"/>
          <p:nvPr/>
        </p:nvSpPr>
        <p:spPr>
          <a:xfrm>
            <a:off x="3779912" y="5715458"/>
            <a:ext cx="4572000" cy="430887"/>
          </a:xfrm>
          <a:prstGeom prst="rect">
            <a:avLst/>
          </a:prstGeom>
          <a:noFill/>
        </p:spPr>
        <p:txBody>
          <a:bodyPr wrap="square">
            <a:spAutoFit/>
          </a:bodyPr>
          <a:lstStyle/>
          <a:p>
            <a:pPr>
              <a:spcAft>
                <a:spcPts val="600"/>
              </a:spcAft>
            </a:pPr>
            <a:r>
              <a:rPr lang="en-GB" sz="1100" dirty="0"/>
              <a:t>Image credited to: Management Information Systems (MIS). Kindle Edition</a:t>
            </a:r>
          </a:p>
        </p:txBody>
      </p:sp>
    </p:spTree>
    <p:extLst>
      <p:ext uri="{BB962C8B-B14F-4D97-AF65-F5344CB8AC3E}">
        <p14:creationId xmlns:p14="http://schemas.microsoft.com/office/powerpoint/2010/main" val="1645438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around each other&#10;&#10;Description generated with very high confidence">
            <a:extLst>
              <a:ext uri="{FF2B5EF4-FFF2-40B4-BE49-F238E27FC236}">
                <a16:creationId xmlns:a16="http://schemas.microsoft.com/office/drawing/2014/main" id="{CE4A177C-8A98-4709-A34B-92906F48F62E}"/>
              </a:ext>
            </a:extLst>
          </p:cNvPr>
          <p:cNvPicPr>
            <a:picLocks noChangeAspect="1"/>
          </p:cNvPicPr>
          <p:nvPr/>
        </p:nvPicPr>
        <p:blipFill>
          <a:blip r:embed="rId3"/>
          <a:stretch>
            <a:fillRect/>
          </a:stretch>
        </p:blipFill>
        <p:spPr>
          <a:xfrm>
            <a:off x="4206240" y="2324025"/>
            <a:ext cx="4211126" cy="2095035"/>
          </a:xfrm>
          <a:prstGeom prst="rect">
            <a:avLst/>
          </a:prstGeom>
          <a:effectLst/>
        </p:spPr>
      </p:pic>
      <p:sp>
        <p:nvSpPr>
          <p:cNvPr id="196610" name="Rectangle 2"/>
          <p:cNvSpPr>
            <a:spLocks noGrp="1" noChangeArrowheads="1"/>
          </p:cNvSpPr>
          <p:nvPr>
            <p:ph type="title"/>
          </p:nvPr>
        </p:nvSpPr>
        <p:spPr>
          <a:xfrm>
            <a:off x="971600" y="908720"/>
            <a:ext cx="2629121" cy="1216741"/>
          </a:xfrm>
        </p:spPr>
        <p:txBody>
          <a:bodyPr>
            <a:normAutofit/>
          </a:bodyPr>
          <a:lstStyle/>
          <a:p>
            <a:pPr>
              <a:lnSpc>
                <a:spcPct val="80000"/>
              </a:lnSpc>
            </a:pPr>
            <a:r>
              <a:rPr lang="en-GB" altLang="en-US" sz="2775" dirty="0"/>
              <a:t>YOUR CUSTOMERS?</a:t>
            </a:r>
            <a:br>
              <a:rPr lang="en-GB" altLang="en-US" sz="2775" dirty="0"/>
            </a:br>
            <a:endParaRPr lang="en-GB" altLang="en-US" sz="2775" dirty="0"/>
          </a:p>
        </p:txBody>
      </p:sp>
      <p:sp>
        <p:nvSpPr>
          <p:cNvPr id="196611" name="Rectangle 3"/>
          <p:cNvSpPr>
            <a:spLocks noGrp="1" noChangeArrowheads="1"/>
          </p:cNvSpPr>
          <p:nvPr>
            <p:ph idx="1"/>
          </p:nvPr>
        </p:nvSpPr>
        <p:spPr>
          <a:xfrm>
            <a:off x="486698" y="2686051"/>
            <a:ext cx="2629121" cy="2839064"/>
          </a:xfrm>
        </p:spPr>
        <p:txBody>
          <a:bodyPr>
            <a:normAutofit lnSpcReduction="10000"/>
          </a:bodyPr>
          <a:lstStyle/>
          <a:p>
            <a:r>
              <a:rPr lang="en-GB" altLang="en-US" sz="1500" dirty="0"/>
              <a:t>Who are you targeting?</a:t>
            </a:r>
          </a:p>
          <a:p>
            <a:r>
              <a:rPr lang="en-GB" altLang="en-US" sz="1500" dirty="0"/>
              <a:t>What needs/wants are you meeting?</a:t>
            </a:r>
          </a:p>
          <a:p>
            <a:r>
              <a:rPr lang="en-GB" altLang="en-US" sz="1500" dirty="0"/>
              <a:t>Who are they?</a:t>
            </a:r>
          </a:p>
          <a:p>
            <a:r>
              <a:rPr lang="en-GB" altLang="en-US" sz="1500" dirty="0"/>
              <a:t>What do they want?</a:t>
            </a:r>
          </a:p>
          <a:p>
            <a:r>
              <a:rPr lang="en-GB" altLang="en-US" sz="1500" dirty="0"/>
              <a:t>When do they want it?</a:t>
            </a:r>
          </a:p>
          <a:p>
            <a:r>
              <a:rPr lang="en-GB" altLang="en-US" sz="1500" dirty="0"/>
              <a:t>Where do they want it?</a:t>
            </a:r>
          </a:p>
          <a:p>
            <a:r>
              <a:rPr lang="en-GB" altLang="en-US" sz="1500" dirty="0"/>
              <a:t>How do they order, pay and receive it?</a:t>
            </a:r>
          </a:p>
        </p:txBody>
      </p:sp>
    </p:spTree>
    <p:extLst>
      <p:ext uri="{BB962C8B-B14F-4D97-AF65-F5344CB8AC3E}">
        <p14:creationId xmlns:p14="http://schemas.microsoft.com/office/powerpoint/2010/main" val="239724037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6738" name="Group 72"/>
          <p:cNvGrpSpPr>
            <a:grpSpLocks noGrp="1" noUngrp="1" noRot="1" noChangeAspect="1" noMove="1" noResize="1"/>
          </p:cNvGrpSpPr>
          <p:nvPr/>
        </p:nvGrpSpPr>
        <p:grpSpPr bwMode="auto">
          <a:xfrm>
            <a:off x="1143000" y="850107"/>
            <a:ext cx="6858000" cy="5150644"/>
            <a:chOff x="0" y="-2373"/>
            <a:chExt cx="12192000" cy="6867027"/>
          </a:xfrm>
        </p:grpSpPr>
        <p:sp>
          <p:nvSpPr>
            <p:cNvPr id="74" name="Rectangle 73">
              <a:extLst>
                <a:ext uri="{FF2B5EF4-FFF2-40B4-BE49-F238E27FC236}">
                  <a16:creationId xmlns:a16="http://schemas.microsoft.com/office/drawing/2014/main" id="{4903268C-2C5A-4507-9244-86102327B74A}"/>
                </a:ext>
              </a:extLst>
            </p:cNvPr>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Oval 74">
              <a:extLst>
                <a:ext uri="{FF2B5EF4-FFF2-40B4-BE49-F238E27FC236}">
                  <a16:creationId xmlns:a16="http://schemas.microsoft.com/office/drawing/2014/main" id="{539F7113-C588-46FB-ADDE-55CEC5981441}"/>
                </a:ext>
              </a:extLst>
            </p:cNvPr>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B6481A55-E6DE-4B8B-9847-0230D12F7E38}"/>
                </a:ext>
              </a:extLst>
            </p:cNvPr>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052FD8DB-2F6F-462A-9BF4-1E26C93321C4}"/>
                </a:ext>
              </a:extLst>
            </p:cNvPr>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Oval 77">
              <a:extLst>
                <a:ext uri="{FF2B5EF4-FFF2-40B4-BE49-F238E27FC236}">
                  <a16:creationId xmlns:a16="http://schemas.microsoft.com/office/drawing/2014/main" id="{BE52543D-8290-40DE-990A-27CC1992A361}"/>
                </a:ext>
              </a:extLst>
            </p:cNvPr>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Oval 78">
              <a:extLst>
                <a:ext uri="{FF2B5EF4-FFF2-40B4-BE49-F238E27FC236}">
                  <a16:creationId xmlns:a16="http://schemas.microsoft.com/office/drawing/2014/main" id="{8ECC693B-FBF3-45DD-849C-AC1B1B290539}"/>
                </a:ext>
              </a:extLst>
            </p:cNvPr>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0" name="Rectangle 79">
              <a:extLst>
                <a:ext uri="{FF2B5EF4-FFF2-40B4-BE49-F238E27FC236}">
                  <a16:creationId xmlns:a16="http://schemas.microsoft.com/office/drawing/2014/main" id="{56515BC8-A1CA-4EB4-81D8-6A891458F764}"/>
                </a:ext>
              </a:extLst>
            </p:cNvPr>
            <p:cNvSpPr/>
            <p:nvPr/>
          </p:nvSpPr>
          <p:spPr>
            <a:xfrm>
              <a:off x="5194300" y="402411"/>
              <a:ext cx="6574367" cy="60526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6762" name="Freeform 5"/>
            <p:cNvSpPr>
              <a:spLocks/>
            </p:cNvSpPr>
            <p:nvPr/>
          </p:nvSpPr>
          <p:spPr bwMode="gray">
            <a:xfrm rot="-5677511">
              <a:off x="3140485" y="1826078"/>
              <a:ext cx="3299407" cy="440924"/>
            </a:xfrm>
            <a:custGeom>
              <a:avLst/>
              <a:gdLst>
                <a:gd name="T0" fmla="*/ 28045 w 10000"/>
                <a:gd name="T1" fmla="*/ 211004 h 5291"/>
                <a:gd name="T2" fmla="*/ 3285549 w 10000"/>
                <a:gd name="T3" fmla="*/ 440924 h 5291"/>
                <a:gd name="T4" fmla="*/ 3299407 w 10000"/>
                <a:gd name="T5" fmla="*/ 0 h 5291"/>
                <a:gd name="T6" fmla="*/ 3299407 w 10000"/>
                <a:gd name="T7" fmla="*/ 0 h 5291"/>
                <a:gd name="T8" fmla="*/ 3189537 w 10000"/>
                <a:gd name="T9" fmla="*/ 17000 h 5291"/>
                <a:gd name="T10" fmla="*/ 3079666 w 10000"/>
                <a:gd name="T11" fmla="*/ 33334 h 5291"/>
                <a:gd name="T12" fmla="*/ 2969796 w 10000"/>
                <a:gd name="T13" fmla="*/ 49167 h 5291"/>
                <a:gd name="T14" fmla="*/ 2859596 w 10000"/>
                <a:gd name="T15" fmla="*/ 62751 h 5291"/>
                <a:gd name="T16" fmla="*/ 2749396 w 10000"/>
                <a:gd name="T17" fmla="*/ 76418 h 5291"/>
                <a:gd name="T18" fmla="*/ 2639196 w 10000"/>
                <a:gd name="T19" fmla="*/ 89251 h 5291"/>
                <a:gd name="T20" fmla="*/ 2530315 w 10000"/>
                <a:gd name="T21" fmla="*/ 100168 h 5291"/>
                <a:gd name="T22" fmla="*/ 2419455 w 10000"/>
                <a:gd name="T23" fmla="*/ 110419 h 5291"/>
                <a:gd name="T24" fmla="*/ 2309585 w 10000"/>
                <a:gd name="T25" fmla="*/ 120002 h 5291"/>
                <a:gd name="T26" fmla="*/ 2201694 w 10000"/>
                <a:gd name="T27" fmla="*/ 128169 h 5291"/>
                <a:gd name="T28" fmla="*/ 2091824 w 10000"/>
                <a:gd name="T29" fmla="*/ 136336 h 5291"/>
                <a:gd name="T30" fmla="*/ 1983933 w 10000"/>
                <a:gd name="T31" fmla="*/ 143252 h 5291"/>
                <a:gd name="T32" fmla="*/ 1876043 w 10000"/>
                <a:gd name="T33" fmla="*/ 148669 h 5291"/>
                <a:gd name="T34" fmla="*/ 1768152 w 10000"/>
                <a:gd name="T35" fmla="*/ 154169 h 5291"/>
                <a:gd name="T36" fmla="*/ 1661581 w 10000"/>
                <a:gd name="T37" fmla="*/ 158836 h 5291"/>
                <a:gd name="T38" fmla="*/ 1556330 w 10000"/>
                <a:gd name="T39" fmla="*/ 162336 h 5291"/>
                <a:gd name="T40" fmla="*/ 1450419 w 10000"/>
                <a:gd name="T41" fmla="*/ 165003 h 5291"/>
                <a:gd name="T42" fmla="*/ 1345828 w 10000"/>
                <a:gd name="T43" fmla="*/ 167753 h 5291"/>
                <a:gd name="T44" fmla="*/ 1242557 w 10000"/>
                <a:gd name="T45" fmla="*/ 169086 h 5291"/>
                <a:gd name="T46" fmla="*/ 1139615 w 10000"/>
                <a:gd name="T47" fmla="*/ 170503 h 5291"/>
                <a:gd name="T48" fmla="*/ 1037664 w 10000"/>
                <a:gd name="T49" fmla="*/ 171086 h 5291"/>
                <a:gd name="T50" fmla="*/ 936702 w 10000"/>
                <a:gd name="T51" fmla="*/ 170503 h 5291"/>
                <a:gd name="T52" fmla="*/ 837060 w 10000"/>
                <a:gd name="T53" fmla="*/ 170503 h 5291"/>
                <a:gd name="T54" fmla="*/ 738407 w 10000"/>
                <a:gd name="T55" fmla="*/ 169086 h 5291"/>
                <a:gd name="T56" fmla="*/ 641075 w 10000"/>
                <a:gd name="T57" fmla="*/ 167003 h 5291"/>
                <a:gd name="T58" fmla="*/ 545392 w 10000"/>
                <a:gd name="T59" fmla="*/ 165003 h 5291"/>
                <a:gd name="T60" fmla="*/ 451359 w 10000"/>
                <a:gd name="T61" fmla="*/ 162919 h 5291"/>
                <a:gd name="T62" fmla="*/ 357986 w 10000"/>
                <a:gd name="T63" fmla="*/ 159586 h 5291"/>
                <a:gd name="T64" fmla="*/ 265932 w 10000"/>
                <a:gd name="T65" fmla="*/ 156086 h 5291"/>
                <a:gd name="T66" fmla="*/ 175858 w 10000"/>
                <a:gd name="T67" fmla="*/ 152753 h 5291"/>
                <a:gd name="T68" fmla="*/ 0 w 10000"/>
                <a:gd name="T69" fmla="*/ 143836 h 5291"/>
                <a:gd name="T70" fmla="*/ 28045 w 10000"/>
                <a:gd name="T71" fmla="*/ 211004 h 52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000" h="5291">
                  <a:moveTo>
                    <a:pt x="85" y="2532"/>
                  </a:moveTo>
                  <a:cubicBezTo>
                    <a:pt x="1736" y="3911"/>
                    <a:pt x="7524" y="5298"/>
                    <a:pt x="9958" y="5291"/>
                  </a:cubicBezTo>
                  <a:cubicBezTo>
                    <a:pt x="9989" y="1958"/>
                    <a:pt x="9969" y="3333"/>
                    <a:pt x="10000" y="0"/>
                  </a:cubicBez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3" name="Freeform 5"/>
            <p:cNvSpPr>
              <a:spLocks/>
            </p:cNvSpPr>
            <p:nvPr/>
          </p:nvSpPr>
          <p:spPr bwMode="gray">
            <a:xfrm rot="-5400000">
              <a:off x="2229377" y="2801721"/>
              <a:ext cx="6053670" cy="1254558"/>
            </a:xfrm>
            <a:custGeom>
              <a:avLst/>
              <a:gdLst>
                <a:gd name="T0" fmla="*/ 0 w 10000"/>
                <a:gd name="T1" fmla="*/ 0 h 8000"/>
                <a:gd name="T2" fmla="*/ 0 w 10000"/>
                <a:gd name="T3" fmla="*/ 1249853 h 8000"/>
                <a:gd name="T4" fmla="*/ 6053670 w 10000"/>
                <a:gd name="T5" fmla="*/ 1254558 h 8000"/>
                <a:gd name="T6" fmla="*/ 6053670 w 10000"/>
                <a:gd name="T7" fmla="*/ 1098 h 8000"/>
                <a:gd name="T8" fmla="*/ 6053670 w 10000"/>
                <a:gd name="T9" fmla="*/ 1098 h 8000"/>
                <a:gd name="T10" fmla="*/ 5916252 w 10000"/>
                <a:gd name="T11" fmla="*/ 24464 h 8000"/>
                <a:gd name="T12" fmla="*/ 5779439 w 10000"/>
                <a:gd name="T13" fmla="*/ 46732 h 8000"/>
                <a:gd name="T14" fmla="*/ 5642020 w 10000"/>
                <a:gd name="T15" fmla="*/ 68530 h 8000"/>
                <a:gd name="T16" fmla="*/ 5503997 w 10000"/>
                <a:gd name="T17" fmla="*/ 87192 h 8000"/>
                <a:gd name="T18" fmla="*/ 5366578 w 10000"/>
                <a:gd name="T19" fmla="*/ 106010 h 8000"/>
                <a:gd name="T20" fmla="*/ 5228555 w 10000"/>
                <a:gd name="T21" fmla="*/ 123574 h 8000"/>
                <a:gd name="T22" fmla="*/ 5092347 w 10000"/>
                <a:gd name="T23" fmla="*/ 138629 h 8000"/>
                <a:gd name="T24" fmla="*/ 4954324 w 10000"/>
                <a:gd name="T25" fmla="*/ 152899 h 8000"/>
                <a:gd name="T26" fmla="*/ 4816905 w 10000"/>
                <a:gd name="T27" fmla="*/ 165915 h 8000"/>
                <a:gd name="T28" fmla="*/ 4681908 w 10000"/>
                <a:gd name="T29" fmla="*/ 177206 h 8000"/>
                <a:gd name="T30" fmla="*/ 4545095 w 10000"/>
                <a:gd name="T31" fmla="*/ 188497 h 8000"/>
                <a:gd name="T32" fmla="*/ 4410099 w 10000"/>
                <a:gd name="T33" fmla="*/ 197907 h 8000"/>
                <a:gd name="T34" fmla="*/ 4275102 w 10000"/>
                <a:gd name="T35" fmla="*/ 205277 h 8000"/>
                <a:gd name="T36" fmla="*/ 4140710 w 10000"/>
                <a:gd name="T37" fmla="*/ 212961 h 8000"/>
                <a:gd name="T38" fmla="*/ 4007530 w 10000"/>
                <a:gd name="T39" fmla="*/ 219391 h 8000"/>
                <a:gd name="T40" fmla="*/ 3875560 w 10000"/>
                <a:gd name="T41" fmla="*/ 223939 h 8000"/>
                <a:gd name="T42" fmla="*/ 3743590 w 10000"/>
                <a:gd name="T43" fmla="*/ 227859 h 8000"/>
                <a:gd name="T44" fmla="*/ 3612830 w 10000"/>
                <a:gd name="T45" fmla="*/ 231623 h 8000"/>
                <a:gd name="T46" fmla="*/ 3483887 w 10000"/>
                <a:gd name="T47" fmla="*/ 233348 h 8000"/>
                <a:gd name="T48" fmla="*/ 3354944 w 10000"/>
                <a:gd name="T49" fmla="*/ 235230 h 8000"/>
                <a:gd name="T50" fmla="*/ 3227817 w 10000"/>
                <a:gd name="T51" fmla="*/ 236171 h 8000"/>
                <a:gd name="T52" fmla="*/ 3101901 w 10000"/>
                <a:gd name="T53" fmla="*/ 235230 h 8000"/>
                <a:gd name="T54" fmla="*/ 2977195 w 10000"/>
                <a:gd name="T55" fmla="*/ 235230 h 8000"/>
                <a:gd name="T56" fmla="*/ 2853700 w 10000"/>
                <a:gd name="T57" fmla="*/ 233348 h 8000"/>
                <a:gd name="T58" fmla="*/ 2732627 w 10000"/>
                <a:gd name="T59" fmla="*/ 230525 h 8000"/>
                <a:gd name="T60" fmla="*/ 2612764 w 10000"/>
                <a:gd name="T61" fmla="*/ 227859 h 8000"/>
                <a:gd name="T62" fmla="*/ 2495323 w 10000"/>
                <a:gd name="T63" fmla="*/ 224880 h 8000"/>
                <a:gd name="T64" fmla="*/ 2378487 w 10000"/>
                <a:gd name="T65" fmla="*/ 220332 h 8000"/>
                <a:gd name="T66" fmla="*/ 2263467 w 10000"/>
                <a:gd name="T67" fmla="*/ 215470 h 8000"/>
                <a:gd name="T68" fmla="*/ 2150869 w 10000"/>
                <a:gd name="T69" fmla="*/ 211079 h 8000"/>
                <a:gd name="T70" fmla="*/ 1931121 w 10000"/>
                <a:gd name="T71" fmla="*/ 198691 h 8000"/>
                <a:gd name="T72" fmla="*/ 1720453 w 10000"/>
                <a:gd name="T73" fmla="*/ 185518 h 8000"/>
                <a:gd name="T74" fmla="*/ 1518260 w 10000"/>
                <a:gd name="T75" fmla="*/ 171718 h 8000"/>
                <a:gd name="T76" fmla="*/ 1326964 w 10000"/>
                <a:gd name="T77" fmla="*/ 156506 h 8000"/>
                <a:gd name="T78" fmla="*/ 1144144 w 10000"/>
                <a:gd name="T79" fmla="*/ 140667 h 8000"/>
                <a:gd name="T80" fmla="*/ 974641 w 10000"/>
                <a:gd name="T81" fmla="*/ 123574 h 8000"/>
                <a:gd name="T82" fmla="*/ 815429 w 10000"/>
                <a:gd name="T83" fmla="*/ 106794 h 8000"/>
                <a:gd name="T84" fmla="*/ 668931 w 10000"/>
                <a:gd name="T85" fmla="*/ 90015 h 8000"/>
                <a:gd name="T86" fmla="*/ 534539 w 10000"/>
                <a:gd name="T87" fmla="*/ 74176 h 8000"/>
                <a:gd name="T88" fmla="*/ 415282 w 10000"/>
                <a:gd name="T89" fmla="*/ 59121 h 8000"/>
                <a:gd name="T90" fmla="*/ 307526 w 10000"/>
                <a:gd name="T91" fmla="*/ 44850 h 8000"/>
                <a:gd name="T92" fmla="*/ 216721 w 10000"/>
                <a:gd name="T93" fmla="*/ 32932 h 8000"/>
                <a:gd name="T94" fmla="*/ 140445 w 10000"/>
                <a:gd name="T95" fmla="*/ 21641 h 8000"/>
                <a:gd name="T96" fmla="*/ 35717 w 10000"/>
                <a:gd name="T97" fmla="*/ 5489 h 8000"/>
                <a:gd name="T98" fmla="*/ 0 w 10000"/>
                <a:gd name="T99" fmla="*/ 0 h 8000"/>
                <a:gd name="T100" fmla="*/ 0 w 10000"/>
                <a:gd name="T101" fmla="*/ 0 h 80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0000" h="8000">
                  <a:moveTo>
                    <a:pt x="0" y="0"/>
                  </a:moveTo>
                  <a:lnTo>
                    <a:pt x="0" y="7970"/>
                  </a:lnTo>
                  <a:lnTo>
                    <a:pt x="10000" y="8000"/>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4" name="Freeform 5"/>
            <p:cNvSpPr>
              <a:spLocks noEditPoints="1"/>
            </p:cNvSpPr>
            <p:nvPr/>
          </p:nvSpPr>
          <p:spPr bwMode="gray">
            <a:xfrm>
              <a:off x="0" y="1587"/>
              <a:ext cx="12192000" cy="6856413"/>
            </a:xfrm>
            <a:custGeom>
              <a:avLst/>
              <a:gdLst>
                <a:gd name="T0" fmla="*/ 0 w 15356"/>
                <a:gd name="T1" fmla="*/ 0 h 8638"/>
                <a:gd name="T2" fmla="*/ 0 w 15356"/>
                <a:gd name="T3" fmla="*/ 6856413 h 8638"/>
                <a:gd name="T4" fmla="*/ 12192000 w 15356"/>
                <a:gd name="T5" fmla="*/ 6856413 h 8638"/>
                <a:gd name="T6" fmla="*/ 12192000 w 15356"/>
                <a:gd name="T7" fmla="*/ 0 h 8638"/>
                <a:gd name="T8" fmla="*/ 0 w 15356"/>
                <a:gd name="T9" fmla="*/ 0 h 8638"/>
                <a:gd name="T10" fmla="*/ 11709274 w 15356"/>
                <a:gd name="T11" fmla="*/ 6380163 h 8638"/>
                <a:gd name="T12" fmla="*/ 476374 w 15356"/>
                <a:gd name="T13" fmla="*/ 6380163 h 8638"/>
                <a:gd name="T14" fmla="*/ 476374 w 15356"/>
                <a:gd name="T15" fmla="*/ 469900 h 8638"/>
                <a:gd name="T16" fmla="*/ 11709274 w 15356"/>
                <a:gd name="T17" fmla="*/ 469900 h 8638"/>
                <a:gd name="T18" fmla="*/ 11709274 w 15356"/>
                <a:gd name="T19" fmla="*/ 6380163 h 8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pic>
        <p:nvPicPr>
          <p:cNvPr id="116739" name="Content Placeholder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794" y="1481138"/>
            <a:ext cx="3595688" cy="389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Rectangle 84">
            <a:extLst>
              <a:ext uri="{FF2B5EF4-FFF2-40B4-BE49-F238E27FC236}">
                <a16:creationId xmlns:a16="http://schemas.microsoft.com/office/drawing/2014/main" id="{5014FF2D-4863-43AA-82A7-958E9F743951}"/>
              </a:ext>
            </a:extLst>
          </p:cNvPr>
          <p:cNvSpPr>
            <a:spLocks noGrp="1" noRot="1" noChangeAspect="1" noMove="1" noResize="1" noEditPoints="1" noAdjustHandles="1" noChangeArrowheads="1" noChangeShapeType="1" noTextEdit="1"/>
          </p:cNvSpPr>
          <p:nvPr/>
        </p:nvSpPr>
        <p:spPr>
          <a:xfrm>
            <a:off x="7013972" y="857250"/>
            <a:ext cx="385763"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16741" name="Title 1"/>
          <p:cNvSpPr>
            <a:spLocks noGrp="1" noChangeArrowheads="1"/>
          </p:cNvSpPr>
          <p:nvPr>
            <p:ph type="title"/>
          </p:nvPr>
        </p:nvSpPr>
        <p:spPr>
          <a:xfrm>
            <a:off x="1793081" y="1587103"/>
            <a:ext cx="1762125" cy="765572"/>
          </a:xfrm>
        </p:spPr>
        <p:txBody>
          <a:bodyPr/>
          <a:lstStyle/>
          <a:p>
            <a:pPr eaLnBrk="1" hangingPunct="1"/>
            <a:r>
              <a:rPr lang="en-GB" altLang="en-US"/>
              <a:t>Data</a:t>
            </a:r>
          </a:p>
        </p:txBody>
      </p:sp>
      <p:sp>
        <p:nvSpPr>
          <p:cNvPr id="116742" name="Content Placeholder 5"/>
          <p:cNvSpPr>
            <a:spLocks noGrp="1" noChangeArrowheads="1"/>
          </p:cNvSpPr>
          <p:nvPr>
            <p:ph idx="1"/>
          </p:nvPr>
        </p:nvSpPr>
        <p:spPr>
          <a:xfrm>
            <a:off x="3820717" y="5373291"/>
            <a:ext cx="3915965" cy="546497"/>
          </a:xfrm>
        </p:spPr>
        <p:txBody>
          <a:bodyPr/>
          <a:lstStyle/>
          <a:p>
            <a:pPr eaLnBrk="1" hangingPunct="1"/>
            <a:r>
              <a:rPr lang="en-GB" altLang="en-US" sz="600"/>
              <a:t>Source: http://www.black.ninja/how-to-blow-away-your-customers-with-data-analytics/</a:t>
            </a:r>
          </a:p>
        </p:txBody>
      </p:sp>
    </p:spTree>
    <p:extLst>
      <p:ext uri="{BB962C8B-B14F-4D97-AF65-F5344CB8AC3E}">
        <p14:creationId xmlns:p14="http://schemas.microsoft.com/office/powerpoint/2010/main" val="532772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09BDC-3DEB-4B6B-B58E-4F737E1CFCF3}"/>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3D82F47E-AECC-48D5-BAF4-56DF11D99445}"/>
              </a:ext>
            </a:extLst>
          </p:cNvPr>
          <p:cNvPicPr>
            <a:picLocks noGrp="1" noChangeAspect="1"/>
          </p:cNvPicPr>
          <p:nvPr>
            <p:ph idx="1"/>
          </p:nvPr>
        </p:nvPicPr>
        <p:blipFill>
          <a:blip r:embed="rId2"/>
          <a:stretch>
            <a:fillRect/>
          </a:stretch>
        </p:blipFill>
        <p:spPr>
          <a:xfrm>
            <a:off x="755576" y="2276872"/>
            <a:ext cx="2619375" cy="1743075"/>
          </a:xfrm>
          <a:prstGeom prst="rect">
            <a:avLst/>
          </a:prstGeom>
        </p:spPr>
      </p:pic>
      <p:pic>
        <p:nvPicPr>
          <p:cNvPr id="5" name="Picture 4">
            <a:extLst>
              <a:ext uri="{FF2B5EF4-FFF2-40B4-BE49-F238E27FC236}">
                <a16:creationId xmlns:a16="http://schemas.microsoft.com/office/drawing/2014/main" id="{4E240852-D8A1-4779-BE23-BC794A3A96BA}"/>
              </a:ext>
            </a:extLst>
          </p:cNvPr>
          <p:cNvPicPr>
            <a:picLocks noChangeAspect="1"/>
          </p:cNvPicPr>
          <p:nvPr/>
        </p:nvPicPr>
        <p:blipFill>
          <a:blip r:embed="rId3"/>
          <a:stretch>
            <a:fillRect/>
          </a:stretch>
        </p:blipFill>
        <p:spPr>
          <a:xfrm>
            <a:off x="3166046" y="3604491"/>
            <a:ext cx="2619376" cy="1047750"/>
          </a:xfrm>
          <a:prstGeom prst="rect">
            <a:avLst/>
          </a:prstGeom>
        </p:spPr>
      </p:pic>
      <p:pic>
        <p:nvPicPr>
          <p:cNvPr id="6" name="Picture 5">
            <a:extLst>
              <a:ext uri="{FF2B5EF4-FFF2-40B4-BE49-F238E27FC236}">
                <a16:creationId xmlns:a16="http://schemas.microsoft.com/office/drawing/2014/main" id="{4476535A-3887-4BFB-8027-DC789776A622}"/>
              </a:ext>
            </a:extLst>
          </p:cNvPr>
          <p:cNvPicPr>
            <a:picLocks noChangeAspect="1"/>
          </p:cNvPicPr>
          <p:nvPr/>
        </p:nvPicPr>
        <p:blipFill>
          <a:blip r:embed="rId4"/>
          <a:stretch>
            <a:fillRect/>
          </a:stretch>
        </p:blipFill>
        <p:spPr>
          <a:xfrm>
            <a:off x="5508104" y="4379660"/>
            <a:ext cx="2847975" cy="1600200"/>
          </a:xfrm>
          <a:prstGeom prst="rect">
            <a:avLst/>
          </a:prstGeom>
        </p:spPr>
      </p:pic>
      <p:pic>
        <p:nvPicPr>
          <p:cNvPr id="7" name="Picture 6">
            <a:extLst>
              <a:ext uri="{FF2B5EF4-FFF2-40B4-BE49-F238E27FC236}">
                <a16:creationId xmlns:a16="http://schemas.microsoft.com/office/drawing/2014/main" id="{4194F4A0-7847-482F-A7BA-D4DEA260F60E}"/>
              </a:ext>
            </a:extLst>
          </p:cNvPr>
          <p:cNvPicPr>
            <a:picLocks noChangeAspect="1"/>
          </p:cNvPicPr>
          <p:nvPr/>
        </p:nvPicPr>
        <p:blipFill>
          <a:blip r:embed="rId5"/>
          <a:stretch>
            <a:fillRect/>
          </a:stretch>
        </p:blipFill>
        <p:spPr>
          <a:xfrm>
            <a:off x="1298500" y="4678881"/>
            <a:ext cx="2298204" cy="1052190"/>
          </a:xfrm>
          <a:prstGeom prst="rect">
            <a:avLst/>
          </a:prstGeom>
        </p:spPr>
      </p:pic>
      <p:pic>
        <p:nvPicPr>
          <p:cNvPr id="8" name="Picture 7">
            <a:extLst>
              <a:ext uri="{FF2B5EF4-FFF2-40B4-BE49-F238E27FC236}">
                <a16:creationId xmlns:a16="http://schemas.microsoft.com/office/drawing/2014/main" id="{4F5702A9-9162-40AF-8D4E-AFB7E5EC866B}"/>
              </a:ext>
            </a:extLst>
          </p:cNvPr>
          <p:cNvPicPr>
            <a:picLocks noChangeAspect="1"/>
          </p:cNvPicPr>
          <p:nvPr/>
        </p:nvPicPr>
        <p:blipFill>
          <a:blip r:embed="rId6"/>
          <a:stretch>
            <a:fillRect/>
          </a:stretch>
        </p:blipFill>
        <p:spPr>
          <a:xfrm>
            <a:off x="5436096" y="2468815"/>
            <a:ext cx="2464867" cy="1205558"/>
          </a:xfrm>
          <a:prstGeom prst="rect">
            <a:avLst/>
          </a:prstGeom>
        </p:spPr>
      </p:pic>
    </p:spTree>
    <p:extLst>
      <p:ext uri="{BB962C8B-B14F-4D97-AF65-F5344CB8AC3E}">
        <p14:creationId xmlns:p14="http://schemas.microsoft.com/office/powerpoint/2010/main" val="583169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 name="Group 16">
            <a:extLst>
              <a:ext uri="{FF2B5EF4-FFF2-40B4-BE49-F238E27FC236}">
                <a16:creationId xmlns:a16="http://schemas.microsoft.com/office/drawing/2014/main" id="{6503EB0F-2257-4A3E-A73B-E1DE769B45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8" name="Rectangle 17">
              <a:extLst>
                <a:ext uri="{FF2B5EF4-FFF2-40B4-BE49-F238E27FC236}">
                  <a16:creationId xmlns:a16="http://schemas.microsoft.com/office/drawing/2014/main" id="{77012B2A-0D78-433A-8C68-8889D3DCDD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Freeform 5">
              <a:extLst>
                <a:ext uri="{FF2B5EF4-FFF2-40B4-BE49-F238E27FC236}">
                  <a16:creationId xmlns:a16="http://schemas.microsoft.com/office/drawing/2014/main" id="{119D0202-ED3F-47CC-90E9-4E963BCDAB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Rectangle 20">
            <a:extLst>
              <a:ext uri="{FF2B5EF4-FFF2-40B4-BE49-F238E27FC236}">
                <a16:creationId xmlns:a16="http://schemas.microsoft.com/office/drawing/2014/main" id="{670D6F2B-93AF-47D6-9378-5E54BE0AC6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1" name="Rectangle 22">
            <a:extLst>
              <a:ext uri="{FF2B5EF4-FFF2-40B4-BE49-F238E27FC236}">
                <a16:creationId xmlns:a16="http://schemas.microsoft.com/office/drawing/2014/main" id="{491A5E26-1F21-459D-8C03-ADB057B09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12" descr="Colourful strings being woven togehter">
            <a:extLst>
              <a:ext uri="{FF2B5EF4-FFF2-40B4-BE49-F238E27FC236}">
                <a16:creationId xmlns:a16="http://schemas.microsoft.com/office/drawing/2014/main" id="{D4475B3F-3D2A-4571-A464-90346F0DBF59}"/>
              </a:ext>
            </a:extLst>
          </p:cNvPr>
          <p:cNvPicPr>
            <a:picLocks noChangeAspect="1"/>
          </p:cNvPicPr>
          <p:nvPr/>
        </p:nvPicPr>
        <p:blipFill rotWithShape="1">
          <a:blip r:embed="rId3">
            <a:alphaModFix amt="40000"/>
          </a:blip>
          <a:srcRect l="11000" r="-1" b="-1"/>
          <a:stretch/>
        </p:blipFill>
        <p:spPr>
          <a:xfrm>
            <a:off x="20" y="10"/>
            <a:ext cx="9143980" cy="6857990"/>
          </a:xfrm>
          <a:prstGeom prst="rect">
            <a:avLst/>
          </a:prstGeom>
        </p:spPr>
      </p:pic>
      <p:sp>
        <p:nvSpPr>
          <p:cNvPr id="2" name="Title 1">
            <a:extLst>
              <a:ext uri="{FF2B5EF4-FFF2-40B4-BE49-F238E27FC236}">
                <a16:creationId xmlns:a16="http://schemas.microsoft.com/office/drawing/2014/main" id="{4881E9C9-273D-4CBD-88C0-AE9E3773DF0E}"/>
              </a:ext>
            </a:extLst>
          </p:cNvPr>
          <p:cNvSpPr>
            <a:spLocks noGrp="1"/>
          </p:cNvSpPr>
          <p:nvPr>
            <p:ph type="title"/>
          </p:nvPr>
        </p:nvSpPr>
        <p:spPr>
          <a:xfrm>
            <a:off x="866216" y="2099733"/>
            <a:ext cx="6619243" cy="2677648"/>
          </a:xfrm>
        </p:spPr>
        <p:txBody>
          <a:bodyPr vert="horz" lIns="91440" tIns="45720" rIns="91440" bIns="45720" rtlCol="0" anchor="b">
            <a:normAutofit/>
          </a:bodyPr>
          <a:lstStyle/>
          <a:p>
            <a:pPr eaLnBrk="1" hangingPunct="1"/>
            <a:r>
              <a:rPr lang="en-US" sz="5400" b="0">
                <a:solidFill>
                  <a:schemeClr val="tx1"/>
                </a:solidFill>
                <a:latin typeface="+mj-lt"/>
                <a:cs typeface="+mj-cs"/>
              </a:rPr>
              <a:t>Activity</a:t>
            </a:r>
          </a:p>
        </p:txBody>
      </p:sp>
    </p:spTree>
    <p:extLst>
      <p:ext uri="{BB962C8B-B14F-4D97-AF65-F5344CB8AC3E}">
        <p14:creationId xmlns:p14="http://schemas.microsoft.com/office/powerpoint/2010/main" val="7328639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28" name="Freeform: Shape 27">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5" name="Content Placeholder 4" descr="Text&#10;&#10;Description automatically generated with low confidence">
            <a:extLst>
              <a:ext uri="{FF2B5EF4-FFF2-40B4-BE49-F238E27FC236}">
                <a16:creationId xmlns:a16="http://schemas.microsoft.com/office/drawing/2014/main" id="{03A3E6B6-7DAE-4892-9A23-6525BAE02496}"/>
              </a:ext>
            </a:extLst>
          </p:cNvPr>
          <p:cNvPicPr>
            <a:picLocks noGrp="1" noChangeAspect="1"/>
          </p:cNvPicPr>
          <p:nvPr>
            <p:ph idx="1"/>
          </p:nvPr>
        </p:nvPicPr>
        <p:blipFill>
          <a:blip r:embed="rId2"/>
          <a:stretch>
            <a:fillRect/>
          </a:stretch>
        </p:blipFill>
        <p:spPr>
          <a:xfrm>
            <a:off x="2256568" y="1339423"/>
            <a:ext cx="6404832" cy="4179152"/>
          </a:xfrm>
          <a:prstGeom prst="rect">
            <a:avLst/>
          </a:prstGeom>
        </p:spPr>
      </p:pic>
    </p:spTree>
    <p:extLst>
      <p:ext uri="{BB962C8B-B14F-4D97-AF65-F5344CB8AC3E}">
        <p14:creationId xmlns:p14="http://schemas.microsoft.com/office/powerpoint/2010/main" val="39539907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22" name="Rectangle 21">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26" name="Freeform: Shape 25">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6" name="Content Placeholder 5" descr="Diagram&#10;&#10;Description automatically generated with medium confidence">
            <a:extLst>
              <a:ext uri="{FF2B5EF4-FFF2-40B4-BE49-F238E27FC236}">
                <a16:creationId xmlns:a16="http://schemas.microsoft.com/office/drawing/2014/main" id="{7DD5B5A1-CC80-4263-B430-2D32F5F83FAC}"/>
              </a:ext>
            </a:extLst>
          </p:cNvPr>
          <p:cNvPicPr>
            <a:picLocks noGrp="1" noChangeAspect="1"/>
          </p:cNvPicPr>
          <p:nvPr>
            <p:ph idx="1"/>
          </p:nvPr>
        </p:nvPicPr>
        <p:blipFill>
          <a:blip r:embed="rId2"/>
          <a:stretch>
            <a:fillRect/>
          </a:stretch>
        </p:blipFill>
        <p:spPr>
          <a:xfrm>
            <a:off x="2256568" y="1939876"/>
            <a:ext cx="6404832" cy="2978246"/>
          </a:xfrm>
          <a:prstGeom prst="rect">
            <a:avLst/>
          </a:prstGeom>
        </p:spPr>
      </p:pic>
    </p:spTree>
    <p:extLst>
      <p:ext uri="{BB962C8B-B14F-4D97-AF65-F5344CB8AC3E}">
        <p14:creationId xmlns:p14="http://schemas.microsoft.com/office/powerpoint/2010/main" val="37116654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1" name="Rectangle 1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5" name="Freeform: Shape 1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4" name="Content Placeholder 3" descr="Graphical user interface&#10;&#10;Description automatically generated with medium confidence">
            <a:extLst>
              <a:ext uri="{FF2B5EF4-FFF2-40B4-BE49-F238E27FC236}">
                <a16:creationId xmlns:a16="http://schemas.microsoft.com/office/drawing/2014/main" id="{FD266CF6-FEBC-4E1A-B20C-93D82E8653EE}"/>
              </a:ext>
            </a:extLst>
          </p:cNvPr>
          <p:cNvPicPr>
            <a:picLocks noGrp="1" noChangeAspect="1"/>
          </p:cNvPicPr>
          <p:nvPr>
            <p:ph idx="1"/>
          </p:nvPr>
        </p:nvPicPr>
        <p:blipFill>
          <a:blip r:embed="rId2"/>
          <a:stretch>
            <a:fillRect/>
          </a:stretch>
        </p:blipFill>
        <p:spPr>
          <a:xfrm>
            <a:off x="2256568" y="1299393"/>
            <a:ext cx="6404832" cy="4259213"/>
          </a:xfrm>
          <a:prstGeom prst="rect">
            <a:avLst/>
          </a:prstGeom>
        </p:spPr>
      </p:pic>
    </p:spTree>
    <p:extLst>
      <p:ext uri="{BB962C8B-B14F-4D97-AF65-F5344CB8AC3E}">
        <p14:creationId xmlns:p14="http://schemas.microsoft.com/office/powerpoint/2010/main" val="39361200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1" name="Rectangle 1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5" name="Freeform: Shape 1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4" name="Content Placeholder 3" descr="A blackboard with white writing&#10;&#10;Description automatically generated with medium confidence">
            <a:extLst>
              <a:ext uri="{FF2B5EF4-FFF2-40B4-BE49-F238E27FC236}">
                <a16:creationId xmlns:a16="http://schemas.microsoft.com/office/drawing/2014/main" id="{7856DE8A-10E2-4E6C-BD3E-D3F1DFFA0472}"/>
              </a:ext>
            </a:extLst>
          </p:cNvPr>
          <p:cNvPicPr>
            <a:picLocks noGrp="1" noChangeAspect="1"/>
          </p:cNvPicPr>
          <p:nvPr>
            <p:ph idx="1"/>
          </p:nvPr>
        </p:nvPicPr>
        <p:blipFill>
          <a:blip r:embed="rId2"/>
          <a:stretch>
            <a:fillRect/>
          </a:stretch>
        </p:blipFill>
        <p:spPr>
          <a:xfrm>
            <a:off x="2256568" y="1299393"/>
            <a:ext cx="6404832" cy="4259213"/>
          </a:xfrm>
          <a:prstGeom prst="rect">
            <a:avLst/>
          </a:prstGeom>
        </p:spPr>
      </p:pic>
    </p:spTree>
    <p:extLst>
      <p:ext uri="{BB962C8B-B14F-4D97-AF65-F5344CB8AC3E}">
        <p14:creationId xmlns:p14="http://schemas.microsoft.com/office/powerpoint/2010/main" val="36272376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11" name="Rectangle 10">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15" name="Freeform: Shape 14">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4" name="Content Placeholder 3">
            <a:extLst>
              <a:ext uri="{FF2B5EF4-FFF2-40B4-BE49-F238E27FC236}">
                <a16:creationId xmlns:a16="http://schemas.microsoft.com/office/drawing/2014/main" id="{F5B5D021-C529-405C-85CF-80B58F1848DE}"/>
              </a:ext>
            </a:extLst>
          </p:cNvPr>
          <p:cNvPicPr>
            <a:picLocks noGrp="1" noChangeAspect="1"/>
          </p:cNvPicPr>
          <p:nvPr>
            <p:ph idx="1"/>
          </p:nvPr>
        </p:nvPicPr>
        <p:blipFill>
          <a:blip r:embed="rId2"/>
          <a:stretch>
            <a:fillRect/>
          </a:stretch>
        </p:blipFill>
        <p:spPr>
          <a:xfrm>
            <a:off x="2256568" y="1299393"/>
            <a:ext cx="6404832" cy="4259213"/>
          </a:xfrm>
          <a:prstGeom prst="rect">
            <a:avLst/>
          </a:prstGeom>
        </p:spPr>
      </p:pic>
    </p:spTree>
    <p:extLst>
      <p:ext uri="{BB962C8B-B14F-4D97-AF65-F5344CB8AC3E}">
        <p14:creationId xmlns:p14="http://schemas.microsoft.com/office/powerpoint/2010/main" val="2678254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3">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31" name="Rectangle 25">
            <a:extLst>
              <a:ext uri="{FF2B5EF4-FFF2-40B4-BE49-F238E27FC236}">
                <a16:creationId xmlns:a16="http://schemas.microsoft.com/office/drawing/2014/main" id="{85F279D6-ED25-4D3F-9479-8ABB21867D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38D0B1B4-C487-47EF-B7D0-421066454C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0956" y="643466"/>
            <a:ext cx="1478204" cy="5571067"/>
          </a:xfrm>
          <a:custGeom>
            <a:avLst/>
            <a:gdLst>
              <a:gd name="connsiteX0" fmla="*/ 0 w 1970939"/>
              <a:gd name="connsiteY0" fmla="*/ 0 h 5571067"/>
              <a:gd name="connsiteX1" fmla="*/ 1774861 w 1970939"/>
              <a:gd name="connsiteY1" fmla="*/ 0 h 5571067"/>
              <a:gd name="connsiteX2" fmla="*/ 1780256 w 1970939"/>
              <a:gd name="connsiteY2" fmla="*/ 32931 h 5571067"/>
              <a:gd name="connsiteX3" fmla="*/ 1802197 w 1970939"/>
              <a:gd name="connsiteY3" fmla="*/ 170349 h 5571067"/>
              <a:gd name="connsiteX4" fmla="*/ 1820981 w 1970939"/>
              <a:gd name="connsiteY4" fmla="*/ 308372 h 5571067"/>
              <a:gd name="connsiteX5" fmla="*/ 1839923 w 1970939"/>
              <a:gd name="connsiteY5" fmla="*/ 445791 h 5571067"/>
              <a:gd name="connsiteX6" fmla="*/ 1857602 w 1970939"/>
              <a:gd name="connsiteY6" fmla="*/ 583814 h 5571067"/>
              <a:gd name="connsiteX7" fmla="*/ 1872756 w 1970939"/>
              <a:gd name="connsiteY7" fmla="*/ 720022 h 5571067"/>
              <a:gd name="connsiteX8" fmla="*/ 1887120 w 1970939"/>
              <a:gd name="connsiteY8" fmla="*/ 858046 h 5571067"/>
              <a:gd name="connsiteX9" fmla="*/ 1900223 w 1970939"/>
              <a:gd name="connsiteY9" fmla="*/ 995464 h 5571067"/>
              <a:gd name="connsiteX10" fmla="*/ 1911588 w 1970939"/>
              <a:gd name="connsiteY10" fmla="*/ 1130461 h 5571067"/>
              <a:gd name="connsiteX11" fmla="*/ 1922953 w 1970939"/>
              <a:gd name="connsiteY11" fmla="*/ 1267274 h 5571067"/>
              <a:gd name="connsiteX12" fmla="*/ 1932424 w 1970939"/>
              <a:gd name="connsiteY12" fmla="*/ 1402271 h 5571067"/>
              <a:gd name="connsiteX13" fmla="*/ 1939842 w 1970939"/>
              <a:gd name="connsiteY13" fmla="*/ 1537267 h 5571067"/>
              <a:gd name="connsiteX14" fmla="*/ 1947577 w 1970939"/>
              <a:gd name="connsiteY14" fmla="*/ 1671659 h 5571067"/>
              <a:gd name="connsiteX15" fmla="*/ 1954049 w 1970939"/>
              <a:gd name="connsiteY15" fmla="*/ 1804840 h 5571067"/>
              <a:gd name="connsiteX16" fmla="*/ 1958627 w 1970939"/>
              <a:gd name="connsiteY16" fmla="*/ 1936810 h 5571067"/>
              <a:gd name="connsiteX17" fmla="*/ 1962573 w 1970939"/>
              <a:gd name="connsiteY17" fmla="*/ 2068780 h 5571067"/>
              <a:gd name="connsiteX18" fmla="*/ 1966361 w 1970939"/>
              <a:gd name="connsiteY18" fmla="*/ 2199539 h 5571067"/>
              <a:gd name="connsiteX19" fmla="*/ 1968098 w 1970939"/>
              <a:gd name="connsiteY19" fmla="*/ 2328482 h 5571067"/>
              <a:gd name="connsiteX20" fmla="*/ 1969992 w 1970939"/>
              <a:gd name="connsiteY20" fmla="*/ 2457425 h 5571067"/>
              <a:gd name="connsiteX21" fmla="*/ 1970939 w 1970939"/>
              <a:gd name="connsiteY21" fmla="*/ 2584552 h 5571067"/>
              <a:gd name="connsiteX22" fmla="*/ 1969992 w 1970939"/>
              <a:gd name="connsiteY22" fmla="*/ 2710469 h 5571067"/>
              <a:gd name="connsiteX23" fmla="*/ 1969992 w 1970939"/>
              <a:gd name="connsiteY23" fmla="*/ 2835174 h 5571067"/>
              <a:gd name="connsiteX24" fmla="*/ 1968098 w 1970939"/>
              <a:gd name="connsiteY24" fmla="*/ 2958669 h 5571067"/>
              <a:gd name="connsiteX25" fmla="*/ 1965256 w 1970939"/>
              <a:gd name="connsiteY25" fmla="*/ 3079742 h 5571067"/>
              <a:gd name="connsiteX26" fmla="*/ 1962573 w 1970939"/>
              <a:gd name="connsiteY26" fmla="*/ 3199605 h 5571067"/>
              <a:gd name="connsiteX27" fmla="*/ 1959574 w 1970939"/>
              <a:gd name="connsiteY27" fmla="*/ 3317046 h 5571067"/>
              <a:gd name="connsiteX28" fmla="*/ 1954996 w 1970939"/>
              <a:gd name="connsiteY28" fmla="*/ 3433882 h 5571067"/>
              <a:gd name="connsiteX29" fmla="*/ 1950103 w 1970939"/>
              <a:gd name="connsiteY29" fmla="*/ 3548902 h 5571067"/>
              <a:gd name="connsiteX30" fmla="*/ 1945683 w 1970939"/>
              <a:gd name="connsiteY30" fmla="*/ 3661500 h 5571067"/>
              <a:gd name="connsiteX31" fmla="*/ 1933213 w 1970939"/>
              <a:gd name="connsiteY31" fmla="*/ 3881248 h 5571067"/>
              <a:gd name="connsiteX32" fmla="*/ 1919953 w 1970939"/>
              <a:gd name="connsiteY32" fmla="*/ 4091916 h 5571067"/>
              <a:gd name="connsiteX33" fmla="*/ 1906063 w 1970939"/>
              <a:gd name="connsiteY33" fmla="*/ 4294109 h 5571067"/>
              <a:gd name="connsiteX34" fmla="*/ 1890751 w 1970939"/>
              <a:gd name="connsiteY34" fmla="*/ 4485405 h 5571067"/>
              <a:gd name="connsiteX35" fmla="*/ 1874809 w 1970939"/>
              <a:gd name="connsiteY35" fmla="*/ 4668226 h 5571067"/>
              <a:gd name="connsiteX36" fmla="*/ 1857602 w 1970939"/>
              <a:gd name="connsiteY36" fmla="*/ 4837728 h 5571067"/>
              <a:gd name="connsiteX37" fmla="*/ 1840713 w 1970939"/>
              <a:gd name="connsiteY37" fmla="*/ 4996940 h 5571067"/>
              <a:gd name="connsiteX38" fmla="*/ 1823823 w 1970939"/>
              <a:gd name="connsiteY38" fmla="*/ 5143439 h 5571067"/>
              <a:gd name="connsiteX39" fmla="*/ 1807880 w 1970939"/>
              <a:gd name="connsiteY39" fmla="*/ 5277830 h 5571067"/>
              <a:gd name="connsiteX40" fmla="*/ 1792726 w 1970939"/>
              <a:gd name="connsiteY40" fmla="*/ 5397087 h 5571067"/>
              <a:gd name="connsiteX41" fmla="*/ 1778362 w 1970939"/>
              <a:gd name="connsiteY41" fmla="*/ 5504843 h 5571067"/>
              <a:gd name="connsiteX42" fmla="*/ 1769613 w 1970939"/>
              <a:gd name="connsiteY42" fmla="*/ 5571067 h 5571067"/>
              <a:gd name="connsiteX43" fmla="*/ 0 w 1970939"/>
              <a:gd name="connsiteY43" fmla="*/ 5571067 h 5571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970939" h="5571067">
                <a:moveTo>
                  <a:pt x="0" y="0"/>
                </a:moveTo>
                <a:lnTo>
                  <a:pt x="1774861" y="0"/>
                </a:lnTo>
                <a:lnTo>
                  <a:pt x="1780256" y="32931"/>
                </a:lnTo>
                <a:lnTo>
                  <a:pt x="1802197" y="170349"/>
                </a:lnTo>
                <a:lnTo>
                  <a:pt x="1820981" y="308372"/>
                </a:lnTo>
                <a:lnTo>
                  <a:pt x="1839923" y="445791"/>
                </a:lnTo>
                <a:lnTo>
                  <a:pt x="1857602" y="583814"/>
                </a:lnTo>
                <a:lnTo>
                  <a:pt x="1872756" y="720022"/>
                </a:lnTo>
                <a:lnTo>
                  <a:pt x="1887120" y="858046"/>
                </a:lnTo>
                <a:lnTo>
                  <a:pt x="1900223" y="995464"/>
                </a:lnTo>
                <a:lnTo>
                  <a:pt x="1911588" y="1130461"/>
                </a:lnTo>
                <a:lnTo>
                  <a:pt x="1922953" y="1267274"/>
                </a:lnTo>
                <a:lnTo>
                  <a:pt x="1932424" y="1402271"/>
                </a:lnTo>
                <a:lnTo>
                  <a:pt x="1939842" y="1537267"/>
                </a:lnTo>
                <a:lnTo>
                  <a:pt x="1947577" y="1671659"/>
                </a:lnTo>
                <a:lnTo>
                  <a:pt x="1954049" y="1804840"/>
                </a:lnTo>
                <a:lnTo>
                  <a:pt x="1958627" y="1936810"/>
                </a:lnTo>
                <a:lnTo>
                  <a:pt x="1962573" y="2068780"/>
                </a:lnTo>
                <a:lnTo>
                  <a:pt x="1966361" y="2199539"/>
                </a:lnTo>
                <a:lnTo>
                  <a:pt x="1968098" y="2328482"/>
                </a:lnTo>
                <a:lnTo>
                  <a:pt x="1969992" y="2457425"/>
                </a:lnTo>
                <a:lnTo>
                  <a:pt x="1970939" y="2584552"/>
                </a:lnTo>
                <a:lnTo>
                  <a:pt x="1969992" y="2710469"/>
                </a:lnTo>
                <a:lnTo>
                  <a:pt x="1969992" y="2835174"/>
                </a:lnTo>
                <a:lnTo>
                  <a:pt x="1968098" y="2958669"/>
                </a:lnTo>
                <a:lnTo>
                  <a:pt x="1965256" y="3079742"/>
                </a:lnTo>
                <a:lnTo>
                  <a:pt x="1962573" y="3199605"/>
                </a:lnTo>
                <a:lnTo>
                  <a:pt x="1959574" y="3317046"/>
                </a:lnTo>
                <a:lnTo>
                  <a:pt x="1954996" y="3433882"/>
                </a:lnTo>
                <a:lnTo>
                  <a:pt x="1950103" y="3548902"/>
                </a:lnTo>
                <a:lnTo>
                  <a:pt x="1945683" y="3661500"/>
                </a:lnTo>
                <a:lnTo>
                  <a:pt x="1933213" y="3881248"/>
                </a:lnTo>
                <a:lnTo>
                  <a:pt x="1919953" y="4091916"/>
                </a:lnTo>
                <a:lnTo>
                  <a:pt x="1906063" y="4294109"/>
                </a:lnTo>
                <a:lnTo>
                  <a:pt x="1890751" y="4485405"/>
                </a:lnTo>
                <a:lnTo>
                  <a:pt x="1874809" y="4668226"/>
                </a:lnTo>
                <a:lnTo>
                  <a:pt x="1857602" y="4837728"/>
                </a:lnTo>
                <a:lnTo>
                  <a:pt x="1840713" y="4996940"/>
                </a:lnTo>
                <a:lnTo>
                  <a:pt x="1823823" y="5143439"/>
                </a:lnTo>
                <a:lnTo>
                  <a:pt x="1807880" y="5277830"/>
                </a:lnTo>
                <a:lnTo>
                  <a:pt x="1792726" y="5397087"/>
                </a:lnTo>
                <a:lnTo>
                  <a:pt x="1778362" y="5504843"/>
                </a:lnTo>
                <a:lnTo>
                  <a:pt x="1769613" y="5571067"/>
                </a:lnTo>
                <a:lnTo>
                  <a:pt x="0" y="5571067"/>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30" name="Freeform: Shape 29">
            <a:extLst>
              <a:ext uri="{FF2B5EF4-FFF2-40B4-BE49-F238E27FC236}">
                <a16:creationId xmlns:a16="http://schemas.microsoft.com/office/drawing/2014/main" id="{0214736A-03B2-4B91-B0AF-B21213F3B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25850" y="1778693"/>
            <a:ext cx="3209207" cy="459638"/>
          </a:xfrm>
          <a:custGeom>
            <a:avLst/>
            <a:gdLst>
              <a:gd name="connsiteX0" fmla="*/ 3195151 w 3209207"/>
              <a:gd name="connsiteY0" fmla="*/ 612847 h 612850"/>
              <a:gd name="connsiteX1" fmla="*/ 3029871 w 3209207"/>
              <a:gd name="connsiteY1" fmla="*/ 611146 h 612850"/>
              <a:gd name="connsiteX2" fmla="*/ 2949639 w 3209207"/>
              <a:gd name="connsiteY2" fmla="*/ 608906 h 612850"/>
              <a:gd name="connsiteX3" fmla="*/ 2978018 w 3209207"/>
              <a:gd name="connsiteY3" fmla="*/ 258115 h 612850"/>
              <a:gd name="connsiteX4" fmla="*/ 2944764 w 3209207"/>
              <a:gd name="connsiteY4" fmla="*/ 260801 h 612850"/>
              <a:gd name="connsiteX5" fmla="*/ 2806036 w 3209207"/>
              <a:gd name="connsiteY5" fmla="*/ 271446 h 612850"/>
              <a:gd name="connsiteX6" fmla="*/ 2666958 w 3209207"/>
              <a:gd name="connsiteY6" fmla="*/ 278917 h 612850"/>
              <a:gd name="connsiteX7" fmla="*/ 2528469 w 3209207"/>
              <a:gd name="connsiteY7" fmla="*/ 286593 h 612850"/>
              <a:gd name="connsiteX8" fmla="*/ 2389479 w 3209207"/>
              <a:gd name="connsiteY8" fmla="*/ 292970 h 612850"/>
              <a:gd name="connsiteX9" fmla="*/ 2252501 w 3209207"/>
              <a:gd name="connsiteY9" fmla="*/ 296993 h 612850"/>
              <a:gd name="connsiteX10" fmla="*/ 2113775 w 3209207"/>
              <a:gd name="connsiteY10" fmla="*/ 300086 h 612850"/>
              <a:gd name="connsiteX11" fmla="*/ 1975755 w 3209207"/>
              <a:gd name="connsiteY11" fmla="*/ 301980 h 612850"/>
              <a:gd name="connsiteX12" fmla="*/ 1840287 w 3209207"/>
              <a:gd name="connsiteY12" fmla="*/ 302348 h 612850"/>
              <a:gd name="connsiteX13" fmla="*/ 1703009 w 3209207"/>
              <a:gd name="connsiteY13" fmla="*/ 302570 h 612850"/>
              <a:gd name="connsiteX14" fmla="*/ 1567693 w 3209207"/>
              <a:gd name="connsiteY14" fmla="*/ 301063 h 612850"/>
              <a:gd name="connsiteX15" fmla="*/ 1432543 w 3209207"/>
              <a:gd name="connsiteY15" fmla="*/ 297523 h 612850"/>
              <a:gd name="connsiteX16" fmla="*/ 1297969 w 3209207"/>
              <a:gd name="connsiteY16" fmla="*/ 294345 h 612850"/>
              <a:gd name="connsiteX17" fmla="*/ 1164703 w 3209207"/>
              <a:gd name="connsiteY17" fmla="*/ 290015 h 612850"/>
              <a:gd name="connsiteX18" fmla="*/ 1032796 w 3209207"/>
              <a:gd name="connsiteY18" fmla="*/ 283907 h 612850"/>
              <a:gd name="connsiteX19" fmla="*/ 900940 w 3209207"/>
              <a:gd name="connsiteY19" fmla="*/ 277172 h 612850"/>
              <a:gd name="connsiteX20" fmla="*/ 770303 w 3209207"/>
              <a:gd name="connsiteY20" fmla="*/ 270380 h 612850"/>
              <a:gd name="connsiteX21" fmla="*/ 641641 w 3209207"/>
              <a:gd name="connsiteY21" fmla="*/ 261702 h 612850"/>
              <a:gd name="connsiteX22" fmla="*/ 512966 w 3209207"/>
              <a:gd name="connsiteY22" fmla="*/ 253180 h 612850"/>
              <a:gd name="connsiteX23" fmla="*/ 386177 w 3209207"/>
              <a:gd name="connsiteY23" fmla="*/ 243867 h 612850"/>
              <a:gd name="connsiteX24" fmla="*/ 260746 w 3209207"/>
              <a:gd name="connsiteY24" fmla="*/ 232775 h 612850"/>
              <a:gd name="connsiteX25" fmla="*/ 136447 w 3209207"/>
              <a:gd name="connsiteY25" fmla="*/ 222719 h 612850"/>
              <a:gd name="connsiteX26" fmla="*/ 13506 w 3209207"/>
              <a:gd name="connsiteY26" fmla="*/ 210885 h 612850"/>
              <a:gd name="connsiteX27" fmla="*/ 0 w 3209207"/>
              <a:gd name="connsiteY27" fmla="*/ 209475 h 612850"/>
              <a:gd name="connsiteX28" fmla="*/ 40844 w 3209207"/>
              <a:gd name="connsiteY28" fmla="*/ 212313 h 612850"/>
              <a:gd name="connsiteX29" fmla="*/ 132211 w 3209207"/>
              <a:gd name="connsiteY29" fmla="*/ 216946 h 612850"/>
              <a:gd name="connsiteX30" fmla="*/ 225585 w 3209207"/>
              <a:gd name="connsiteY30" fmla="*/ 221811 h 612850"/>
              <a:gd name="connsiteX31" fmla="*/ 320298 w 3209207"/>
              <a:gd name="connsiteY31" fmla="*/ 226444 h 612850"/>
              <a:gd name="connsiteX32" fmla="*/ 415680 w 3209207"/>
              <a:gd name="connsiteY32" fmla="*/ 229340 h 612850"/>
              <a:gd name="connsiteX33" fmla="*/ 512735 w 3209207"/>
              <a:gd name="connsiteY33" fmla="*/ 232120 h 612850"/>
              <a:gd name="connsiteX34" fmla="*/ 611464 w 3209207"/>
              <a:gd name="connsiteY34" fmla="*/ 235015 h 612850"/>
              <a:gd name="connsiteX35" fmla="*/ 711532 w 3209207"/>
              <a:gd name="connsiteY35" fmla="*/ 236985 h 612850"/>
              <a:gd name="connsiteX36" fmla="*/ 812604 w 3209207"/>
              <a:gd name="connsiteY36" fmla="*/ 236985 h 612850"/>
              <a:gd name="connsiteX37" fmla="*/ 915014 w 3209207"/>
              <a:gd name="connsiteY37" fmla="*/ 237795 h 612850"/>
              <a:gd name="connsiteX38" fmla="*/ 1018428 w 3209207"/>
              <a:gd name="connsiteY38" fmla="*/ 236985 h 612850"/>
              <a:gd name="connsiteX39" fmla="*/ 1122847 w 3209207"/>
              <a:gd name="connsiteY39" fmla="*/ 235015 h 612850"/>
              <a:gd name="connsiteX40" fmla="*/ 1227600 w 3209207"/>
              <a:gd name="connsiteY40" fmla="*/ 233162 h 612850"/>
              <a:gd name="connsiteX41" fmla="*/ 1333692 w 3209207"/>
              <a:gd name="connsiteY41" fmla="*/ 229340 h 612850"/>
              <a:gd name="connsiteX42" fmla="*/ 1441122 w 3209207"/>
              <a:gd name="connsiteY42" fmla="*/ 225634 h 612850"/>
              <a:gd name="connsiteX43" fmla="*/ 1547883 w 3209207"/>
              <a:gd name="connsiteY43" fmla="*/ 220769 h 612850"/>
              <a:gd name="connsiteX44" fmla="*/ 1655983 w 3209207"/>
              <a:gd name="connsiteY44" fmla="*/ 214282 h 612850"/>
              <a:gd name="connsiteX45" fmla="*/ 1765421 w 3209207"/>
              <a:gd name="connsiteY45" fmla="*/ 206638 h 612850"/>
              <a:gd name="connsiteX46" fmla="*/ 1874860 w 3209207"/>
              <a:gd name="connsiteY46" fmla="*/ 199108 h 612850"/>
              <a:gd name="connsiteX47" fmla="*/ 1984299 w 3209207"/>
              <a:gd name="connsiteY47" fmla="*/ 189495 h 612850"/>
              <a:gd name="connsiteX48" fmla="*/ 2095745 w 3209207"/>
              <a:gd name="connsiteY48" fmla="*/ 178144 h 612850"/>
              <a:gd name="connsiteX49" fmla="*/ 2205184 w 3209207"/>
              <a:gd name="connsiteY49" fmla="*/ 166793 h 612850"/>
              <a:gd name="connsiteX50" fmla="*/ 2316631 w 3209207"/>
              <a:gd name="connsiteY50" fmla="*/ 153472 h 612850"/>
              <a:gd name="connsiteX51" fmla="*/ 2429081 w 3209207"/>
              <a:gd name="connsiteY51" fmla="*/ 139226 h 612850"/>
              <a:gd name="connsiteX52" fmla="*/ 2539523 w 3209207"/>
              <a:gd name="connsiteY52" fmla="*/ 124052 h 612850"/>
              <a:gd name="connsiteX53" fmla="*/ 2651305 w 3209207"/>
              <a:gd name="connsiteY53" fmla="*/ 106215 h 612850"/>
              <a:gd name="connsiteX54" fmla="*/ 2763086 w 3209207"/>
              <a:gd name="connsiteY54" fmla="*/ 87219 h 612850"/>
              <a:gd name="connsiteX55" fmla="*/ 2874867 w 3209207"/>
              <a:gd name="connsiteY55" fmla="*/ 68339 h 612850"/>
              <a:gd name="connsiteX56" fmla="*/ 2986314 w 3209207"/>
              <a:gd name="connsiteY56" fmla="*/ 46331 h 612850"/>
              <a:gd name="connsiteX57" fmla="*/ 3097760 w 3209207"/>
              <a:gd name="connsiteY57" fmla="*/ 23629 h 612850"/>
              <a:gd name="connsiteX58" fmla="*/ 3209207 w 3209207"/>
              <a:gd name="connsiteY58" fmla="*/ 0 h 612850"/>
              <a:gd name="connsiteX59" fmla="*/ 3195151 w 3209207"/>
              <a:gd name="connsiteY59" fmla="*/ 612847 h 61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3209207" h="612850">
                <a:moveTo>
                  <a:pt x="3195151" y="612847"/>
                </a:moveTo>
                <a:cubicBezTo>
                  <a:pt x="3144238" y="612898"/>
                  <a:pt x="3088941" y="612318"/>
                  <a:pt x="3029871" y="611146"/>
                </a:cubicBezTo>
                <a:lnTo>
                  <a:pt x="2949639" y="608906"/>
                </a:lnTo>
                <a:lnTo>
                  <a:pt x="2978018" y="258115"/>
                </a:lnTo>
                <a:lnTo>
                  <a:pt x="2944764" y="260801"/>
                </a:lnTo>
                <a:lnTo>
                  <a:pt x="2806036" y="271446"/>
                </a:lnTo>
                <a:lnTo>
                  <a:pt x="2666958" y="278917"/>
                </a:lnTo>
                <a:lnTo>
                  <a:pt x="2528469" y="286593"/>
                </a:lnTo>
                <a:lnTo>
                  <a:pt x="2389479" y="292970"/>
                </a:lnTo>
                <a:lnTo>
                  <a:pt x="2252501" y="296993"/>
                </a:lnTo>
                <a:lnTo>
                  <a:pt x="2113775" y="300086"/>
                </a:lnTo>
                <a:lnTo>
                  <a:pt x="1975755" y="301980"/>
                </a:lnTo>
                <a:lnTo>
                  <a:pt x="1840287" y="302348"/>
                </a:lnTo>
                <a:lnTo>
                  <a:pt x="1703009" y="302570"/>
                </a:lnTo>
                <a:lnTo>
                  <a:pt x="1567693" y="301063"/>
                </a:lnTo>
                <a:lnTo>
                  <a:pt x="1432543" y="297523"/>
                </a:lnTo>
                <a:lnTo>
                  <a:pt x="1297969" y="294345"/>
                </a:lnTo>
                <a:lnTo>
                  <a:pt x="1164703" y="290015"/>
                </a:lnTo>
                <a:lnTo>
                  <a:pt x="1032796" y="283907"/>
                </a:lnTo>
                <a:lnTo>
                  <a:pt x="900940" y="277172"/>
                </a:lnTo>
                <a:lnTo>
                  <a:pt x="770303" y="270380"/>
                </a:lnTo>
                <a:lnTo>
                  <a:pt x="641641" y="261702"/>
                </a:lnTo>
                <a:lnTo>
                  <a:pt x="512966" y="253180"/>
                </a:lnTo>
                <a:lnTo>
                  <a:pt x="386177" y="243867"/>
                </a:lnTo>
                <a:lnTo>
                  <a:pt x="260746" y="232775"/>
                </a:lnTo>
                <a:lnTo>
                  <a:pt x="136447" y="222719"/>
                </a:lnTo>
                <a:lnTo>
                  <a:pt x="13506" y="210885"/>
                </a:lnTo>
                <a:lnTo>
                  <a:pt x="0" y="209475"/>
                </a:lnTo>
                <a:lnTo>
                  <a:pt x="40844" y="212313"/>
                </a:lnTo>
                <a:lnTo>
                  <a:pt x="132211" y="216946"/>
                </a:lnTo>
                <a:lnTo>
                  <a:pt x="225585" y="221811"/>
                </a:lnTo>
                <a:lnTo>
                  <a:pt x="320298" y="226444"/>
                </a:lnTo>
                <a:lnTo>
                  <a:pt x="415680" y="229340"/>
                </a:lnTo>
                <a:lnTo>
                  <a:pt x="512735" y="232120"/>
                </a:lnTo>
                <a:lnTo>
                  <a:pt x="611464" y="235015"/>
                </a:lnTo>
                <a:lnTo>
                  <a:pt x="711532" y="236985"/>
                </a:lnTo>
                <a:lnTo>
                  <a:pt x="812604" y="236985"/>
                </a:lnTo>
                <a:lnTo>
                  <a:pt x="915014" y="237795"/>
                </a:lnTo>
                <a:lnTo>
                  <a:pt x="1018428" y="236985"/>
                </a:lnTo>
                <a:lnTo>
                  <a:pt x="1122847" y="235015"/>
                </a:lnTo>
                <a:lnTo>
                  <a:pt x="1227600" y="233162"/>
                </a:lnTo>
                <a:lnTo>
                  <a:pt x="1333692" y="229340"/>
                </a:lnTo>
                <a:lnTo>
                  <a:pt x="1441122" y="225634"/>
                </a:lnTo>
                <a:lnTo>
                  <a:pt x="1547883" y="220769"/>
                </a:lnTo>
                <a:lnTo>
                  <a:pt x="1655983" y="214282"/>
                </a:lnTo>
                <a:lnTo>
                  <a:pt x="1765421" y="206638"/>
                </a:lnTo>
                <a:lnTo>
                  <a:pt x="1874860" y="199108"/>
                </a:lnTo>
                <a:lnTo>
                  <a:pt x="1984299" y="189495"/>
                </a:lnTo>
                <a:lnTo>
                  <a:pt x="2095745" y="178144"/>
                </a:lnTo>
                <a:lnTo>
                  <a:pt x="2205184" y="166793"/>
                </a:lnTo>
                <a:lnTo>
                  <a:pt x="2316631" y="153472"/>
                </a:lnTo>
                <a:lnTo>
                  <a:pt x="2429081" y="139226"/>
                </a:lnTo>
                <a:lnTo>
                  <a:pt x="2539523" y="124052"/>
                </a:lnTo>
                <a:lnTo>
                  <a:pt x="2651305" y="106215"/>
                </a:lnTo>
                <a:lnTo>
                  <a:pt x="2763086" y="87219"/>
                </a:lnTo>
                <a:lnTo>
                  <a:pt x="2874867" y="68339"/>
                </a:lnTo>
                <a:lnTo>
                  <a:pt x="2986314" y="46331"/>
                </a:lnTo>
                <a:lnTo>
                  <a:pt x="3097760" y="23629"/>
                </a:lnTo>
                <a:lnTo>
                  <a:pt x="3209207" y="0"/>
                </a:lnTo>
                <a:cubicBezTo>
                  <a:pt x="3198832" y="386055"/>
                  <a:pt x="3205525" y="226792"/>
                  <a:pt x="3195151" y="612847"/>
                </a:cubicBezTo>
                <a:close/>
              </a:path>
            </a:pathLst>
          </a:custGeom>
          <a:solidFill>
            <a:schemeClr val="bg1">
              <a:alpha val="20000"/>
            </a:schemeClr>
          </a:solidFill>
          <a:ln>
            <a:noFill/>
          </a:ln>
        </p:spPr>
        <p:txBody>
          <a:bodyPr wrap="square">
            <a:noAutofit/>
          </a:bodyPr>
          <a:lstStyle/>
          <a:p>
            <a:endParaRPr lang="en-US" dirty="0"/>
          </a:p>
        </p:txBody>
      </p:sp>
      <p:pic>
        <p:nvPicPr>
          <p:cNvPr id="10" name="Content Placeholder 9">
            <a:extLst>
              <a:ext uri="{FF2B5EF4-FFF2-40B4-BE49-F238E27FC236}">
                <a16:creationId xmlns:a16="http://schemas.microsoft.com/office/drawing/2014/main" id="{AAABE872-23AA-4F04-863C-E1AD4B84D28D}"/>
              </a:ext>
            </a:extLst>
          </p:cNvPr>
          <p:cNvPicPr>
            <a:picLocks noGrp="1" noChangeAspect="1"/>
          </p:cNvPicPr>
          <p:nvPr>
            <p:ph idx="1"/>
          </p:nvPr>
        </p:nvPicPr>
        <p:blipFill>
          <a:blip r:embed="rId2"/>
          <a:stretch>
            <a:fillRect/>
          </a:stretch>
        </p:blipFill>
        <p:spPr>
          <a:xfrm>
            <a:off x="2256568" y="1555586"/>
            <a:ext cx="6404832" cy="3746826"/>
          </a:xfrm>
          <a:prstGeom prst="rect">
            <a:avLst/>
          </a:prstGeom>
        </p:spPr>
      </p:pic>
    </p:spTree>
    <p:extLst>
      <p:ext uri="{BB962C8B-B14F-4D97-AF65-F5344CB8AC3E}">
        <p14:creationId xmlns:p14="http://schemas.microsoft.com/office/powerpoint/2010/main" val="18458999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4" name="Rectangle 2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001A07EA-9A15-4216-AEE3-E8575867B48F}"/>
              </a:ext>
            </a:extLst>
          </p:cNvPr>
          <p:cNvSpPr>
            <a:spLocks noGrp="1"/>
          </p:cNvSpPr>
          <p:nvPr>
            <p:ph type="title"/>
          </p:nvPr>
        </p:nvSpPr>
        <p:spPr>
          <a:xfrm>
            <a:off x="750279" y="1209957"/>
            <a:ext cx="2275935" cy="4438087"/>
          </a:xfrm>
        </p:spPr>
        <p:txBody>
          <a:bodyPr anchor="ctr">
            <a:normAutofit/>
          </a:bodyPr>
          <a:lstStyle/>
          <a:p>
            <a:pPr algn="r"/>
            <a:r>
              <a:rPr lang="en-GB" sz="2800">
                <a:solidFill>
                  <a:schemeClr val="tx1"/>
                </a:solidFill>
              </a:rPr>
              <a:t>What is Management Information Systems (MIS)?</a:t>
            </a:r>
            <a:br>
              <a:rPr lang="en-GB" sz="2800">
                <a:solidFill>
                  <a:schemeClr val="tx1"/>
                </a:solidFill>
              </a:rPr>
            </a:br>
            <a:endParaRPr lang="en-GB" sz="2800">
              <a:solidFill>
                <a:schemeClr val="tx1"/>
              </a:solidFill>
            </a:endParaRPr>
          </a:p>
        </p:txBody>
      </p:sp>
      <p:cxnSp>
        <p:nvCxnSpPr>
          <p:cNvPr id="27" name="Straight Connector 2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240C71C-5585-444D-B9E2-4F8AC9C0D6EF}"/>
              </a:ext>
            </a:extLst>
          </p:cNvPr>
          <p:cNvSpPr>
            <a:spLocks noGrp="1"/>
          </p:cNvSpPr>
          <p:nvPr>
            <p:ph idx="1"/>
          </p:nvPr>
        </p:nvSpPr>
        <p:spPr>
          <a:xfrm>
            <a:off x="3508818" y="1059025"/>
            <a:ext cx="3976641" cy="4739950"/>
          </a:xfrm>
        </p:spPr>
        <p:txBody>
          <a:bodyPr anchor="ctr">
            <a:normAutofit/>
          </a:bodyPr>
          <a:lstStyle/>
          <a:p>
            <a:pPr>
              <a:lnSpc>
                <a:spcPct val="90000"/>
              </a:lnSpc>
            </a:pPr>
            <a:r>
              <a:rPr lang="en-GB" sz="2200">
                <a:solidFill>
                  <a:schemeClr val="tx1"/>
                </a:solidFill>
              </a:rPr>
              <a:t>A management information system (MIS) is a computer system consisting of hardware and software that serves as the backbone of an organization’s operations. An MIS gathers data from multiple online systems, analyses the information, and reports data to aid in management decision-making</a:t>
            </a:r>
          </a:p>
          <a:p>
            <a:pPr>
              <a:lnSpc>
                <a:spcPct val="90000"/>
              </a:lnSpc>
            </a:pPr>
            <a:r>
              <a:rPr lang="en-GB" sz="2200">
                <a:solidFill>
                  <a:schemeClr val="tx1"/>
                </a:solidFill>
              </a:rPr>
              <a:t>MIS is also the study of how such systems work</a:t>
            </a:r>
          </a:p>
        </p:txBody>
      </p:sp>
    </p:spTree>
    <p:extLst>
      <p:ext uri="{BB962C8B-B14F-4D97-AF65-F5344CB8AC3E}">
        <p14:creationId xmlns:p14="http://schemas.microsoft.com/office/powerpoint/2010/main" val="212853339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977DF788-E1D9-4982-AA0A-9777DE190D9F}"/>
              </a:ext>
            </a:extLst>
          </p:cNvPr>
          <p:cNvSpPr>
            <a:spLocks noGrp="1" noChangeArrowheads="1"/>
          </p:cNvSpPr>
          <p:nvPr>
            <p:ph type="title"/>
          </p:nvPr>
        </p:nvSpPr>
        <p:spPr/>
        <p:txBody>
          <a:bodyPr/>
          <a:lstStyle/>
          <a:p>
            <a:pPr eaLnBrk="1" hangingPunct="1"/>
            <a:r>
              <a:rPr lang="en-GB" altLang="en-US"/>
              <a:t>Any Questions?</a:t>
            </a:r>
            <a:endParaRPr lang="en-US" altLang="en-US"/>
          </a:p>
        </p:txBody>
      </p:sp>
      <p:sp>
        <p:nvSpPr>
          <p:cNvPr id="54275" name="Rectangle 3">
            <a:extLst>
              <a:ext uri="{FF2B5EF4-FFF2-40B4-BE49-F238E27FC236}">
                <a16:creationId xmlns:a16="http://schemas.microsoft.com/office/drawing/2014/main" id="{7121E9BC-5EEB-4B3B-BC0A-2FFC5DA6B69D}"/>
              </a:ext>
            </a:extLst>
          </p:cNvPr>
          <p:cNvSpPr>
            <a:spLocks noGrp="1" noChangeArrowheads="1"/>
          </p:cNvSpPr>
          <p:nvPr>
            <p:ph type="body" idx="1"/>
          </p:nvPr>
        </p:nvSpPr>
        <p:spPr/>
        <p:txBody>
          <a:bodyPr/>
          <a:lstStyle/>
          <a:p>
            <a:pPr eaLnBrk="1" hangingPunct="1">
              <a:buFontTx/>
              <a:buNone/>
            </a:pPr>
            <a:endParaRPr lang="en-GB" altLang="en-US"/>
          </a:p>
        </p:txBody>
      </p:sp>
      <p:pic>
        <p:nvPicPr>
          <p:cNvPr id="54276" name="Picture 4" descr="questions">
            <a:extLst>
              <a:ext uri="{FF2B5EF4-FFF2-40B4-BE49-F238E27FC236}">
                <a16:creationId xmlns:a16="http://schemas.microsoft.com/office/drawing/2014/main" id="{D4E4C989-8DD0-4FD9-8418-33CBE33AA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1575" y="2306638"/>
            <a:ext cx="3475038"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Footer Placeholder 5">
            <a:extLst>
              <a:ext uri="{FF2B5EF4-FFF2-40B4-BE49-F238E27FC236}">
                <a16:creationId xmlns:a16="http://schemas.microsoft.com/office/drawing/2014/main" id="{B9E29A56-03E4-4E44-BD92-AF2A2BD23125}"/>
              </a:ext>
            </a:extLst>
          </p:cNvPr>
          <p:cNvSpPr>
            <a:spLocks noGrp="1"/>
          </p:cNvSpPr>
          <p:nvPr>
            <p:ph type="ftr" sz="quarter" idx="11"/>
          </p:nvPr>
        </p:nvSpPr>
        <p:spPr bwMode="auto">
          <a:xfrm>
            <a:off x="1714500" y="6245225"/>
            <a:ext cx="4929188"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defTabSz="457200">
              <a:spcBef>
                <a:spcPts val="1000"/>
              </a:spcBef>
              <a:buClr>
                <a:schemeClr val="accent1"/>
              </a:buClr>
              <a:buSzPct val="80000"/>
              <a:buFont typeface="Wingdings 3" panose="05040102010807070707" pitchFamily="18" charset="2"/>
              <a:buChar char=""/>
              <a:defRPr>
                <a:solidFill>
                  <a:srgbClr val="404040"/>
                </a:solidFill>
                <a:latin typeface="Calibri" panose="020F0502020204030204" pitchFamily="34" charset="0"/>
              </a:defRPr>
            </a:lvl1pPr>
            <a:lvl2pPr marL="742950" indent="-285750" defTabSz="457200">
              <a:spcBef>
                <a:spcPts val="1000"/>
              </a:spcBef>
              <a:buClr>
                <a:schemeClr val="accent1"/>
              </a:buClr>
              <a:buSzPct val="80000"/>
              <a:buFont typeface="Wingdings 3" panose="05040102010807070707" pitchFamily="18" charset="2"/>
              <a:buChar char=""/>
              <a:defRPr sz="1600">
                <a:solidFill>
                  <a:srgbClr val="404040"/>
                </a:solidFill>
                <a:latin typeface="Calibri" panose="020F0502020204030204" pitchFamily="34" charset="0"/>
              </a:defRPr>
            </a:lvl2pPr>
            <a:lvl3pPr marL="1143000" indent="-228600" defTabSz="457200">
              <a:spcBef>
                <a:spcPts val="1000"/>
              </a:spcBef>
              <a:buClr>
                <a:schemeClr val="accent1"/>
              </a:buClr>
              <a:buSzPct val="80000"/>
              <a:buFont typeface="Wingdings 3" panose="05040102010807070707" pitchFamily="18" charset="2"/>
              <a:buChar char=""/>
              <a:defRPr sz="1400">
                <a:solidFill>
                  <a:srgbClr val="404040"/>
                </a:solidFill>
                <a:latin typeface="Calibri" panose="020F0502020204030204" pitchFamily="34" charset="0"/>
              </a:defRPr>
            </a:lvl3pPr>
            <a:lvl4pPr marL="1600200" indent="-228600" defTabSz="457200">
              <a:spcBef>
                <a:spcPts val="1000"/>
              </a:spcBef>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4pPr>
            <a:lvl5pPr marL="2057400" indent="-228600" defTabSz="457200">
              <a:spcBef>
                <a:spcPts val="1000"/>
              </a:spcBef>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5pPr>
            <a:lvl6pPr marL="25146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6pPr>
            <a:lvl7pPr marL="29718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7pPr>
            <a:lvl8pPr marL="34290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8pPr>
            <a:lvl9pPr marL="3886200" indent="-228600" defTabSz="4572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Calibri" panose="020F0502020204030204" pitchFamily="34" charset="0"/>
              </a:defRPr>
            </a:lvl9pPr>
          </a:lstStyle>
          <a:p>
            <a:pPr eaLnBrk="1" hangingPunct="1">
              <a:spcBef>
                <a:spcPct val="0"/>
              </a:spcBef>
              <a:buClrTx/>
              <a:buSzTx/>
              <a:buFontTx/>
              <a:buNone/>
            </a:pPr>
            <a:r>
              <a:rPr lang="en-GB" altLang="en-US" sz="1400" b="0" dirty="0">
                <a:solidFill>
                  <a:srgbClr val="000000"/>
                </a:solidFill>
                <a:latin typeface="Segoe UI Semibold" panose="020B0702040204020203" pitchFamily="34" charset="0"/>
              </a:rPr>
              <a:t>Copyright   B Consultancy Limited 2021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4" name="Rectangle 2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49BA1DD4-7F59-47B2-8490-D6B4FFDB500A}"/>
              </a:ext>
            </a:extLst>
          </p:cNvPr>
          <p:cNvSpPr>
            <a:spLocks noGrp="1"/>
          </p:cNvSpPr>
          <p:nvPr>
            <p:ph type="title"/>
          </p:nvPr>
        </p:nvSpPr>
        <p:spPr>
          <a:xfrm>
            <a:off x="750279" y="1209957"/>
            <a:ext cx="2275935" cy="4438087"/>
          </a:xfrm>
        </p:spPr>
        <p:txBody>
          <a:bodyPr anchor="ctr">
            <a:normAutofit/>
          </a:bodyPr>
          <a:lstStyle/>
          <a:p>
            <a:pPr algn="r"/>
            <a:r>
              <a:rPr lang="en-GB" sz="2800">
                <a:solidFill>
                  <a:schemeClr val="tx1"/>
                </a:solidFill>
              </a:rPr>
              <a:t>Improved Decision-Making</a:t>
            </a:r>
            <a:br>
              <a:rPr lang="en-GB" sz="2800">
                <a:solidFill>
                  <a:schemeClr val="tx1"/>
                </a:solidFill>
              </a:rPr>
            </a:br>
            <a:endParaRPr lang="en-GB" sz="2800">
              <a:solidFill>
                <a:schemeClr val="tx1"/>
              </a:solidFill>
            </a:endParaRPr>
          </a:p>
        </p:txBody>
      </p:sp>
      <p:cxnSp>
        <p:nvCxnSpPr>
          <p:cNvPr id="27" name="Straight Connector 2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FFBC39E-CBF6-48B3-A124-D2ECB59DA3AC}"/>
              </a:ext>
            </a:extLst>
          </p:cNvPr>
          <p:cNvSpPr>
            <a:spLocks noGrp="1"/>
          </p:cNvSpPr>
          <p:nvPr>
            <p:ph idx="1"/>
          </p:nvPr>
        </p:nvSpPr>
        <p:spPr>
          <a:xfrm>
            <a:off x="3508818" y="1059025"/>
            <a:ext cx="3976641" cy="4739950"/>
          </a:xfrm>
        </p:spPr>
        <p:txBody>
          <a:bodyPr anchor="ctr">
            <a:normAutofit/>
          </a:bodyPr>
          <a:lstStyle/>
          <a:p>
            <a:r>
              <a:rPr lang="en-GB">
                <a:solidFill>
                  <a:schemeClr val="tx1"/>
                </a:solidFill>
              </a:rPr>
              <a:t>The purpose of an MIS is improved decision-making, by providing up-to-date, accurate data on a variety of organisational assets, including:</a:t>
            </a:r>
          </a:p>
        </p:txBody>
      </p:sp>
    </p:spTree>
    <p:extLst>
      <p:ext uri="{BB962C8B-B14F-4D97-AF65-F5344CB8AC3E}">
        <p14:creationId xmlns:p14="http://schemas.microsoft.com/office/powerpoint/2010/main" val="2964539534"/>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BC59E982-9ACA-4129-9C6F-2FBE42861A93}"/>
              </a:ext>
            </a:extLst>
          </p:cNvPr>
          <p:cNvSpPr>
            <a:spLocks noGrp="1"/>
          </p:cNvSpPr>
          <p:nvPr>
            <p:ph type="title"/>
          </p:nvPr>
        </p:nvSpPr>
        <p:spPr>
          <a:xfrm>
            <a:off x="866215" y="973668"/>
            <a:ext cx="6571060" cy="706964"/>
          </a:xfrm>
        </p:spPr>
        <p:txBody>
          <a:bodyPr>
            <a:normAutofit/>
          </a:bodyPr>
          <a:lstStyle/>
          <a:p>
            <a:endParaRPr lang="en-GB">
              <a:solidFill>
                <a:srgbClr val="FFFFFF"/>
              </a:solidFill>
            </a:endParaRP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76514E37-7FAA-431C-A698-413B10141741}"/>
              </a:ext>
            </a:extLst>
          </p:cNvPr>
          <p:cNvGraphicFramePr>
            <a:graphicFrameLocks noGrp="1"/>
          </p:cNvGraphicFramePr>
          <p:nvPr>
            <p:ph idx="1"/>
            <p:extLst>
              <p:ext uri="{D42A27DB-BD31-4B8C-83A1-F6EECF244321}">
                <p14:modId xmlns:p14="http://schemas.microsoft.com/office/powerpoint/2010/main" val="3499319581"/>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1117448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4" name="Rectangle 2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F7FA8C07-CCCE-4269-994D-D84B4C2AF760}"/>
              </a:ext>
            </a:extLst>
          </p:cNvPr>
          <p:cNvSpPr>
            <a:spLocks noGrp="1"/>
          </p:cNvSpPr>
          <p:nvPr>
            <p:ph type="title"/>
          </p:nvPr>
        </p:nvSpPr>
        <p:spPr>
          <a:xfrm>
            <a:off x="750279" y="1209957"/>
            <a:ext cx="2275935" cy="4438087"/>
          </a:xfrm>
        </p:spPr>
        <p:txBody>
          <a:bodyPr anchor="ctr">
            <a:normAutofit/>
          </a:bodyPr>
          <a:lstStyle/>
          <a:p>
            <a:pPr algn="r"/>
            <a:r>
              <a:rPr lang="en-GB" sz="2800">
                <a:solidFill>
                  <a:schemeClr val="tx1"/>
                </a:solidFill>
              </a:rPr>
              <a:t>MIS Meaning and Definition</a:t>
            </a:r>
            <a:br>
              <a:rPr lang="en-GB" sz="2800">
                <a:solidFill>
                  <a:schemeClr val="tx1"/>
                </a:solidFill>
              </a:rPr>
            </a:br>
            <a:endParaRPr lang="en-GB" sz="2800">
              <a:solidFill>
                <a:schemeClr val="tx1"/>
              </a:solidFill>
            </a:endParaRPr>
          </a:p>
        </p:txBody>
      </p:sp>
      <p:cxnSp>
        <p:nvCxnSpPr>
          <p:cNvPr id="27" name="Straight Connector 2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BF8CEEB-75E0-4203-A99C-AE8EC6D76B56}"/>
              </a:ext>
            </a:extLst>
          </p:cNvPr>
          <p:cNvSpPr>
            <a:spLocks noGrp="1"/>
          </p:cNvSpPr>
          <p:nvPr>
            <p:ph idx="1"/>
          </p:nvPr>
        </p:nvSpPr>
        <p:spPr>
          <a:xfrm>
            <a:off x="3508818" y="1059025"/>
            <a:ext cx="3976641" cy="4739950"/>
          </a:xfrm>
        </p:spPr>
        <p:txBody>
          <a:bodyPr anchor="ctr">
            <a:normAutofit/>
          </a:bodyPr>
          <a:lstStyle/>
          <a:p>
            <a:pPr marL="0" indent="0">
              <a:buNone/>
            </a:pPr>
            <a:r>
              <a:rPr lang="en-GB" dirty="0">
                <a:solidFill>
                  <a:schemeClr val="tx1"/>
                </a:solidFill>
              </a:rPr>
              <a:t>An MIS focuses on the management of information systems to provide efficiency and effectiveness of strategic decision making</a:t>
            </a:r>
          </a:p>
          <a:p>
            <a:pPr marL="0" indent="0">
              <a:buNone/>
            </a:pPr>
            <a:endParaRPr lang="en-GB" dirty="0">
              <a:solidFill>
                <a:schemeClr val="tx1"/>
              </a:solidFill>
            </a:endParaRPr>
          </a:p>
        </p:txBody>
      </p:sp>
    </p:spTree>
    <p:extLst>
      <p:ext uri="{BB962C8B-B14F-4D97-AF65-F5344CB8AC3E}">
        <p14:creationId xmlns:p14="http://schemas.microsoft.com/office/powerpoint/2010/main" val="262013081"/>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4" name="Rectangle 2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FDEB30F7-ACA4-4480-975E-5C62599B9AB6}"/>
              </a:ext>
            </a:extLst>
          </p:cNvPr>
          <p:cNvSpPr>
            <a:spLocks noGrp="1"/>
          </p:cNvSpPr>
          <p:nvPr>
            <p:ph type="title"/>
          </p:nvPr>
        </p:nvSpPr>
        <p:spPr>
          <a:xfrm>
            <a:off x="750279" y="1209957"/>
            <a:ext cx="2275935" cy="4438087"/>
          </a:xfrm>
        </p:spPr>
        <p:txBody>
          <a:bodyPr anchor="ctr">
            <a:normAutofit/>
          </a:bodyPr>
          <a:lstStyle/>
          <a:p>
            <a:pPr algn="r"/>
            <a:r>
              <a:rPr lang="en-GB" sz="2800">
                <a:solidFill>
                  <a:schemeClr val="tx1"/>
                </a:solidFill>
              </a:rPr>
              <a:t>Definition</a:t>
            </a:r>
            <a:br>
              <a:rPr lang="en-GB" sz="2800">
                <a:solidFill>
                  <a:schemeClr val="tx1"/>
                </a:solidFill>
              </a:rPr>
            </a:br>
            <a:endParaRPr lang="en-GB" sz="2800">
              <a:solidFill>
                <a:schemeClr val="tx1"/>
              </a:solidFill>
            </a:endParaRPr>
          </a:p>
        </p:txBody>
      </p:sp>
      <p:cxnSp>
        <p:nvCxnSpPr>
          <p:cNvPr id="27" name="Straight Connector 2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37DB659-E7B7-48A5-88EB-294D836C6F5C}"/>
              </a:ext>
            </a:extLst>
          </p:cNvPr>
          <p:cNvSpPr>
            <a:spLocks noGrp="1"/>
          </p:cNvSpPr>
          <p:nvPr>
            <p:ph idx="1"/>
          </p:nvPr>
        </p:nvSpPr>
        <p:spPr>
          <a:xfrm>
            <a:off x="3508818" y="1059025"/>
            <a:ext cx="3976641" cy="4739950"/>
          </a:xfrm>
        </p:spPr>
        <p:txBody>
          <a:bodyPr anchor="ctr">
            <a:normAutofit/>
          </a:bodyPr>
          <a:lstStyle/>
          <a:p>
            <a:endParaRPr lang="en-GB">
              <a:solidFill>
                <a:schemeClr val="tx1"/>
              </a:solidFill>
            </a:endParaRPr>
          </a:p>
          <a:p>
            <a:pPr marL="0" indent="0">
              <a:buNone/>
            </a:pPr>
            <a:r>
              <a:rPr lang="en-GB">
                <a:solidFill>
                  <a:schemeClr val="tx1"/>
                </a:solidFill>
              </a:rPr>
              <a:t>Management Information System or 'MIS' is a planned system of collecting, storing, and disseminating data in the form of information needed to carry out the functions of management</a:t>
            </a:r>
          </a:p>
        </p:txBody>
      </p:sp>
    </p:spTree>
    <p:extLst>
      <p:ext uri="{BB962C8B-B14F-4D97-AF65-F5344CB8AC3E}">
        <p14:creationId xmlns:p14="http://schemas.microsoft.com/office/powerpoint/2010/main" val="663095773"/>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p:grpSpPr>
        <p:sp>
          <p:nvSpPr>
            <p:cNvPr id="10" name="Rectangle 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 name="Title 1">
            <a:extLst>
              <a:ext uri="{FF2B5EF4-FFF2-40B4-BE49-F238E27FC236}">
                <a16:creationId xmlns:a16="http://schemas.microsoft.com/office/drawing/2014/main" id="{8F477F70-5BE7-4E5E-925C-94EEE1C567C6}"/>
              </a:ext>
            </a:extLst>
          </p:cNvPr>
          <p:cNvSpPr>
            <a:spLocks noGrp="1"/>
          </p:cNvSpPr>
          <p:nvPr>
            <p:ph type="title"/>
          </p:nvPr>
        </p:nvSpPr>
        <p:spPr>
          <a:xfrm>
            <a:off x="866215" y="973668"/>
            <a:ext cx="6571060" cy="706964"/>
          </a:xfrm>
        </p:spPr>
        <p:txBody>
          <a:bodyPr>
            <a:normAutofit/>
          </a:bodyPr>
          <a:lstStyle/>
          <a:p>
            <a:endParaRPr lang="en-GB">
              <a:solidFill>
                <a:srgbClr val="FFFFFF"/>
              </a:solidFill>
            </a:endParaRPr>
          </a:p>
        </p:txBody>
      </p:sp>
      <p:sp>
        <p:nvSpPr>
          <p:cNvPr id="13" name="Rectangle 1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EFA33767-815A-4F27-BA57-B79798B62D04}"/>
              </a:ext>
            </a:extLst>
          </p:cNvPr>
          <p:cNvGraphicFramePr>
            <a:graphicFrameLocks noGrp="1"/>
          </p:cNvGraphicFramePr>
          <p:nvPr>
            <p:ph idx="1"/>
            <p:extLst>
              <p:ext uri="{D42A27DB-BD31-4B8C-83A1-F6EECF244321}">
                <p14:modId xmlns:p14="http://schemas.microsoft.com/office/powerpoint/2010/main" val="2706161325"/>
              </p:ext>
            </p:extLst>
          </p:nvPr>
        </p:nvGraphicFramePr>
        <p:xfrm>
          <a:off x="965200" y="2324100"/>
          <a:ext cx="7219037" cy="34226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703248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63154" y="467397"/>
            <a:ext cx="521872"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23" name="Group 22">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4000" cy="6858000"/>
            <a:chOff x="0" y="0"/>
            <a:chExt cx="12192000" cy="6858000"/>
          </a:xfrm>
          <a:solidFill>
            <a:srgbClr val="FFFFFF"/>
          </a:solidFill>
        </p:grpSpPr>
        <p:sp>
          <p:nvSpPr>
            <p:cNvPr id="24" name="Rectangle 23">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itle 1">
            <a:extLst>
              <a:ext uri="{FF2B5EF4-FFF2-40B4-BE49-F238E27FC236}">
                <a16:creationId xmlns:a16="http://schemas.microsoft.com/office/drawing/2014/main" id="{E41F9A30-1F45-4F7A-87CA-9F6893240190}"/>
              </a:ext>
            </a:extLst>
          </p:cNvPr>
          <p:cNvSpPr>
            <a:spLocks noGrp="1"/>
          </p:cNvSpPr>
          <p:nvPr>
            <p:ph type="title"/>
          </p:nvPr>
        </p:nvSpPr>
        <p:spPr>
          <a:xfrm>
            <a:off x="750279" y="1209957"/>
            <a:ext cx="2275935" cy="4438087"/>
          </a:xfrm>
        </p:spPr>
        <p:txBody>
          <a:bodyPr anchor="ctr">
            <a:normAutofit/>
          </a:bodyPr>
          <a:lstStyle/>
          <a:p>
            <a:pPr algn="r"/>
            <a:r>
              <a:rPr lang="en-GB" sz="2800">
                <a:solidFill>
                  <a:schemeClr val="tx1"/>
                </a:solidFill>
              </a:rPr>
              <a:t>Objectives of MIS</a:t>
            </a:r>
            <a:br>
              <a:rPr lang="en-GB" sz="2800">
                <a:solidFill>
                  <a:schemeClr val="tx1"/>
                </a:solidFill>
              </a:rPr>
            </a:br>
            <a:endParaRPr lang="en-GB" sz="2800">
              <a:solidFill>
                <a:schemeClr val="tx1"/>
              </a:solidFill>
            </a:endParaRPr>
          </a:p>
        </p:txBody>
      </p:sp>
      <p:cxnSp>
        <p:nvCxnSpPr>
          <p:cNvPr id="27" name="Straight Connector 26">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67515" y="1930986"/>
            <a:ext cx="0" cy="3200400"/>
          </a:xfrm>
          <a:prstGeom prst="line">
            <a:avLst/>
          </a:prstGeom>
          <a:ln w="15875" cap="sq">
            <a:solidFill>
              <a:schemeClr val="tx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6D36C67-DF82-4CC6-93C9-6C4743A9E47E}"/>
              </a:ext>
            </a:extLst>
          </p:cNvPr>
          <p:cNvSpPr>
            <a:spLocks noGrp="1"/>
          </p:cNvSpPr>
          <p:nvPr>
            <p:ph idx="1"/>
          </p:nvPr>
        </p:nvSpPr>
        <p:spPr>
          <a:xfrm>
            <a:off x="3508818" y="1059025"/>
            <a:ext cx="3976641" cy="4739950"/>
          </a:xfrm>
        </p:spPr>
        <p:txBody>
          <a:bodyPr anchor="ctr">
            <a:normAutofit/>
          </a:bodyPr>
          <a:lstStyle/>
          <a:p>
            <a:pPr>
              <a:lnSpc>
                <a:spcPct val="90000"/>
              </a:lnSpc>
            </a:pPr>
            <a:endParaRPr lang="en-GB" sz="2600">
              <a:solidFill>
                <a:schemeClr val="tx1"/>
              </a:solidFill>
            </a:endParaRPr>
          </a:p>
          <a:p>
            <a:pPr>
              <a:lnSpc>
                <a:spcPct val="90000"/>
              </a:lnSpc>
            </a:pPr>
            <a:r>
              <a:rPr lang="en-GB" sz="2600">
                <a:solidFill>
                  <a:schemeClr val="tx1"/>
                </a:solidFill>
              </a:rPr>
              <a:t>The goals of an MIS are to implement the organisational structure and dynamics of the enterprise for the purpose of managing the organisation in a better way and capturing the potential of the information system for competitive advantage</a:t>
            </a:r>
          </a:p>
        </p:txBody>
      </p:sp>
    </p:spTree>
    <p:extLst>
      <p:ext uri="{BB962C8B-B14F-4D97-AF65-F5344CB8AC3E}">
        <p14:creationId xmlns:p14="http://schemas.microsoft.com/office/powerpoint/2010/main" val="2578424817"/>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2366</TotalTime>
  <Words>694</Words>
  <Application>Microsoft Office PowerPoint</Application>
  <PresentationFormat>On-screen Show (4:3)</PresentationFormat>
  <Paragraphs>80</Paragraphs>
  <Slides>30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Segoe UI Semibold</vt:lpstr>
      <vt:lpstr>Times</vt:lpstr>
      <vt:lpstr>Wingdings 3</vt:lpstr>
      <vt:lpstr>Ion Boardroom</vt:lpstr>
      <vt:lpstr>Management Information Systems</vt:lpstr>
      <vt:lpstr>PowerPoint Presentation</vt:lpstr>
      <vt:lpstr>What is Management Information Systems (MIS)? </vt:lpstr>
      <vt:lpstr>Improved Decision-Making </vt:lpstr>
      <vt:lpstr>PowerPoint Presentation</vt:lpstr>
      <vt:lpstr>MIS Meaning and Definition </vt:lpstr>
      <vt:lpstr>Definition </vt:lpstr>
      <vt:lpstr>PowerPoint Presentation</vt:lpstr>
      <vt:lpstr>Objectives of MIS </vt:lpstr>
      <vt:lpstr>PowerPoint Presentation</vt:lpstr>
      <vt:lpstr>PowerPoint Presentation</vt:lpstr>
      <vt:lpstr>Operation Information System (OIS) </vt:lpstr>
      <vt:lpstr>Decision Support Systems (DSS)</vt:lpstr>
      <vt:lpstr>PowerPoint Presentation</vt:lpstr>
      <vt:lpstr>Attributes of Quality Information </vt:lpstr>
      <vt:lpstr>PowerPoint Presentation</vt:lpstr>
      <vt:lpstr>Market Research</vt:lpstr>
      <vt:lpstr>Who are your customers?</vt:lpstr>
      <vt:lpstr>Customer Relationship Management</vt:lpstr>
      <vt:lpstr>YOUR CUSTOMERS? </vt:lpstr>
      <vt:lpstr>Data</vt:lpstr>
      <vt:lpstr>PowerPoint Presentation</vt:lpstr>
      <vt:lpstr>Activity</vt:lpstr>
      <vt:lpstr>PowerPoint Presentation</vt:lpstr>
      <vt:lpstr>PowerPoint Presentation</vt:lpstr>
      <vt:lpstr>PowerPoint Presentation</vt:lpstr>
      <vt:lpstr>PowerPoint Presentation</vt:lpstr>
      <vt:lpstr>PowerPoint Presentation</vt:lpstr>
      <vt:lpstr>PowerPoint Presentation</vt:lpstr>
      <vt:lpstr>Any Questions?</vt:lpstr>
    </vt:vector>
  </TitlesOfParts>
  <Company>B Consultancy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JANICE</dc:creator>
  <cp:lastModifiedBy>Janice Beckles</cp:lastModifiedBy>
  <cp:revision>127</cp:revision>
  <cp:lastPrinted>2019-07-19T09:17:15Z</cp:lastPrinted>
  <dcterms:created xsi:type="dcterms:W3CDTF">2009-06-19T18:47:34Z</dcterms:created>
  <dcterms:modified xsi:type="dcterms:W3CDTF">2021-10-28T12:25:52Z</dcterms:modified>
</cp:coreProperties>
</file>