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4" r:id="rId4"/>
    <p:sldId id="285" r:id="rId5"/>
    <p:sldId id="286" r:id="rId6"/>
    <p:sldId id="287" r:id="rId7"/>
    <p:sldId id="288" r:id="rId8"/>
    <p:sldId id="289" r:id="rId9"/>
    <p:sldId id="29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Language_Arts_(ELA)/Reading_comprehension/Amusement_Park_pj986202ie" TargetMode="External"/><Relationship Id="rId2" Type="http://schemas.openxmlformats.org/officeDocument/2006/relationships/hyperlink" Target="https://www.liveworksheets.com/worksheets/en/English_as_a_Second_Language_(ESL)/Personal_information/Personal_information_sr534164h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worksheets/en/English_as_a_Second_Language_(ESL)/Verbs/Want_to_-_Wants_to_rb1961585m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31519" y="1765191"/>
            <a:ext cx="97005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9/11/2021</a:t>
            </a:r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 smtClean="0"/>
              <a:t>What day is it?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468" y="524785"/>
            <a:ext cx="10254531" cy="527171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Check homework</a:t>
            </a:r>
          </a:p>
          <a:p>
            <a:pPr algn="l"/>
            <a:r>
              <a:rPr lang="en-GB" u="sng" dirty="0">
                <a:hlinkClick r:id="rId2"/>
              </a:rPr>
              <a:t>https://www.liveworksheets.com/worksheets/en/English_as_a_Second_Language_(ESL)/</a:t>
            </a:r>
            <a:r>
              <a:rPr lang="en-GB" u="sng" dirty="0" smtClean="0">
                <a:hlinkClick r:id="rId2"/>
              </a:rPr>
              <a:t>Personal_information/Personal_information_sr534164hl</a:t>
            </a:r>
            <a:endParaRPr lang="en-GB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GB" dirty="0" smtClean="0"/>
              <a:t>ead a text and answer the questions</a:t>
            </a:r>
          </a:p>
          <a:p>
            <a:pPr algn="l"/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://www.liveworksheets.com/worksheets/en/English_Language_Arts_(ELA)/</a:t>
            </a:r>
            <a:r>
              <a:rPr lang="en-GB" dirty="0" smtClean="0">
                <a:hlinkClick r:id="rId3"/>
              </a:rPr>
              <a:t>Reading_comprehension/Amusement_Park_pj986202ie</a:t>
            </a: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Ask questions and answer them</a:t>
            </a:r>
            <a:endParaRPr lang="en-GB" dirty="0" smtClean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835" y="437322"/>
            <a:ext cx="10151165" cy="5979381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Love						</a:t>
            </a:r>
            <a:r>
              <a:rPr lang="en-GB" sz="3600" dirty="0" smtClean="0"/>
              <a:t>love </a:t>
            </a:r>
            <a:r>
              <a:rPr lang="en-GB" sz="3600" dirty="0" smtClean="0">
                <a:solidFill>
                  <a:srgbClr val="FF0000"/>
                </a:solidFill>
              </a:rPr>
              <a:t>X</a:t>
            </a:r>
            <a:r>
              <a:rPr lang="en-GB" sz="3600" dirty="0" smtClean="0"/>
              <a:t> hate</a:t>
            </a:r>
            <a:endParaRPr lang="en-GB" sz="3600" dirty="0"/>
          </a:p>
          <a:p>
            <a:pPr algn="l"/>
            <a:r>
              <a:rPr lang="en-GB" dirty="0" smtClean="0"/>
              <a:t>I love watching football.</a:t>
            </a:r>
          </a:p>
          <a:p>
            <a:pPr algn="l"/>
            <a:r>
              <a:rPr lang="en-GB" dirty="0" smtClean="0"/>
              <a:t>I love playing football.</a:t>
            </a:r>
          </a:p>
          <a:p>
            <a:pPr algn="l"/>
            <a:r>
              <a:rPr lang="en-GB" dirty="0" smtClean="0"/>
              <a:t>My favourite sport is football.</a:t>
            </a:r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Hate</a:t>
            </a:r>
          </a:p>
          <a:p>
            <a:pPr algn="l"/>
            <a:r>
              <a:rPr lang="en-GB" dirty="0" smtClean="0"/>
              <a:t>I hate watching football. I love watching tennis.</a:t>
            </a:r>
          </a:p>
          <a:p>
            <a:pPr algn="l"/>
            <a:r>
              <a:rPr lang="en-GB" dirty="0" smtClean="0"/>
              <a:t>I hate playing football. I love playing tennis.</a:t>
            </a:r>
          </a:p>
          <a:p>
            <a:pPr algn="l"/>
            <a:r>
              <a:rPr lang="en-GB" dirty="0" smtClean="0"/>
              <a:t>My favourite sport is not football. My favourite sport is tennis.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4927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835" y="437322"/>
            <a:ext cx="10151165" cy="6420678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Amusement park= Fun fair 				excited </a:t>
            </a:r>
            <a:r>
              <a:rPr lang="en-GB" dirty="0" smtClean="0">
                <a:solidFill>
                  <a:srgbClr val="FF0000"/>
                </a:solidFill>
              </a:rPr>
              <a:t>X </a:t>
            </a:r>
            <a:r>
              <a:rPr lang="en-GB" dirty="0" smtClean="0"/>
              <a:t>sad</a:t>
            </a:r>
            <a:endParaRPr lang="en-GB" dirty="0"/>
          </a:p>
          <a:p>
            <a:pPr algn="l"/>
            <a:r>
              <a:rPr lang="en-GB" dirty="0" smtClean="0"/>
              <a:t>I am so excited.  </a:t>
            </a:r>
            <a:r>
              <a:rPr lang="en-GB" dirty="0" smtClean="0">
                <a:solidFill>
                  <a:srgbClr val="FF0000"/>
                </a:solidFill>
              </a:rPr>
              <a:t>X</a:t>
            </a:r>
            <a:r>
              <a:rPr lang="en-GB" dirty="0" smtClean="0"/>
              <a:t>   I am sad.</a:t>
            </a:r>
          </a:p>
          <a:p>
            <a:pPr algn="l"/>
            <a:endParaRPr lang="en-GB" dirty="0"/>
          </a:p>
          <a:p>
            <a:pPr algn="l"/>
            <a:r>
              <a:rPr lang="en-GB" dirty="0" smtClean="0"/>
              <a:t>I want to go to the park.</a:t>
            </a:r>
          </a:p>
          <a:p>
            <a:pPr algn="l"/>
            <a:r>
              <a:rPr lang="en-GB" dirty="0" smtClean="0"/>
              <a:t>Where do you want to go? To the park.</a:t>
            </a:r>
          </a:p>
          <a:p>
            <a:pPr algn="l"/>
            <a:endParaRPr lang="en-GB" dirty="0"/>
          </a:p>
          <a:p>
            <a:pPr algn="l"/>
            <a:r>
              <a:rPr lang="en-GB" dirty="0" smtClean="0"/>
              <a:t>My sister wants to go to the cinema.</a:t>
            </a:r>
          </a:p>
          <a:p>
            <a:pPr algn="l"/>
            <a:r>
              <a:rPr lang="en-GB" dirty="0" smtClean="0"/>
              <a:t>Where does my sister want to go?  To the cinema.</a:t>
            </a:r>
          </a:p>
          <a:p>
            <a:pPr algn="l"/>
            <a:endParaRPr lang="en-GB" dirty="0"/>
          </a:p>
          <a:p>
            <a:pPr algn="l"/>
            <a:r>
              <a:rPr lang="en-GB" dirty="0" smtClean="0"/>
              <a:t>My mum wants to go to the museum.</a:t>
            </a:r>
          </a:p>
          <a:p>
            <a:pPr algn="l"/>
            <a:r>
              <a:rPr lang="en-GB" dirty="0" smtClean="0"/>
              <a:t>Where does my mum want to go? To the museum.</a:t>
            </a:r>
          </a:p>
          <a:p>
            <a:pPr algn="l"/>
            <a:endParaRPr lang="en-GB" dirty="0"/>
          </a:p>
          <a:p>
            <a:pPr algn="l"/>
            <a:r>
              <a:rPr lang="en-GB" dirty="0" smtClean="0"/>
              <a:t>My brother wants to go to the zoo.</a:t>
            </a:r>
          </a:p>
          <a:p>
            <a:pPr algn="l"/>
            <a:r>
              <a:rPr lang="en-GB" dirty="0" smtClean="0"/>
              <a:t>Where does my brother want to go? To the zoo.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990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2094" y="450416"/>
            <a:ext cx="2705100" cy="16859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29" y="326003"/>
            <a:ext cx="3360684" cy="16697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398" y="322698"/>
            <a:ext cx="2619375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78" y="2597753"/>
            <a:ext cx="2619375" cy="1743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0876" y="2591408"/>
            <a:ext cx="2619375" cy="17430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00876" y="3751519"/>
            <a:ext cx="906448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zoo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8802094" y="1695071"/>
            <a:ext cx="1431235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Fun fair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980495" y="1613827"/>
            <a:ext cx="1304014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cinema</a:t>
            </a:r>
            <a:endParaRPr lang="en-GB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45629" y="3883515"/>
            <a:ext cx="1537625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museum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37678" y="1542553"/>
            <a:ext cx="99399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park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84818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2438" y="469127"/>
            <a:ext cx="2705100" cy="16859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40" y="469127"/>
            <a:ext cx="3028950" cy="1504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5582" y="469127"/>
            <a:ext cx="2619375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993" y="2896597"/>
            <a:ext cx="2619375" cy="1743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2438" y="2980956"/>
            <a:ext cx="2619375" cy="17430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77926" y="4116452"/>
            <a:ext cx="906448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zoo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8993753" y="1712467"/>
            <a:ext cx="1431235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Fun fair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873776" y="1688982"/>
            <a:ext cx="1304014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cinema</a:t>
            </a:r>
            <a:endParaRPr lang="en-GB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993" y="4110824"/>
            <a:ext cx="1537625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museum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52007" y="1425756"/>
            <a:ext cx="99399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park</a:t>
            </a:r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855306" y="2893448"/>
            <a:ext cx="4744194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Where do you want to go?</a:t>
            </a:r>
          </a:p>
          <a:p>
            <a:endParaRPr lang="en-GB" sz="3200" dirty="0" smtClean="0"/>
          </a:p>
          <a:p>
            <a:r>
              <a:rPr lang="en-GB" sz="3200" dirty="0" smtClean="0"/>
              <a:t>I want to go to the ………….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4726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0589" y="349858"/>
            <a:ext cx="5454594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Where </a:t>
            </a:r>
            <a:r>
              <a:rPr lang="en-GB" sz="2400" dirty="0" smtClean="0">
                <a:solidFill>
                  <a:srgbClr val="FF0000"/>
                </a:solidFill>
              </a:rPr>
              <a:t>does</a:t>
            </a:r>
            <a:r>
              <a:rPr lang="en-GB" sz="2400" dirty="0" smtClean="0"/>
              <a:t> </a:t>
            </a:r>
            <a:r>
              <a:rPr lang="en-GB" sz="2400" dirty="0" err="1" smtClean="0"/>
              <a:t>Serkan</a:t>
            </a:r>
            <a:r>
              <a:rPr lang="en-GB" sz="2400" dirty="0" smtClean="0"/>
              <a:t> want to go?</a:t>
            </a:r>
          </a:p>
          <a:p>
            <a:r>
              <a:rPr lang="en-GB" sz="2400" dirty="0" smtClean="0">
                <a:solidFill>
                  <a:schemeClr val="accent1"/>
                </a:solidFill>
              </a:rPr>
              <a:t>He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wants</a:t>
            </a:r>
            <a:r>
              <a:rPr lang="en-GB" sz="2400" dirty="0" smtClean="0"/>
              <a:t> to go to the cinema.</a:t>
            </a:r>
          </a:p>
          <a:p>
            <a:endParaRPr lang="en-GB" sz="2400" dirty="0"/>
          </a:p>
          <a:p>
            <a:r>
              <a:rPr lang="en-GB" sz="2400" dirty="0" smtClean="0"/>
              <a:t>Where </a:t>
            </a:r>
            <a:r>
              <a:rPr lang="en-GB" sz="2400" dirty="0" smtClean="0">
                <a:solidFill>
                  <a:srgbClr val="FF0000"/>
                </a:solidFill>
              </a:rPr>
              <a:t>does</a:t>
            </a:r>
            <a:r>
              <a:rPr lang="en-GB" sz="2400" dirty="0" smtClean="0"/>
              <a:t> Mohammed want to go?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He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wants</a:t>
            </a:r>
            <a:r>
              <a:rPr lang="en-GB" sz="2400" dirty="0" smtClean="0"/>
              <a:t> to go to the zoo.</a:t>
            </a:r>
          </a:p>
          <a:p>
            <a:endParaRPr lang="en-GB" sz="2400" dirty="0"/>
          </a:p>
          <a:p>
            <a:r>
              <a:rPr lang="en-GB" sz="2400" dirty="0" smtClean="0"/>
              <a:t>Where </a:t>
            </a:r>
            <a:r>
              <a:rPr lang="en-GB" sz="2400" dirty="0" smtClean="0">
                <a:solidFill>
                  <a:srgbClr val="FF0000"/>
                </a:solidFill>
              </a:rPr>
              <a:t>does</a:t>
            </a:r>
            <a:r>
              <a:rPr lang="en-GB" sz="2400" dirty="0" smtClean="0"/>
              <a:t> </a:t>
            </a:r>
            <a:r>
              <a:rPr lang="en-GB" sz="2400" dirty="0" err="1" smtClean="0"/>
              <a:t>Mamadou</a:t>
            </a:r>
            <a:r>
              <a:rPr lang="en-GB" sz="2400" dirty="0" smtClean="0"/>
              <a:t> want to go?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He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wants</a:t>
            </a:r>
            <a:r>
              <a:rPr lang="en-GB" sz="2400" dirty="0" smtClean="0"/>
              <a:t> to go to the museum.</a:t>
            </a:r>
          </a:p>
          <a:p>
            <a:endParaRPr lang="en-GB" sz="2400" dirty="0"/>
          </a:p>
          <a:p>
            <a:r>
              <a:rPr lang="en-GB" sz="2400" dirty="0" smtClean="0"/>
              <a:t>Where </a:t>
            </a:r>
            <a:r>
              <a:rPr lang="en-GB" sz="2400" dirty="0" smtClean="0">
                <a:solidFill>
                  <a:srgbClr val="FF0000"/>
                </a:solidFill>
              </a:rPr>
              <a:t>does</a:t>
            </a:r>
            <a:r>
              <a:rPr lang="en-GB" sz="2400" dirty="0" smtClean="0"/>
              <a:t> </a:t>
            </a:r>
            <a:r>
              <a:rPr lang="en-GB" sz="2400" dirty="0" err="1" smtClean="0"/>
              <a:t>Hafida</a:t>
            </a:r>
            <a:r>
              <a:rPr lang="en-GB" sz="2400" dirty="0" smtClean="0"/>
              <a:t> want to go?</a:t>
            </a:r>
          </a:p>
          <a:p>
            <a:r>
              <a:rPr lang="en-GB" sz="2400" dirty="0" smtClean="0">
                <a:solidFill>
                  <a:schemeClr val="accent1"/>
                </a:solidFill>
              </a:rPr>
              <a:t>She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wants</a:t>
            </a:r>
            <a:r>
              <a:rPr lang="en-GB" sz="2400" dirty="0" smtClean="0"/>
              <a:t> to go to the park.</a:t>
            </a:r>
          </a:p>
          <a:p>
            <a:endParaRPr lang="en-GB" sz="2400" dirty="0"/>
          </a:p>
          <a:p>
            <a:r>
              <a:rPr lang="en-GB" sz="2400" dirty="0" smtClean="0"/>
              <a:t>Where </a:t>
            </a:r>
            <a:r>
              <a:rPr lang="en-GB" sz="2400" dirty="0" smtClean="0">
                <a:solidFill>
                  <a:srgbClr val="FF0000"/>
                </a:solidFill>
              </a:rPr>
              <a:t>does </a:t>
            </a:r>
            <a:r>
              <a:rPr lang="en-GB" sz="2400" dirty="0" err="1" smtClean="0"/>
              <a:t>Thi</a:t>
            </a:r>
            <a:r>
              <a:rPr lang="en-GB" sz="2400" dirty="0" smtClean="0"/>
              <a:t> want to go?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She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wants</a:t>
            </a:r>
            <a:r>
              <a:rPr lang="en-GB" sz="2400" dirty="0" smtClean="0"/>
              <a:t> to go to the museum.</a:t>
            </a:r>
          </a:p>
          <a:p>
            <a:endParaRPr lang="en-GB" sz="2400" dirty="0" smtClean="0"/>
          </a:p>
          <a:p>
            <a:r>
              <a:rPr lang="en-GB" sz="2400" dirty="0" smtClean="0"/>
              <a:t>Where </a:t>
            </a:r>
            <a:r>
              <a:rPr lang="en-GB" sz="2400" dirty="0" smtClean="0">
                <a:solidFill>
                  <a:srgbClr val="FF0000"/>
                </a:solidFill>
              </a:rPr>
              <a:t>does</a:t>
            </a:r>
            <a:r>
              <a:rPr lang="en-GB" sz="2400" dirty="0" smtClean="0"/>
              <a:t> </a:t>
            </a:r>
            <a:r>
              <a:rPr lang="en-GB" sz="2400" dirty="0" err="1" smtClean="0"/>
              <a:t>Amal</a:t>
            </a:r>
            <a:r>
              <a:rPr lang="en-GB" sz="2400" dirty="0" smtClean="0"/>
              <a:t> want to go?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She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wants</a:t>
            </a:r>
            <a:r>
              <a:rPr lang="en-GB" sz="2400" dirty="0" smtClean="0"/>
              <a:t> to go to the cinema.</a:t>
            </a:r>
          </a:p>
          <a:p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464410" y="739471"/>
            <a:ext cx="48184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Where </a:t>
            </a:r>
            <a:r>
              <a:rPr lang="en-GB" sz="2800" dirty="0" smtClean="0">
                <a:solidFill>
                  <a:srgbClr val="FF0000"/>
                </a:solidFill>
              </a:rPr>
              <a:t>do </a:t>
            </a:r>
            <a:r>
              <a:rPr lang="en-GB" sz="2800" dirty="0" smtClean="0">
                <a:solidFill>
                  <a:srgbClr val="00B0F0"/>
                </a:solidFill>
              </a:rPr>
              <a:t>you</a:t>
            </a:r>
            <a:r>
              <a:rPr lang="en-GB" sz="2800" dirty="0" smtClean="0"/>
              <a:t> want to go?</a:t>
            </a:r>
          </a:p>
          <a:p>
            <a:r>
              <a:rPr lang="en-GB" sz="2800" dirty="0" smtClean="0"/>
              <a:t>I </a:t>
            </a:r>
            <a:r>
              <a:rPr lang="en-GB" sz="2800" dirty="0" smtClean="0">
                <a:solidFill>
                  <a:srgbClr val="FF0000"/>
                </a:solidFill>
              </a:rPr>
              <a:t>want</a:t>
            </a:r>
            <a:r>
              <a:rPr lang="en-GB" sz="2800" dirty="0" smtClean="0"/>
              <a:t> to go to the park.</a:t>
            </a:r>
          </a:p>
          <a:p>
            <a:endParaRPr lang="en-GB" sz="2800" dirty="0" smtClean="0"/>
          </a:p>
          <a:p>
            <a:r>
              <a:rPr lang="en-GB" sz="2800" dirty="0" smtClean="0"/>
              <a:t>Where </a:t>
            </a:r>
            <a:r>
              <a:rPr lang="en-GB" sz="2800" dirty="0" smtClean="0">
                <a:solidFill>
                  <a:srgbClr val="FF0000"/>
                </a:solidFill>
              </a:rPr>
              <a:t>do </a:t>
            </a:r>
            <a:r>
              <a:rPr lang="en-GB" sz="2800" dirty="0" smtClean="0">
                <a:solidFill>
                  <a:schemeClr val="accent1"/>
                </a:solidFill>
              </a:rPr>
              <a:t>they</a:t>
            </a:r>
            <a:r>
              <a:rPr lang="en-GB" sz="2800" dirty="0" smtClean="0"/>
              <a:t> want to go?</a:t>
            </a:r>
          </a:p>
          <a:p>
            <a:r>
              <a:rPr lang="en-GB" sz="2800" dirty="0" smtClean="0"/>
              <a:t>They </a:t>
            </a:r>
            <a:r>
              <a:rPr lang="en-GB" sz="2800" dirty="0" smtClean="0">
                <a:solidFill>
                  <a:srgbClr val="FF0000"/>
                </a:solidFill>
              </a:rPr>
              <a:t>want</a:t>
            </a:r>
            <a:r>
              <a:rPr lang="en-GB" sz="2800" dirty="0" smtClean="0"/>
              <a:t> to go to the cinema.</a:t>
            </a:r>
          </a:p>
          <a:p>
            <a:endParaRPr lang="en-GB" sz="2800" dirty="0" smtClean="0"/>
          </a:p>
          <a:p>
            <a:r>
              <a:rPr lang="en-GB" sz="2800" dirty="0" smtClean="0"/>
              <a:t>Where </a:t>
            </a:r>
            <a:r>
              <a:rPr lang="en-GB" sz="2800" dirty="0" smtClean="0">
                <a:solidFill>
                  <a:srgbClr val="FF0000"/>
                </a:solidFill>
              </a:rPr>
              <a:t>do</a:t>
            </a:r>
            <a:r>
              <a:rPr lang="en-GB" sz="2800" dirty="0" smtClean="0"/>
              <a:t> </a:t>
            </a:r>
            <a:r>
              <a:rPr lang="en-GB" sz="2800" dirty="0" smtClean="0">
                <a:solidFill>
                  <a:schemeClr val="accent1"/>
                </a:solidFill>
              </a:rPr>
              <a:t>we</a:t>
            </a:r>
            <a:r>
              <a:rPr lang="en-GB" sz="2800" dirty="0" smtClean="0"/>
              <a:t> want to go?</a:t>
            </a:r>
          </a:p>
          <a:p>
            <a:r>
              <a:rPr lang="en-GB" sz="2800" dirty="0" smtClean="0"/>
              <a:t>We </a:t>
            </a:r>
            <a:r>
              <a:rPr lang="en-GB" sz="2800" dirty="0" smtClean="0">
                <a:solidFill>
                  <a:srgbClr val="FF0000"/>
                </a:solidFill>
              </a:rPr>
              <a:t>want</a:t>
            </a:r>
            <a:r>
              <a:rPr lang="en-GB" sz="2800" dirty="0" smtClean="0"/>
              <a:t> to go to the zoo.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84867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40689" y="365761"/>
            <a:ext cx="54545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Where does  he want to go?</a:t>
            </a:r>
          </a:p>
          <a:p>
            <a:r>
              <a:rPr lang="en-GB" sz="2400" dirty="0" smtClean="0"/>
              <a:t>He wants to go to the cinema.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 smtClean="0"/>
              <a:t>Where does </a:t>
            </a:r>
            <a:r>
              <a:rPr lang="en-GB" sz="2400" dirty="0"/>
              <a:t>s</a:t>
            </a:r>
            <a:r>
              <a:rPr lang="en-GB" sz="2400" dirty="0" smtClean="0"/>
              <a:t>he want to go?</a:t>
            </a:r>
          </a:p>
          <a:p>
            <a:r>
              <a:rPr lang="en-GB" sz="2400" dirty="0" smtClean="0"/>
              <a:t>She wants to go to the park.</a:t>
            </a:r>
          </a:p>
          <a:p>
            <a:endParaRPr lang="en-GB" sz="2400" dirty="0"/>
          </a:p>
          <a:p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89613" y="3156668"/>
            <a:ext cx="48184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Where do you want to go?</a:t>
            </a:r>
          </a:p>
          <a:p>
            <a:r>
              <a:rPr lang="en-GB" sz="2800" dirty="0" smtClean="0"/>
              <a:t>I want to go to the park.</a:t>
            </a:r>
          </a:p>
          <a:p>
            <a:endParaRPr lang="en-GB" sz="2800" dirty="0" smtClean="0"/>
          </a:p>
          <a:p>
            <a:r>
              <a:rPr lang="en-GB" sz="2800" dirty="0" smtClean="0"/>
              <a:t>Where do they want to go?</a:t>
            </a:r>
          </a:p>
          <a:p>
            <a:r>
              <a:rPr lang="en-GB" sz="2800" dirty="0" smtClean="0"/>
              <a:t>They want to go to the cinema.</a:t>
            </a:r>
          </a:p>
          <a:p>
            <a:endParaRPr lang="en-GB" sz="2800" dirty="0" smtClean="0"/>
          </a:p>
          <a:p>
            <a:r>
              <a:rPr lang="en-GB" sz="2800" dirty="0" smtClean="0"/>
              <a:t>Where do we want to go?</a:t>
            </a:r>
          </a:p>
          <a:p>
            <a:r>
              <a:rPr lang="en-GB" sz="2800" dirty="0" smtClean="0"/>
              <a:t>We want to go to the zoo.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45449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40688" y="365761"/>
            <a:ext cx="9199659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homework</a:t>
            </a:r>
          </a:p>
          <a:p>
            <a:endParaRPr lang="en-GB" u="sng" dirty="0" smtClean="0">
              <a:hlinkClick r:id="rId2"/>
            </a:endParaRPr>
          </a:p>
          <a:p>
            <a:endParaRPr lang="en-GB" u="sng" dirty="0">
              <a:hlinkClick r:id="rId2"/>
            </a:endParaRPr>
          </a:p>
          <a:p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://www.liveworksheets.com/worksheets/en/English_as_a_Second_Language_</a:t>
            </a:r>
            <a:r>
              <a:rPr lang="en-GB" dirty="0">
                <a:hlinkClick r:id="rId2"/>
              </a:rPr>
              <a:t>(ESL)/Verbs/Want_to_-_</a:t>
            </a:r>
            <a:r>
              <a:rPr lang="en-GB" dirty="0" smtClean="0">
                <a:hlinkClick r:id="rId2"/>
              </a:rPr>
              <a:t>Wants_to_rb1961585mf</a:t>
            </a:r>
            <a:endParaRPr lang="en-GB" dirty="0" smtClean="0"/>
          </a:p>
          <a:p>
            <a:endParaRPr lang="en-GB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33482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7005</TotalTime>
  <Words>561</Words>
  <Application>Microsoft Office PowerPoint</Application>
  <PresentationFormat>Widescreen</PresentationFormat>
  <Paragraphs>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             </vt:lpstr>
      <vt:lpstr>                </vt:lpstr>
      <vt:lpstr>                </vt:lpstr>
      <vt:lpstr>                </vt:lpstr>
      <vt:lpstr>                </vt:lpstr>
      <vt:lpstr>                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342</cp:revision>
  <dcterms:created xsi:type="dcterms:W3CDTF">2021-05-21T00:07:32Z</dcterms:created>
  <dcterms:modified xsi:type="dcterms:W3CDTF">2021-11-11T01:47:29Z</dcterms:modified>
</cp:coreProperties>
</file>