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259" r:id="rId4"/>
    <p:sldId id="277" r:id="rId5"/>
    <p:sldId id="316" r:id="rId6"/>
    <p:sldId id="321" r:id="rId7"/>
    <p:sldId id="32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08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01/10/2021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ocabulary.cl/english/health-problems.htm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m1KKcgQ7DM" TargetMode="Externa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What's_the_matter$/Matters_hd1841240qk" TargetMode="External"/><Relationship Id="rId2" Type="http://schemas.openxmlformats.org/officeDocument/2006/relationships/hyperlink" Target="https://www.liveworksheets.com/worksheets/en/English_as_a_Second_Language_(ESL)/Illnesses_and_health_problems/What's_the_Matter_oe615158t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Recap and </a:t>
            </a:r>
            <a:r>
              <a:rPr lang="en-GB" dirty="0" smtClean="0"/>
              <a:t>check homework</a:t>
            </a: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Familiarize </a:t>
            </a:r>
            <a:r>
              <a:rPr lang="en-GB" dirty="0" smtClean="0"/>
              <a:t>with Moodle website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Expand </a:t>
            </a:r>
            <a:r>
              <a:rPr lang="en-GB" dirty="0" smtClean="0"/>
              <a:t>health vocabulary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Keep a spelling </a:t>
            </a:r>
            <a:r>
              <a:rPr lang="en-GB" dirty="0" smtClean="0"/>
              <a:t>diary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Understand questions and say what’s wrong.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>What’s the </a:t>
            </a:r>
            <a:r>
              <a:rPr lang="en-GB" sz="3600" dirty="0" smtClean="0">
                <a:solidFill>
                  <a:srgbClr val="FF0000"/>
                </a:solidFill>
              </a:rPr>
              <a:t>date</a:t>
            </a:r>
            <a:r>
              <a:rPr lang="en-GB" sz="3600" dirty="0" smtClean="0"/>
              <a:t> today?</a:t>
            </a:r>
            <a:br>
              <a:rPr lang="en-GB" sz="3600" dirty="0" smtClean="0"/>
            </a:br>
            <a:r>
              <a:rPr lang="en-GB" sz="3600" dirty="0" smtClean="0"/>
              <a:t>1</a:t>
            </a:r>
            <a:r>
              <a:rPr lang="en-GB" sz="3600" dirty="0" smtClean="0"/>
              <a:t>/10/2021</a:t>
            </a:r>
            <a:br>
              <a:rPr lang="en-GB" sz="3600" dirty="0" smtClean="0"/>
            </a:br>
            <a:r>
              <a:rPr lang="en-GB" sz="3600" dirty="0" smtClean="0">
                <a:solidFill>
                  <a:srgbClr val="FF0000"/>
                </a:solidFill>
              </a:rPr>
              <a:t>The</a:t>
            </a:r>
            <a:r>
              <a:rPr lang="en-GB" sz="3600" dirty="0" smtClean="0"/>
              <a:t> first </a:t>
            </a:r>
            <a:r>
              <a:rPr lang="en-GB" sz="3600" dirty="0" smtClean="0">
                <a:solidFill>
                  <a:srgbClr val="FF0000"/>
                </a:solidFill>
              </a:rPr>
              <a:t>of </a:t>
            </a:r>
            <a:r>
              <a:rPr lang="en-GB" sz="3600" dirty="0" smtClean="0"/>
              <a:t>October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6104" y="3641696"/>
            <a:ext cx="10031896" cy="161610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What day Is it today?</a:t>
            </a:r>
          </a:p>
          <a:p>
            <a:r>
              <a:rPr lang="en-GB" sz="3200" dirty="0" smtClean="0"/>
              <a:t>Friday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209" y="134982"/>
            <a:ext cx="1883867" cy="2033154"/>
          </a:xfrm>
          <a:prstGeom prst="rect">
            <a:avLst/>
          </a:prstGeom>
        </p:spPr>
      </p:pic>
      <p:pic>
        <p:nvPicPr>
          <p:cNvPr id="7" name="Picture 6" descr="C:\Users\gulcoy esen\AppData\Local\Microsoft\Windows\INetCache\Content.MSO\C7C0BCDE.t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099" y="2633598"/>
            <a:ext cx="2212684" cy="1564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gulcoy esen\AppData\Local\Microsoft\Windows\INetCache\Content.MSO\7F2E5BED.tmp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470" y="4589351"/>
            <a:ext cx="1950845" cy="1998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975" y="2345876"/>
            <a:ext cx="1896413" cy="1896413"/>
          </a:xfrm>
          <a:prstGeom prst="rect">
            <a:avLst/>
          </a:prstGeom>
        </p:spPr>
      </p:pic>
      <p:sp>
        <p:nvSpPr>
          <p:cNvPr id="12" name="AutoShape 2" descr="17 Overcast Weather Icon Images - Cartoon of Cloudy Weather Icons, Fog  Weather Clip Art and WeatherIcon Partly Sunny / Newdesignfil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696" y="4519820"/>
            <a:ext cx="2068126" cy="206812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267822" y="5563716"/>
            <a:ext cx="1559721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cloudy</a:t>
            </a:r>
            <a:endParaRPr lang="en-GB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2040175" y="946907"/>
            <a:ext cx="1333971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rainy</a:t>
            </a:r>
            <a:endParaRPr lang="en-GB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269855" y="3179566"/>
            <a:ext cx="128811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sunny</a:t>
            </a:r>
            <a:endParaRPr lang="en-GB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6409394" y="5716059"/>
            <a:ext cx="128811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hot</a:t>
            </a:r>
            <a:endParaRPr lang="en-GB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2237396" y="3179567"/>
            <a:ext cx="128811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warm</a:t>
            </a:r>
            <a:endParaRPr lang="en-GB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10289637" y="5563716"/>
            <a:ext cx="128811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/>
              <a:t>c</a:t>
            </a:r>
            <a:r>
              <a:rPr lang="en-GB" sz="3600" dirty="0" smtClean="0"/>
              <a:t>old</a:t>
            </a:r>
            <a:endParaRPr lang="en-GB" sz="3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52981" y="186063"/>
            <a:ext cx="2409825" cy="18954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55918" y="4540071"/>
            <a:ext cx="2228850" cy="20478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29194" y="2274456"/>
            <a:ext cx="2057400" cy="22193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49004" y="1151559"/>
            <a:ext cx="1334353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windy</a:t>
            </a:r>
            <a:endParaRPr lang="en-GB" sz="3600" dirty="0"/>
          </a:p>
        </p:txBody>
      </p:sp>
      <p:sp>
        <p:nvSpPr>
          <p:cNvPr id="23" name="TextBox 22"/>
          <p:cNvSpPr txBox="1"/>
          <p:nvPr/>
        </p:nvSpPr>
        <p:spPr>
          <a:xfrm>
            <a:off x="10467010" y="3079635"/>
            <a:ext cx="1451097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snowy</a:t>
            </a:r>
            <a:endParaRPr lang="en-GB" sz="3600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23463" y="102131"/>
            <a:ext cx="2047875" cy="223837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121826" y="1645573"/>
            <a:ext cx="1143938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cool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0160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11" y="276114"/>
            <a:ext cx="10980089" cy="741654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The weather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711" y="1289785"/>
            <a:ext cx="10980090" cy="43121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What is the weather like today?</a:t>
            </a:r>
          </a:p>
          <a:p>
            <a:pPr marL="0" indent="0">
              <a:buNone/>
            </a:pPr>
            <a:r>
              <a:rPr lang="en-GB" b="1" dirty="0" smtClean="0"/>
              <a:t>It </a:t>
            </a:r>
            <a:r>
              <a:rPr lang="en-GB" b="1" dirty="0" smtClean="0"/>
              <a:t>is rainy, cloudy and a little windy.</a:t>
            </a:r>
            <a:endParaRPr lang="en-GB" b="1" dirty="0" smtClean="0"/>
          </a:p>
          <a:p>
            <a:pPr marL="0" indent="0">
              <a:buNone/>
            </a:pPr>
            <a:endParaRPr lang="en-GB" b="1" u="sng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0221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379" y="-174929"/>
            <a:ext cx="7418566" cy="7430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661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11" y="276114"/>
            <a:ext cx="10980089" cy="741654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Health vocabulary- video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711" y="1289785"/>
            <a:ext cx="10980090" cy="4312118"/>
          </a:xfrm>
        </p:spPr>
        <p:txBody>
          <a:bodyPr>
            <a:normAutofit/>
          </a:bodyPr>
          <a:lstStyle/>
          <a:p>
            <a:r>
              <a:rPr lang="en-GB" u="sng" dirty="0">
                <a:hlinkClick r:id="rId3"/>
              </a:rPr>
              <a:t>https://</a:t>
            </a:r>
            <a:r>
              <a:rPr lang="en-GB" u="sng" dirty="0" smtClean="0">
                <a:hlinkClick r:id="rId3"/>
              </a:rPr>
              <a:t>www.vocabulary.cl/english/health-problems.htm</a:t>
            </a:r>
            <a:endParaRPr lang="en-GB" u="sng" dirty="0" smtClean="0"/>
          </a:p>
          <a:p>
            <a:endParaRPr lang="en-GB" u="sng" dirty="0"/>
          </a:p>
          <a:p>
            <a:endParaRPr lang="en-GB" u="sng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Zm1KKcgQ7DM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391478" y="2571750"/>
            <a:ext cx="6228522" cy="3503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822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711" y="1289785"/>
            <a:ext cx="10980090" cy="43121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u="sng" dirty="0" smtClean="0"/>
          </a:p>
          <a:p>
            <a:r>
              <a:rPr lang="en-GB" u="sng" dirty="0" smtClean="0"/>
              <a:t>Homework1:</a:t>
            </a:r>
          </a:p>
          <a:p>
            <a:r>
              <a:rPr lang="en-GB" dirty="0">
                <a:hlinkClick r:id="rId2"/>
              </a:rPr>
              <a:t>https://www.liveworksheets.com/worksheets/en/English_as_a_Second_Language_(ESL)/</a:t>
            </a:r>
            <a:r>
              <a:rPr lang="en-GB" dirty="0" smtClean="0">
                <a:hlinkClick r:id="rId2"/>
              </a:rPr>
              <a:t>Illnesses_and_health_problems/What's_the_Matter_oe615158tf</a:t>
            </a:r>
            <a:endParaRPr lang="en-GB" dirty="0" smtClean="0"/>
          </a:p>
          <a:p>
            <a:r>
              <a:rPr lang="en-GB" u="sng" dirty="0" smtClean="0"/>
              <a:t>Homework2:</a:t>
            </a:r>
            <a:endParaRPr lang="en-GB" u="sng" dirty="0"/>
          </a:p>
          <a:p>
            <a:r>
              <a:rPr lang="en-GB" dirty="0">
                <a:hlinkClick r:id="rId3"/>
              </a:rPr>
              <a:t>https://www.liveworksheets.com/worksheets/en/English_as_a_Second_Language_(ESL)/What's_the_matter$/</a:t>
            </a:r>
            <a:r>
              <a:rPr lang="en-GB" dirty="0" smtClean="0">
                <a:hlinkClick r:id="rId3"/>
              </a:rPr>
              <a:t>Matters_hd1841240qk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798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5250</TotalTime>
  <Words>144</Words>
  <Application>Microsoft Office PowerPoint</Application>
  <PresentationFormat>Widescreen</PresentationFormat>
  <Paragraphs>32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               </vt:lpstr>
      <vt:lpstr>           What’s the date today? 1/10/2021 The first of October      </vt:lpstr>
      <vt:lpstr>PowerPoint Presentation</vt:lpstr>
      <vt:lpstr>The weather</vt:lpstr>
      <vt:lpstr>PowerPoint Presentation</vt:lpstr>
      <vt:lpstr>Health vocabulary- video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235</cp:revision>
  <dcterms:created xsi:type="dcterms:W3CDTF">2021-05-21T00:07:32Z</dcterms:created>
  <dcterms:modified xsi:type="dcterms:W3CDTF">2021-10-01T11:43:15Z</dcterms:modified>
</cp:coreProperties>
</file>