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30"/>
  </p:notesMasterIdLst>
  <p:sldIdLst>
    <p:sldId id="4117" r:id="rId3"/>
    <p:sldId id="4143" r:id="rId4"/>
    <p:sldId id="4144" r:id="rId5"/>
    <p:sldId id="4124" r:id="rId6"/>
    <p:sldId id="3315" r:id="rId7"/>
    <p:sldId id="4130" r:id="rId8"/>
    <p:sldId id="4151" r:id="rId9"/>
    <p:sldId id="3314" r:id="rId10"/>
    <p:sldId id="4134" r:id="rId11"/>
    <p:sldId id="3321" r:id="rId12"/>
    <p:sldId id="3317" r:id="rId13"/>
    <p:sldId id="4118" r:id="rId14"/>
    <p:sldId id="4119" r:id="rId15"/>
    <p:sldId id="4121" r:id="rId16"/>
    <p:sldId id="3316" r:id="rId17"/>
    <p:sldId id="3401" r:id="rId18"/>
    <p:sldId id="4125" r:id="rId19"/>
    <p:sldId id="4126" r:id="rId20"/>
    <p:sldId id="3313" r:id="rId21"/>
    <p:sldId id="3406" r:id="rId22"/>
    <p:sldId id="4152" r:id="rId23"/>
    <p:sldId id="4145" r:id="rId24"/>
    <p:sldId id="4141" r:id="rId25"/>
    <p:sldId id="4142" r:id="rId26"/>
    <p:sldId id="4148" r:id="rId27"/>
    <p:sldId id="4127" r:id="rId28"/>
    <p:sldId id="414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ice Beckles" initials="JB" lastIdx="1" clrIdx="0">
    <p:extLst>
      <p:ext uri="{19B8F6BF-5375-455C-9EA6-DF929625EA0E}">
        <p15:presenceInfo xmlns:p15="http://schemas.microsoft.com/office/powerpoint/2012/main" userId="Janice Beckl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C29DAF-A774-44D6-B3F6-5450B07242D6}" v="11" dt="2021-09-27T21:28:07.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8807" autoAdjust="0"/>
    <p:restoredTop sz="94660"/>
  </p:normalViewPr>
  <p:slideViewPr>
    <p:cSldViewPr snapToGrid="0">
      <p:cViewPr varScale="1">
        <p:scale>
          <a:sx n="82" d="100"/>
          <a:sy n="82" d="100"/>
        </p:scale>
        <p:origin x="76" y="240"/>
      </p:cViewPr>
      <p:guideLst/>
    </p:cSldViewPr>
  </p:slideViewPr>
  <p:notesTextViewPr>
    <p:cViewPr>
      <p:scale>
        <a:sx n="1" d="1"/>
        <a:sy n="1" d="1"/>
      </p:scale>
      <p:origin x="0" y="0"/>
    </p:cViewPr>
  </p:notesTextViewPr>
  <p:sorterViewPr>
    <p:cViewPr varScale="1">
      <p:scale>
        <a:sx n="1" d="1"/>
        <a:sy n="1" d="1"/>
      </p:scale>
      <p:origin x="0" y="-2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2-11T20:58:57.957" idx="1">
    <p:pos x="10" y="10"/>
    <p:text/>
    <p:extLst>
      <p:ext uri="{C676402C-5697-4E1C-873F-D02D1690AC5C}">
        <p15:threadingInfo xmlns:p15="http://schemas.microsoft.com/office/powerpoint/2012/main" timeZoneBias="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242E95-66CC-41AF-B19E-4E6077E83AD1}" type="doc">
      <dgm:prSet loTypeId="urn:microsoft.com/office/officeart/2016/7/layout/RepeatingBendingProcessNew" loCatId="process" qsTypeId="urn:microsoft.com/office/officeart/2005/8/quickstyle/simple2" qsCatId="simple" csTypeId="urn:microsoft.com/office/officeart/2005/8/colors/colorful2" csCatId="colorful" phldr="1"/>
      <dgm:spPr/>
      <dgm:t>
        <a:bodyPr/>
        <a:lstStyle/>
        <a:p>
          <a:endParaRPr lang="en-US"/>
        </a:p>
      </dgm:t>
    </dgm:pt>
    <dgm:pt modelId="{E3BFF7ED-E475-4180-9002-C64B9482F61B}">
      <dgm:prSet/>
      <dgm:spPr/>
      <dgm:t>
        <a:bodyPr/>
        <a:lstStyle/>
        <a:p>
          <a:r>
            <a:rPr lang="en-GB" dirty="0"/>
            <a:t>Initiates and leads change in the organisation</a:t>
          </a:r>
          <a:endParaRPr lang="en-US" dirty="0"/>
        </a:p>
      </dgm:t>
    </dgm:pt>
    <dgm:pt modelId="{53BEB0C3-8CAE-4B0A-A6BC-64DEDE1471A8}" type="parTrans" cxnId="{654C5C92-F85F-4919-86EE-641FFA552295}">
      <dgm:prSet/>
      <dgm:spPr/>
      <dgm:t>
        <a:bodyPr/>
        <a:lstStyle/>
        <a:p>
          <a:endParaRPr lang="en-US"/>
        </a:p>
      </dgm:t>
    </dgm:pt>
    <dgm:pt modelId="{72B61892-BC0A-4AA5-B29D-829849F25CC5}" type="sibTrans" cxnId="{654C5C92-F85F-4919-86EE-641FFA552295}">
      <dgm:prSet/>
      <dgm:spPr/>
      <dgm:t>
        <a:bodyPr/>
        <a:lstStyle/>
        <a:p>
          <a:endParaRPr lang="en-US"/>
        </a:p>
      </dgm:t>
    </dgm:pt>
    <dgm:pt modelId="{C83A9694-44A1-4A23-95EB-278A24225B12}">
      <dgm:prSet/>
      <dgm:spPr/>
      <dgm:t>
        <a:bodyPr/>
        <a:lstStyle/>
        <a:p>
          <a:r>
            <a:rPr lang="en-GB" dirty="0"/>
            <a:t>Creates an environment for innovation and creativity</a:t>
          </a:r>
          <a:endParaRPr lang="en-US" dirty="0"/>
        </a:p>
      </dgm:t>
    </dgm:pt>
    <dgm:pt modelId="{DA3D3F44-08A4-46A4-96E4-9C884545322C}" type="parTrans" cxnId="{F9FAE4AF-A559-44B9-B66B-A4543C1C1901}">
      <dgm:prSet/>
      <dgm:spPr/>
      <dgm:t>
        <a:bodyPr/>
        <a:lstStyle/>
        <a:p>
          <a:endParaRPr lang="en-US"/>
        </a:p>
      </dgm:t>
    </dgm:pt>
    <dgm:pt modelId="{4A8061B4-BED3-45F1-B5A7-5D313E8737C5}" type="sibTrans" cxnId="{F9FAE4AF-A559-44B9-B66B-A4543C1C1901}">
      <dgm:prSet/>
      <dgm:spPr/>
      <dgm:t>
        <a:bodyPr/>
        <a:lstStyle/>
        <a:p>
          <a:endParaRPr lang="en-US"/>
        </a:p>
      </dgm:t>
    </dgm:pt>
    <dgm:pt modelId="{7D398013-6C36-490E-9AAA-4159E3DE8182}">
      <dgm:prSet/>
      <dgm:spPr/>
      <dgm:t>
        <a:bodyPr/>
        <a:lstStyle/>
        <a:p>
          <a:r>
            <a:rPr lang="en-GB" dirty="0"/>
            <a:t>Establishes the value of ideas, drives continuous improvement</a:t>
          </a:r>
          <a:endParaRPr lang="en-US" dirty="0"/>
        </a:p>
      </dgm:t>
    </dgm:pt>
    <dgm:pt modelId="{9513AA99-4E77-4E32-9341-65D88A2E17BC}" type="parTrans" cxnId="{7531F022-998A-49BE-ACBF-40E090229605}">
      <dgm:prSet/>
      <dgm:spPr/>
      <dgm:t>
        <a:bodyPr/>
        <a:lstStyle/>
        <a:p>
          <a:endParaRPr lang="en-US"/>
        </a:p>
      </dgm:t>
    </dgm:pt>
    <dgm:pt modelId="{9A3A6A8D-2F44-414F-98B4-78C36D85C30E}" type="sibTrans" cxnId="{7531F022-998A-49BE-ACBF-40E090229605}">
      <dgm:prSet/>
      <dgm:spPr/>
      <dgm:t>
        <a:bodyPr/>
        <a:lstStyle/>
        <a:p>
          <a:endParaRPr lang="en-US"/>
        </a:p>
      </dgm:t>
    </dgm:pt>
    <dgm:pt modelId="{820F5B4F-E992-4421-BA0F-81B60312A59C}">
      <dgm:prSet/>
      <dgm:spPr/>
      <dgm:t>
        <a:bodyPr/>
        <a:lstStyle/>
        <a:p>
          <a:r>
            <a:rPr lang="en-GB" dirty="0"/>
            <a:t>Able to challenge strategies and operations in terms of ethics, responsibility, sustainability, resource allocation and business continuity/risk management</a:t>
          </a:r>
          <a:endParaRPr lang="en-US" dirty="0"/>
        </a:p>
      </dgm:t>
    </dgm:pt>
    <dgm:pt modelId="{D67D9B59-E07A-46BB-8F57-460391F2EEE1}" type="parTrans" cxnId="{08113771-3050-45F4-B6B3-2A6A01B34080}">
      <dgm:prSet/>
      <dgm:spPr/>
      <dgm:t>
        <a:bodyPr/>
        <a:lstStyle/>
        <a:p>
          <a:endParaRPr lang="en-US"/>
        </a:p>
      </dgm:t>
    </dgm:pt>
    <dgm:pt modelId="{0132909A-A6C3-452D-BCBC-0AA523DACD56}" type="sibTrans" cxnId="{08113771-3050-45F4-B6B3-2A6A01B34080}">
      <dgm:prSet/>
      <dgm:spPr/>
      <dgm:t>
        <a:bodyPr/>
        <a:lstStyle/>
        <a:p>
          <a:endParaRPr lang="en-US"/>
        </a:p>
      </dgm:t>
    </dgm:pt>
    <dgm:pt modelId="{91713E77-DBFC-44B1-891A-6BA305E2C65F}">
      <dgm:prSet/>
      <dgm:spPr/>
      <dgm:t>
        <a:bodyPr/>
        <a:lstStyle/>
        <a:p>
          <a:r>
            <a:rPr lang="en-GB" dirty="0"/>
            <a:t>Drives a culture of resilience and supports development of new enterprise and opportunities</a:t>
          </a:r>
          <a:endParaRPr lang="en-US" dirty="0"/>
        </a:p>
      </dgm:t>
    </dgm:pt>
    <dgm:pt modelId="{BA95F845-77CE-4519-8549-651A95DA786A}" type="parTrans" cxnId="{869E12CD-F428-4222-8D71-B8C1E3A44BDB}">
      <dgm:prSet/>
      <dgm:spPr/>
      <dgm:t>
        <a:bodyPr/>
        <a:lstStyle/>
        <a:p>
          <a:endParaRPr lang="en-US"/>
        </a:p>
      </dgm:t>
    </dgm:pt>
    <dgm:pt modelId="{00BFC5D8-A404-444E-B2F7-67A579B3DD65}" type="sibTrans" cxnId="{869E12CD-F428-4222-8D71-B8C1E3A44BDB}">
      <dgm:prSet/>
      <dgm:spPr/>
      <dgm:t>
        <a:bodyPr/>
        <a:lstStyle/>
        <a:p>
          <a:endParaRPr lang="en-US"/>
        </a:p>
      </dgm:t>
    </dgm:pt>
    <dgm:pt modelId="{80017B68-C4F5-46F9-AD63-87E3E250D9AD}">
      <dgm:prSet/>
      <dgm:spPr/>
      <dgm:t>
        <a:bodyPr/>
        <a:lstStyle/>
        <a:p>
          <a:r>
            <a:rPr lang="en-GB" dirty="0"/>
            <a:t>Is accountable for decisions </a:t>
          </a:r>
          <a:endParaRPr lang="en-US" dirty="0"/>
        </a:p>
      </dgm:t>
    </dgm:pt>
    <dgm:pt modelId="{426819A4-33EB-4053-A251-535B0D4931B5}" type="parTrans" cxnId="{0ACE90A9-654C-4094-B383-BCB52EBFEBC6}">
      <dgm:prSet/>
      <dgm:spPr/>
      <dgm:t>
        <a:bodyPr/>
        <a:lstStyle/>
        <a:p>
          <a:endParaRPr lang="en-US"/>
        </a:p>
      </dgm:t>
    </dgm:pt>
    <dgm:pt modelId="{B060C1D2-BA71-4189-B968-CE9F4B3B18D5}" type="sibTrans" cxnId="{0ACE90A9-654C-4094-B383-BCB52EBFEBC6}">
      <dgm:prSet/>
      <dgm:spPr/>
      <dgm:t>
        <a:bodyPr/>
        <a:lstStyle/>
        <a:p>
          <a:endParaRPr lang="en-US"/>
        </a:p>
      </dgm:t>
    </dgm:pt>
    <dgm:pt modelId="{76D53A15-313B-4C8B-B626-B5BA5CB91B18}" type="pres">
      <dgm:prSet presAssocID="{76242E95-66CC-41AF-B19E-4E6077E83AD1}" presName="Name0" presStyleCnt="0">
        <dgm:presLayoutVars>
          <dgm:dir/>
          <dgm:resizeHandles val="exact"/>
        </dgm:presLayoutVars>
      </dgm:prSet>
      <dgm:spPr/>
    </dgm:pt>
    <dgm:pt modelId="{14F9DA93-E33D-4AAB-8F98-BA836FED7373}" type="pres">
      <dgm:prSet presAssocID="{E3BFF7ED-E475-4180-9002-C64B9482F61B}" presName="node" presStyleLbl="node1" presStyleIdx="0" presStyleCnt="6">
        <dgm:presLayoutVars>
          <dgm:bulletEnabled val="1"/>
        </dgm:presLayoutVars>
      </dgm:prSet>
      <dgm:spPr/>
    </dgm:pt>
    <dgm:pt modelId="{B9066EA3-4CBE-41DF-B50E-D730F59E9734}" type="pres">
      <dgm:prSet presAssocID="{72B61892-BC0A-4AA5-B29D-829849F25CC5}" presName="sibTrans" presStyleLbl="sibTrans1D1" presStyleIdx="0" presStyleCnt="5"/>
      <dgm:spPr/>
    </dgm:pt>
    <dgm:pt modelId="{C8308D0D-268D-40B2-924E-0312D7CC956E}" type="pres">
      <dgm:prSet presAssocID="{72B61892-BC0A-4AA5-B29D-829849F25CC5}" presName="connectorText" presStyleLbl="sibTrans1D1" presStyleIdx="0" presStyleCnt="5"/>
      <dgm:spPr/>
    </dgm:pt>
    <dgm:pt modelId="{6CD9641F-5E6A-468D-ADD3-37CA948FC913}" type="pres">
      <dgm:prSet presAssocID="{C83A9694-44A1-4A23-95EB-278A24225B12}" presName="node" presStyleLbl="node1" presStyleIdx="1" presStyleCnt="6">
        <dgm:presLayoutVars>
          <dgm:bulletEnabled val="1"/>
        </dgm:presLayoutVars>
      </dgm:prSet>
      <dgm:spPr/>
    </dgm:pt>
    <dgm:pt modelId="{AE06201F-D17D-48E3-B2BC-7C7DCCE03CFB}" type="pres">
      <dgm:prSet presAssocID="{4A8061B4-BED3-45F1-B5A7-5D313E8737C5}" presName="sibTrans" presStyleLbl="sibTrans1D1" presStyleIdx="1" presStyleCnt="5"/>
      <dgm:spPr/>
    </dgm:pt>
    <dgm:pt modelId="{138BBD25-413A-447F-9D0A-3098212D320B}" type="pres">
      <dgm:prSet presAssocID="{4A8061B4-BED3-45F1-B5A7-5D313E8737C5}" presName="connectorText" presStyleLbl="sibTrans1D1" presStyleIdx="1" presStyleCnt="5"/>
      <dgm:spPr/>
    </dgm:pt>
    <dgm:pt modelId="{DBEE2A6B-4ED4-4EA1-8D5F-9232F34AA184}" type="pres">
      <dgm:prSet presAssocID="{7D398013-6C36-490E-9AAA-4159E3DE8182}" presName="node" presStyleLbl="node1" presStyleIdx="2" presStyleCnt="6">
        <dgm:presLayoutVars>
          <dgm:bulletEnabled val="1"/>
        </dgm:presLayoutVars>
      </dgm:prSet>
      <dgm:spPr/>
    </dgm:pt>
    <dgm:pt modelId="{6EE00D91-F5BD-441D-831D-7A5EC0469D15}" type="pres">
      <dgm:prSet presAssocID="{9A3A6A8D-2F44-414F-98B4-78C36D85C30E}" presName="sibTrans" presStyleLbl="sibTrans1D1" presStyleIdx="2" presStyleCnt="5"/>
      <dgm:spPr/>
    </dgm:pt>
    <dgm:pt modelId="{9BA571BE-B25C-4228-B175-2F2E2FDA2BC1}" type="pres">
      <dgm:prSet presAssocID="{9A3A6A8D-2F44-414F-98B4-78C36D85C30E}" presName="connectorText" presStyleLbl="sibTrans1D1" presStyleIdx="2" presStyleCnt="5"/>
      <dgm:spPr/>
    </dgm:pt>
    <dgm:pt modelId="{B4BB3FDB-4247-473D-92BE-6954F9118605}" type="pres">
      <dgm:prSet presAssocID="{820F5B4F-E992-4421-BA0F-81B60312A59C}" presName="node" presStyleLbl="node1" presStyleIdx="3" presStyleCnt="6">
        <dgm:presLayoutVars>
          <dgm:bulletEnabled val="1"/>
        </dgm:presLayoutVars>
      </dgm:prSet>
      <dgm:spPr/>
    </dgm:pt>
    <dgm:pt modelId="{21B2686F-BAE2-4867-81C0-92AF1F3269C0}" type="pres">
      <dgm:prSet presAssocID="{0132909A-A6C3-452D-BCBC-0AA523DACD56}" presName="sibTrans" presStyleLbl="sibTrans1D1" presStyleIdx="3" presStyleCnt="5"/>
      <dgm:spPr/>
    </dgm:pt>
    <dgm:pt modelId="{79F7AFA3-B185-49F4-8AE2-089867C6BACF}" type="pres">
      <dgm:prSet presAssocID="{0132909A-A6C3-452D-BCBC-0AA523DACD56}" presName="connectorText" presStyleLbl="sibTrans1D1" presStyleIdx="3" presStyleCnt="5"/>
      <dgm:spPr/>
    </dgm:pt>
    <dgm:pt modelId="{02AB498E-92FB-47D6-A063-FA1F81B21E64}" type="pres">
      <dgm:prSet presAssocID="{91713E77-DBFC-44B1-891A-6BA305E2C65F}" presName="node" presStyleLbl="node1" presStyleIdx="4" presStyleCnt="6">
        <dgm:presLayoutVars>
          <dgm:bulletEnabled val="1"/>
        </dgm:presLayoutVars>
      </dgm:prSet>
      <dgm:spPr/>
    </dgm:pt>
    <dgm:pt modelId="{4903078A-A446-4007-B80E-2479B64E87D1}" type="pres">
      <dgm:prSet presAssocID="{00BFC5D8-A404-444E-B2F7-67A579B3DD65}" presName="sibTrans" presStyleLbl="sibTrans1D1" presStyleIdx="4" presStyleCnt="5"/>
      <dgm:spPr/>
    </dgm:pt>
    <dgm:pt modelId="{1F48E751-DB1E-4CAD-A027-1F610FAE554F}" type="pres">
      <dgm:prSet presAssocID="{00BFC5D8-A404-444E-B2F7-67A579B3DD65}" presName="connectorText" presStyleLbl="sibTrans1D1" presStyleIdx="4" presStyleCnt="5"/>
      <dgm:spPr/>
    </dgm:pt>
    <dgm:pt modelId="{10983881-10AB-4769-A3ED-108534D0141C}" type="pres">
      <dgm:prSet presAssocID="{80017B68-C4F5-46F9-AD63-87E3E250D9AD}" presName="node" presStyleLbl="node1" presStyleIdx="5" presStyleCnt="6">
        <dgm:presLayoutVars>
          <dgm:bulletEnabled val="1"/>
        </dgm:presLayoutVars>
      </dgm:prSet>
      <dgm:spPr/>
    </dgm:pt>
  </dgm:ptLst>
  <dgm:cxnLst>
    <dgm:cxn modelId="{6B7CB112-F6CA-4978-AA31-A473547AF526}" type="presOf" srcId="{9A3A6A8D-2F44-414F-98B4-78C36D85C30E}" destId="{6EE00D91-F5BD-441D-831D-7A5EC0469D15}" srcOrd="0" destOrd="0" presId="urn:microsoft.com/office/officeart/2016/7/layout/RepeatingBendingProcessNew"/>
    <dgm:cxn modelId="{7531F022-998A-49BE-ACBF-40E090229605}" srcId="{76242E95-66CC-41AF-B19E-4E6077E83AD1}" destId="{7D398013-6C36-490E-9AAA-4159E3DE8182}" srcOrd="2" destOrd="0" parTransId="{9513AA99-4E77-4E32-9341-65D88A2E17BC}" sibTransId="{9A3A6A8D-2F44-414F-98B4-78C36D85C30E}"/>
    <dgm:cxn modelId="{C5AC393C-B842-4BC7-8BA8-9687252C0D0F}" type="presOf" srcId="{C83A9694-44A1-4A23-95EB-278A24225B12}" destId="{6CD9641F-5E6A-468D-ADD3-37CA948FC913}" srcOrd="0" destOrd="0" presId="urn:microsoft.com/office/officeart/2016/7/layout/RepeatingBendingProcessNew"/>
    <dgm:cxn modelId="{E40F7A50-E05C-4652-8F07-28E961785F9F}" type="presOf" srcId="{00BFC5D8-A404-444E-B2F7-67A579B3DD65}" destId="{4903078A-A446-4007-B80E-2479B64E87D1}" srcOrd="0" destOrd="0" presId="urn:microsoft.com/office/officeart/2016/7/layout/RepeatingBendingProcessNew"/>
    <dgm:cxn modelId="{08113771-3050-45F4-B6B3-2A6A01B34080}" srcId="{76242E95-66CC-41AF-B19E-4E6077E83AD1}" destId="{820F5B4F-E992-4421-BA0F-81B60312A59C}" srcOrd="3" destOrd="0" parTransId="{D67D9B59-E07A-46BB-8F57-460391F2EEE1}" sibTransId="{0132909A-A6C3-452D-BCBC-0AA523DACD56}"/>
    <dgm:cxn modelId="{D5CB3E84-70E1-49C5-AB53-3AAC36247406}" type="presOf" srcId="{4A8061B4-BED3-45F1-B5A7-5D313E8737C5}" destId="{138BBD25-413A-447F-9D0A-3098212D320B}" srcOrd="1" destOrd="0" presId="urn:microsoft.com/office/officeart/2016/7/layout/RepeatingBendingProcessNew"/>
    <dgm:cxn modelId="{339CC090-6B66-4999-AF68-137628A329D7}" type="presOf" srcId="{00BFC5D8-A404-444E-B2F7-67A579B3DD65}" destId="{1F48E751-DB1E-4CAD-A027-1F610FAE554F}" srcOrd="1" destOrd="0" presId="urn:microsoft.com/office/officeart/2016/7/layout/RepeatingBendingProcessNew"/>
    <dgm:cxn modelId="{654C5C92-F85F-4919-86EE-641FFA552295}" srcId="{76242E95-66CC-41AF-B19E-4E6077E83AD1}" destId="{E3BFF7ED-E475-4180-9002-C64B9482F61B}" srcOrd="0" destOrd="0" parTransId="{53BEB0C3-8CAE-4B0A-A6BC-64DEDE1471A8}" sibTransId="{72B61892-BC0A-4AA5-B29D-829849F25CC5}"/>
    <dgm:cxn modelId="{DC4B2599-577F-4E82-9208-B21D6611D377}" type="presOf" srcId="{72B61892-BC0A-4AA5-B29D-829849F25CC5}" destId="{B9066EA3-4CBE-41DF-B50E-D730F59E9734}" srcOrd="0" destOrd="0" presId="urn:microsoft.com/office/officeart/2016/7/layout/RepeatingBendingProcessNew"/>
    <dgm:cxn modelId="{C33450A2-C8D9-423E-8A55-14623528B2F5}" type="presOf" srcId="{0132909A-A6C3-452D-BCBC-0AA523DACD56}" destId="{79F7AFA3-B185-49F4-8AE2-089867C6BACF}" srcOrd="1" destOrd="0" presId="urn:microsoft.com/office/officeart/2016/7/layout/RepeatingBendingProcessNew"/>
    <dgm:cxn modelId="{F8D0FBA4-5907-441C-9001-7B1C80CD7DF2}" type="presOf" srcId="{820F5B4F-E992-4421-BA0F-81B60312A59C}" destId="{B4BB3FDB-4247-473D-92BE-6954F9118605}" srcOrd="0" destOrd="0" presId="urn:microsoft.com/office/officeart/2016/7/layout/RepeatingBendingProcessNew"/>
    <dgm:cxn modelId="{0ACE90A9-654C-4094-B383-BCB52EBFEBC6}" srcId="{76242E95-66CC-41AF-B19E-4E6077E83AD1}" destId="{80017B68-C4F5-46F9-AD63-87E3E250D9AD}" srcOrd="5" destOrd="0" parTransId="{426819A4-33EB-4053-A251-535B0D4931B5}" sibTransId="{B060C1D2-BA71-4189-B968-CE9F4B3B18D5}"/>
    <dgm:cxn modelId="{F9FAE4AF-A559-44B9-B66B-A4543C1C1901}" srcId="{76242E95-66CC-41AF-B19E-4E6077E83AD1}" destId="{C83A9694-44A1-4A23-95EB-278A24225B12}" srcOrd="1" destOrd="0" parTransId="{DA3D3F44-08A4-46A4-96E4-9C884545322C}" sibTransId="{4A8061B4-BED3-45F1-B5A7-5D313E8737C5}"/>
    <dgm:cxn modelId="{1CE551B4-2339-47D0-B31D-3375650B24DE}" type="presOf" srcId="{4A8061B4-BED3-45F1-B5A7-5D313E8737C5}" destId="{AE06201F-D17D-48E3-B2BC-7C7DCCE03CFB}" srcOrd="0" destOrd="0" presId="urn:microsoft.com/office/officeart/2016/7/layout/RepeatingBendingProcessNew"/>
    <dgm:cxn modelId="{A3D70EC3-E6F0-4266-89E5-B33F341D73CC}" type="presOf" srcId="{76242E95-66CC-41AF-B19E-4E6077E83AD1}" destId="{76D53A15-313B-4C8B-B626-B5BA5CB91B18}" srcOrd="0" destOrd="0" presId="urn:microsoft.com/office/officeart/2016/7/layout/RepeatingBendingProcessNew"/>
    <dgm:cxn modelId="{32C084C8-8C3A-457B-9A89-0A0858748E6E}" type="presOf" srcId="{91713E77-DBFC-44B1-891A-6BA305E2C65F}" destId="{02AB498E-92FB-47D6-A063-FA1F81B21E64}" srcOrd="0" destOrd="0" presId="urn:microsoft.com/office/officeart/2016/7/layout/RepeatingBendingProcessNew"/>
    <dgm:cxn modelId="{64FA4DC9-DFD8-401B-A352-DC0ACD74753F}" type="presOf" srcId="{E3BFF7ED-E475-4180-9002-C64B9482F61B}" destId="{14F9DA93-E33D-4AAB-8F98-BA836FED7373}" srcOrd="0" destOrd="0" presId="urn:microsoft.com/office/officeart/2016/7/layout/RepeatingBendingProcessNew"/>
    <dgm:cxn modelId="{F8DC6FCA-7925-4462-9C10-EA61D0D3306F}" type="presOf" srcId="{7D398013-6C36-490E-9AAA-4159E3DE8182}" destId="{DBEE2A6B-4ED4-4EA1-8D5F-9232F34AA184}" srcOrd="0" destOrd="0" presId="urn:microsoft.com/office/officeart/2016/7/layout/RepeatingBendingProcessNew"/>
    <dgm:cxn modelId="{B8F7C6CB-69DE-488C-8F72-1A03B663149D}" type="presOf" srcId="{72B61892-BC0A-4AA5-B29D-829849F25CC5}" destId="{C8308D0D-268D-40B2-924E-0312D7CC956E}" srcOrd="1" destOrd="0" presId="urn:microsoft.com/office/officeart/2016/7/layout/RepeatingBendingProcessNew"/>
    <dgm:cxn modelId="{869E12CD-F428-4222-8D71-B8C1E3A44BDB}" srcId="{76242E95-66CC-41AF-B19E-4E6077E83AD1}" destId="{91713E77-DBFC-44B1-891A-6BA305E2C65F}" srcOrd="4" destOrd="0" parTransId="{BA95F845-77CE-4519-8549-651A95DA786A}" sibTransId="{00BFC5D8-A404-444E-B2F7-67A579B3DD65}"/>
    <dgm:cxn modelId="{3D2C6FD1-572B-46B3-960A-0624BB87520F}" type="presOf" srcId="{0132909A-A6C3-452D-BCBC-0AA523DACD56}" destId="{21B2686F-BAE2-4867-81C0-92AF1F3269C0}" srcOrd="0" destOrd="0" presId="urn:microsoft.com/office/officeart/2016/7/layout/RepeatingBendingProcessNew"/>
    <dgm:cxn modelId="{95BC3CF8-AC53-40FF-861E-546D3DF74976}" type="presOf" srcId="{80017B68-C4F5-46F9-AD63-87E3E250D9AD}" destId="{10983881-10AB-4769-A3ED-108534D0141C}" srcOrd="0" destOrd="0" presId="urn:microsoft.com/office/officeart/2016/7/layout/RepeatingBendingProcessNew"/>
    <dgm:cxn modelId="{F05A4BFA-6317-4411-A15F-2EA23B99CB96}" type="presOf" srcId="{9A3A6A8D-2F44-414F-98B4-78C36D85C30E}" destId="{9BA571BE-B25C-4228-B175-2F2E2FDA2BC1}" srcOrd="1" destOrd="0" presId="urn:microsoft.com/office/officeart/2016/7/layout/RepeatingBendingProcessNew"/>
    <dgm:cxn modelId="{D7A860E4-4E17-4CC4-8211-DDE64C567C0F}" type="presParOf" srcId="{76D53A15-313B-4C8B-B626-B5BA5CB91B18}" destId="{14F9DA93-E33D-4AAB-8F98-BA836FED7373}" srcOrd="0" destOrd="0" presId="urn:microsoft.com/office/officeart/2016/7/layout/RepeatingBendingProcessNew"/>
    <dgm:cxn modelId="{CA93B11B-BE69-4C7C-832E-A52A5DDAFBA2}" type="presParOf" srcId="{76D53A15-313B-4C8B-B626-B5BA5CB91B18}" destId="{B9066EA3-4CBE-41DF-B50E-D730F59E9734}" srcOrd="1" destOrd="0" presId="urn:microsoft.com/office/officeart/2016/7/layout/RepeatingBendingProcessNew"/>
    <dgm:cxn modelId="{C9D1D1E5-38C5-4936-A7E2-4E61A1A1BA52}" type="presParOf" srcId="{B9066EA3-4CBE-41DF-B50E-D730F59E9734}" destId="{C8308D0D-268D-40B2-924E-0312D7CC956E}" srcOrd="0" destOrd="0" presId="urn:microsoft.com/office/officeart/2016/7/layout/RepeatingBendingProcessNew"/>
    <dgm:cxn modelId="{BB503FA8-C610-4FB7-9FEE-C6BF77AB49C8}" type="presParOf" srcId="{76D53A15-313B-4C8B-B626-B5BA5CB91B18}" destId="{6CD9641F-5E6A-468D-ADD3-37CA948FC913}" srcOrd="2" destOrd="0" presId="urn:microsoft.com/office/officeart/2016/7/layout/RepeatingBendingProcessNew"/>
    <dgm:cxn modelId="{581E8C87-A66B-4671-98E8-31E32357D723}" type="presParOf" srcId="{76D53A15-313B-4C8B-B626-B5BA5CB91B18}" destId="{AE06201F-D17D-48E3-B2BC-7C7DCCE03CFB}" srcOrd="3" destOrd="0" presId="urn:microsoft.com/office/officeart/2016/7/layout/RepeatingBendingProcessNew"/>
    <dgm:cxn modelId="{2D5855D4-5FA2-4889-A8DB-4862E9A67A66}" type="presParOf" srcId="{AE06201F-D17D-48E3-B2BC-7C7DCCE03CFB}" destId="{138BBD25-413A-447F-9D0A-3098212D320B}" srcOrd="0" destOrd="0" presId="urn:microsoft.com/office/officeart/2016/7/layout/RepeatingBendingProcessNew"/>
    <dgm:cxn modelId="{75786DA1-ABFA-47E4-9F4B-90C820F802DD}" type="presParOf" srcId="{76D53A15-313B-4C8B-B626-B5BA5CB91B18}" destId="{DBEE2A6B-4ED4-4EA1-8D5F-9232F34AA184}" srcOrd="4" destOrd="0" presId="urn:microsoft.com/office/officeart/2016/7/layout/RepeatingBendingProcessNew"/>
    <dgm:cxn modelId="{1060CFDD-9FC9-4AC9-80D1-E0D16C3A3D90}" type="presParOf" srcId="{76D53A15-313B-4C8B-B626-B5BA5CB91B18}" destId="{6EE00D91-F5BD-441D-831D-7A5EC0469D15}" srcOrd="5" destOrd="0" presId="urn:microsoft.com/office/officeart/2016/7/layout/RepeatingBendingProcessNew"/>
    <dgm:cxn modelId="{4145CCCD-02D8-4D47-AD14-9F493CAB394B}" type="presParOf" srcId="{6EE00D91-F5BD-441D-831D-7A5EC0469D15}" destId="{9BA571BE-B25C-4228-B175-2F2E2FDA2BC1}" srcOrd="0" destOrd="0" presId="urn:microsoft.com/office/officeart/2016/7/layout/RepeatingBendingProcessNew"/>
    <dgm:cxn modelId="{C31C1039-1006-4246-82A1-6DF38D0651C2}" type="presParOf" srcId="{76D53A15-313B-4C8B-B626-B5BA5CB91B18}" destId="{B4BB3FDB-4247-473D-92BE-6954F9118605}" srcOrd="6" destOrd="0" presId="urn:microsoft.com/office/officeart/2016/7/layout/RepeatingBendingProcessNew"/>
    <dgm:cxn modelId="{9CE346D8-B69C-4458-A85E-446685EEF906}" type="presParOf" srcId="{76D53A15-313B-4C8B-B626-B5BA5CB91B18}" destId="{21B2686F-BAE2-4867-81C0-92AF1F3269C0}" srcOrd="7" destOrd="0" presId="urn:microsoft.com/office/officeart/2016/7/layout/RepeatingBendingProcessNew"/>
    <dgm:cxn modelId="{95A4B722-B873-407C-B702-A75773242FFF}" type="presParOf" srcId="{21B2686F-BAE2-4867-81C0-92AF1F3269C0}" destId="{79F7AFA3-B185-49F4-8AE2-089867C6BACF}" srcOrd="0" destOrd="0" presId="urn:microsoft.com/office/officeart/2016/7/layout/RepeatingBendingProcessNew"/>
    <dgm:cxn modelId="{CEF98D65-C037-4A48-93CD-9C4E1DAD9722}" type="presParOf" srcId="{76D53A15-313B-4C8B-B626-B5BA5CB91B18}" destId="{02AB498E-92FB-47D6-A063-FA1F81B21E64}" srcOrd="8" destOrd="0" presId="urn:microsoft.com/office/officeart/2016/7/layout/RepeatingBendingProcessNew"/>
    <dgm:cxn modelId="{B406E688-1D89-4D17-811B-72FD16D92307}" type="presParOf" srcId="{76D53A15-313B-4C8B-B626-B5BA5CB91B18}" destId="{4903078A-A446-4007-B80E-2479B64E87D1}" srcOrd="9" destOrd="0" presId="urn:microsoft.com/office/officeart/2016/7/layout/RepeatingBendingProcessNew"/>
    <dgm:cxn modelId="{3F5E3B63-35A4-4FD1-8C7C-C47D80EB4E70}" type="presParOf" srcId="{4903078A-A446-4007-B80E-2479B64E87D1}" destId="{1F48E751-DB1E-4CAD-A027-1F610FAE554F}" srcOrd="0" destOrd="0" presId="urn:microsoft.com/office/officeart/2016/7/layout/RepeatingBendingProcessNew"/>
    <dgm:cxn modelId="{CB15B928-D2B0-4F61-9450-F05FBC29C9F8}" type="presParOf" srcId="{76D53A15-313B-4C8B-B626-B5BA5CB91B18}" destId="{10983881-10AB-4769-A3ED-108534D0141C}"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66EA3-4CBE-41DF-B50E-D730F59E9734}">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14F9DA93-E33D-4AAB-8F98-BA836FED7373}">
      <dsp:nvSpPr>
        <dsp:cNvPr id="0" name=""/>
        <dsp:cNvSpPr/>
      </dsp:nvSpPr>
      <dsp:spPr>
        <a:xfrm>
          <a:off x="8061" y="5979"/>
          <a:ext cx="3034531" cy="182071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GB" sz="1800" kern="1200" dirty="0"/>
            <a:t>Initiates and leads change in the organisation</a:t>
          </a:r>
          <a:endParaRPr lang="en-US" sz="1800" kern="1200" dirty="0"/>
        </a:p>
      </dsp:txBody>
      <dsp:txXfrm>
        <a:off x="8061" y="5979"/>
        <a:ext cx="3034531" cy="1820718"/>
      </dsp:txXfrm>
    </dsp:sp>
    <dsp:sp modelId="{AE06201F-D17D-48E3-B2BC-7C7DCCE03CFB}">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100222"/>
              <a:satOff val="-1478"/>
              <a:lumOff val="313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6CD9641F-5E6A-468D-ADD3-37CA948FC913}">
      <dsp:nvSpPr>
        <dsp:cNvPr id="0" name=""/>
        <dsp:cNvSpPr/>
      </dsp:nvSpPr>
      <dsp:spPr>
        <a:xfrm>
          <a:off x="3740534" y="5979"/>
          <a:ext cx="3034531" cy="1820718"/>
        </a:xfrm>
        <a:prstGeom prst="rect">
          <a:avLst/>
        </a:prstGeom>
        <a:solidFill>
          <a:schemeClr val="accent2">
            <a:hueOff val="-80178"/>
            <a:satOff val="-1183"/>
            <a:lumOff val="251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GB" sz="1800" kern="1200" dirty="0"/>
            <a:t>Creates an environment for innovation and creativity</a:t>
          </a:r>
          <a:endParaRPr lang="en-US" sz="1800" kern="1200" dirty="0"/>
        </a:p>
      </dsp:txBody>
      <dsp:txXfrm>
        <a:off x="3740534" y="5979"/>
        <a:ext cx="3034531" cy="1820718"/>
      </dsp:txXfrm>
    </dsp:sp>
    <dsp:sp modelId="{6EE00D91-F5BD-441D-831D-7A5EC0469D15}">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2">
              <a:hueOff val="-200445"/>
              <a:satOff val="-2956"/>
              <a:lumOff val="627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DBEE2A6B-4ED4-4EA1-8D5F-9232F34AA184}">
      <dsp:nvSpPr>
        <dsp:cNvPr id="0" name=""/>
        <dsp:cNvSpPr/>
      </dsp:nvSpPr>
      <dsp:spPr>
        <a:xfrm>
          <a:off x="7473007" y="5979"/>
          <a:ext cx="3034531" cy="1820718"/>
        </a:xfrm>
        <a:prstGeom prst="rect">
          <a:avLst/>
        </a:prstGeom>
        <a:solidFill>
          <a:schemeClr val="accent2">
            <a:hueOff val="-160356"/>
            <a:satOff val="-2365"/>
            <a:lumOff val="502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GB" sz="1800" kern="1200" dirty="0"/>
            <a:t>Establishes the value of ideas, drives continuous improvement</a:t>
          </a:r>
          <a:endParaRPr lang="en-US" sz="1800" kern="1200" dirty="0"/>
        </a:p>
      </dsp:txBody>
      <dsp:txXfrm>
        <a:off x="7473007" y="5979"/>
        <a:ext cx="3034531" cy="1820718"/>
      </dsp:txXfrm>
    </dsp:sp>
    <dsp:sp modelId="{21B2686F-BAE2-4867-81C0-92AF1F3269C0}">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2">
              <a:hueOff val="-300667"/>
              <a:satOff val="-4435"/>
              <a:lumOff val="941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B4BB3FDB-4247-473D-92BE-6954F9118605}">
      <dsp:nvSpPr>
        <dsp:cNvPr id="0" name=""/>
        <dsp:cNvSpPr/>
      </dsp:nvSpPr>
      <dsp:spPr>
        <a:xfrm>
          <a:off x="8061" y="2524640"/>
          <a:ext cx="3034531" cy="1820718"/>
        </a:xfrm>
        <a:prstGeom prst="rect">
          <a:avLst/>
        </a:prstGeom>
        <a:solidFill>
          <a:schemeClr val="accent2">
            <a:hueOff val="-240534"/>
            <a:satOff val="-3548"/>
            <a:lumOff val="752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GB" sz="1800" kern="1200" dirty="0"/>
            <a:t>Able to challenge strategies and operations in terms of ethics, responsibility, sustainability, resource allocation and business continuity/risk management</a:t>
          </a:r>
          <a:endParaRPr lang="en-US" sz="1800" kern="1200" dirty="0"/>
        </a:p>
      </dsp:txBody>
      <dsp:txXfrm>
        <a:off x="8061" y="2524640"/>
        <a:ext cx="3034531" cy="1820718"/>
      </dsp:txXfrm>
    </dsp:sp>
    <dsp:sp modelId="{4903078A-A446-4007-B80E-2479B64E87D1}">
      <dsp:nvSpPr>
        <dsp:cNvPr id="0" name=""/>
        <dsp:cNvSpPr/>
      </dsp:nvSpPr>
      <dsp:spPr>
        <a:xfrm>
          <a:off x="6773265" y="3389279"/>
          <a:ext cx="667342" cy="91440"/>
        </a:xfrm>
        <a:custGeom>
          <a:avLst/>
          <a:gdLst/>
          <a:ahLst/>
          <a:cxnLst/>
          <a:rect l="0" t="0" r="0" b="0"/>
          <a:pathLst>
            <a:path>
              <a:moveTo>
                <a:pt x="0" y="45720"/>
              </a:moveTo>
              <a:lnTo>
                <a:pt x="667342" y="45720"/>
              </a:lnTo>
            </a:path>
          </a:pathLst>
        </a:custGeom>
        <a:noFill/>
        <a:ln w="6350" cap="flat" cmpd="sng" algn="ctr">
          <a:solidFill>
            <a:schemeClr val="accent2">
              <a:hueOff val="-400889"/>
              <a:satOff val="-5913"/>
              <a:lumOff val="1254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3431509"/>
        <a:ext cx="34897" cy="6979"/>
      </dsp:txXfrm>
    </dsp:sp>
    <dsp:sp modelId="{02AB498E-92FB-47D6-A063-FA1F81B21E64}">
      <dsp:nvSpPr>
        <dsp:cNvPr id="0" name=""/>
        <dsp:cNvSpPr/>
      </dsp:nvSpPr>
      <dsp:spPr>
        <a:xfrm>
          <a:off x="3740534" y="2524640"/>
          <a:ext cx="3034531" cy="1820718"/>
        </a:xfrm>
        <a:prstGeom prst="rect">
          <a:avLst/>
        </a:prstGeom>
        <a:solidFill>
          <a:schemeClr val="accent2">
            <a:hueOff val="-320711"/>
            <a:satOff val="-4730"/>
            <a:lumOff val="1003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GB" sz="1800" kern="1200" dirty="0"/>
            <a:t>Drives a culture of resilience and supports development of new enterprise and opportunities</a:t>
          </a:r>
          <a:endParaRPr lang="en-US" sz="1800" kern="1200" dirty="0"/>
        </a:p>
      </dsp:txBody>
      <dsp:txXfrm>
        <a:off x="3740534" y="2524640"/>
        <a:ext cx="3034531" cy="1820718"/>
      </dsp:txXfrm>
    </dsp:sp>
    <dsp:sp modelId="{10983881-10AB-4769-A3ED-108534D0141C}">
      <dsp:nvSpPr>
        <dsp:cNvPr id="0" name=""/>
        <dsp:cNvSpPr/>
      </dsp:nvSpPr>
      <dsp:spPr>
        <a:xfrm>
          <a:off x="7473007" y="2524640"/>
          <a:ext cx="3034531" cy="1820718"/>
        </a:xfrm>
        <a:prstGeom prst="rect">
          <a:avLst/>
        </a:prstGeom>
        <a:solidFill>
          <a:schemeClr val="accent2">
            <a:hueOff val="-400889"/>
            <a:satOff val="-5913"/>
            <a:lumOff val="1254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GB" sz="1800" kern="1200" dirty="0"/>
            <a:t>Is accountable for decisions </a:t>
          </a:r>
          <a:endParaRPr lang="en-US" sz="1800" kern="1200" dirty="0"/>
        </a:p>
      </dsp:txBody>
      <dsp:txXfrm>
        <a:off x="7473007" y="2524640"/>
        <a:ext cx="3034531" cy="182071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2DEC7-D2B8-424A-89CA-9BAD0CBE7070}" type="datetimeFigureOut">
              <a:rPr lang="en-GB" smtClean="0"/>
              <a:t>28/09/2021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B43077-142E-4B9F-98AB-3D5B88D24E8D}" type="slidenum">
              <a:rPr lang="en-GB" smtClean="0"/>
              <a:t>‹#›</a:t>
            </a:fld>
            <a:endParaRPr lang="en-GB"/>
          </a:p>
        </p:txBody>
      </p:sp>
    </p:spTree>
    <p:extLst>
      <p:ext uri="{BB962C8B-B14F-4D97-AF65-F5344CB8AC3E}">
        <p14:creationId xmlns:p14="http://schemas.microsoft.com/office/powerpoint/2010/main" val="2219269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0977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931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B7BA6-2CA5-47CE-98DB-31881B4108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B0B4C6-CB5A-452E-A33C-40A9300C77A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C1DDCF2B-9590-4102-8C2F-C6BE2923011B}"/>
              </a:ext>
            </a:extLst>
          </p:cNvPr>
          <p:cNvSpPr>
            <a:spLocks noGrp="1"/>
          </p:cNvSpPr>
          <p:nvPr>
            <p:ph type="dt" sz="half" idx="10"/>
          </p:nvPr>
        </p:nvSpPr>
        <p:spPr/>
        <p:txBody>
          <a:bodyPr/>
          <a:lstStyle/>
          <a:p>
            <a:fld id="{55D2136F-3C9D-41D7-AEAC-272D17A8B955}" type="datetime1">
              <a:rPr lang="en-GB" smtClean="0"/>
              <a:t>28/09/2021</a:t>
            </a:fld>
            <a:endParaRPr lang="en-GB" dirty="0"/>
          </a:p>
        </p:txBody>
      </p:sp>
      <p:sp>
        <p:nvSpPr>
          <p:cNvPr id="5" name="Footer Placeholder 4">
            <a:extLst>
              <a:ext uri="{FF2B5EF4-FFF2-40B4-BE49-F238E27FC236}">
                <a16:creationId xmlns:a16="http://schemas.microsoft.com/office/drawing/2014/main" id="{1F9546FA-7E45-4933-9CC7-DF5FCD0AEE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FCD9F3A-72AE-4315-8265-A47816677532}"/>
              </a:ext>
            </a:extLst>
          </p:cNvPr>
          <p:cNvSpPr>
            <a:spLocks noGrp="1"/>
          </p:cNvSpPr>
          <p:nvPr>
            <p:ph type="sldNum" sz="quarter" idx="12"/>
          </p:nvPr>
        </p:nvSpPr>
        <p:spPr/>
        <p:txBody>
          <a:bodyPr/>
          <a:lstStyle/>
          <a:p>
            <a:fld id="{35A3D397-CC3C-4DD7-ABD7-9039FA0FE67C}" type="slidenum">
              <a:rPr lang="en-GB" smtClean="0"/>
              <a:t>‹#›</a:t>
            </a:fld>
            <a:endParaRPr lang="en-GB" dirty="0"/>
          </a:p>
        </p:txBody>
      </p:sp>
    </p:spTree>
    <p:extLst>
      <p:ext uri="{BB962C8B-B14F-4D97-AF65-F5344CB8AC3E}">
        <p14:creationId xmlns:p14="http://schemas.microsoft.com/office/powerpoint/2010/main" val="2970451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91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CD6C88-ECB6-AD44-BC44-E0F5AAF7BCBC}"/>
              </a:ext>
            </a:extLst>
          </p:cNvPr>
          <p:cNvSpPr>
            <a:spLocks noGrp="1"/>
          </p:cNvSpPr>
          <p:nvPr>
            <p:ph type="dt" idx="10"/>
          </p:nvPr>
        </p:nvSpPr>
        <p:spPr/>
        <p:txBody>
          <a:bodyPr/>
          <a:lstStyle>
            <a:lvl1pPr>
              <a:defRPr/>
            </a:lvl1pPr>
          </a:lstStyle>
          <a:p>
            <a:fld id="{3281B9AC-1E43-4309-A8F2-7E013CD31574}" type="datetime1">
              <a:rPr lang="en-GB" altLang="en-US" smtClean="0"/>
              <a:t>28/09/2021</a:t>
            </a:fld>
            <a:endParaRPr lang="en-US" altLang="en-US" dirty="0"/>
          </a:p>
        </p:txBody>
      </p:sp>
      <p:sp>
        <p:nvSpPr>
          <p:cNvPr id="3" name="Footer Placeholder 2">
            <a:extLst>
              <a:ext uri="{FF2B5EF4-FFF2-40B4-BE49-F238E27FC236}">
                <a16:creationId xmlns:a16="http://schemas.microsoft.com/office/drawing/2014/main" id="{6BBB803B-E321-1E4B-A5D9-02D46A6D41B0}"/>
              </a:ext>
            </a:extLst>
          </p:cNvPr>
          <p:cNvSpPr>
            <a:spLocks noGrp="1"/>
          </p:cNvSpPr>
          <p:nvPr>
            <p:ph type="ftr" idx="11"/>
          </p:nvPr>
        </p:nvSpPr>
        <p:spPr/>
        <p:txBody>
          <a:bodyPr/>
          <a:lstStyle>
            <a:lvl1pPr>
              <a:defRPr/>
            </a:lvl1pPr>
          </a:lstStyle>
          <a:p>
            <a:endParaRPr lang="en-US" altLang="en-US" dirty="0"/>
          </a:p>
        </p:txBody>
      </p:sp>
      <p:sp>
        <p:nvSpPr>
          <p:cNvPr id="4" name="Slide Number Placeholder 3">
            <a:extLst>
              <a:ext uri="{FF2B5EF4-FFF2-40B4-BE49-F238E27FC236}">
                <a16:creationId xmlns:a16="http://schemas.microsoft.com/office/drawing/2014/main" id="{C51BB1B6-E6C7-7D40-8AD2-F6987BD24085}"/>
              </a:ext>
            </a:extLst>
          </p:cNvPr>
          <p:cNvSpPr>
            <a:spLocks noGrp="1"/>
          </p:cNvSpPr>
          <p:nvPr>
            <p:ph type="sldNum" idx="12"/>
          </p:nvPr>
        </p:nvSpPr>
        <p:spPr/>
        <p:txBody>
          <a:bodyPr/>
          <a:lstStyle>
            <a:lvl1pPr>
              <a:defRPr/>
            </a:lvl1pPr>
          </a:lstStyle>
          <a:p>
            <a:fld id="{79A859DC-9946-154A-8C1F-A5AC4B7197FE}" type="slidenum">
              <a:rPr lang="en-US" altLang="en-US"/>
              <a:pPr/>
              <a:t>‹#›</a:t>
            </a:fld>
            <a:endParaRPr lang="en-US" altLang="en-US" dirty="0"/>
          </a:p>
        </p:txBody>
      </p:sp>
    </p:spTree>
    <p:extLst>
      <p:ext uri="{BB962C8B-B14F-4D97-AF65-F5344CB8AC3E}">
        <p14:creationId xmlns:p14="http://schemas.microsoft.com/office/powerpoint/2010/main" val="268450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B7BA6-2CA5-47CE-98DB-31881B4108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B0B4C6-CB5A-452E-A33C-40A9300C77A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C1DDCF2B-9590-4102-8C2F-C6BE2923011B}"/>
              </a:ext>
            </a:extLst>
          </p:cNvPr>
          <p:cNvSpPr>
            <a:spLocks noGrp="1"/>
          </p:cNvSpPr>
          <p:nvPr>
            <p:ph type="dt" sz="half" idx="10"/>
          </p:nvPr>
        </p:nvSpPr>
        <p:spPr/>
        <p:txBody>
          <a:bodyPr/>
          <a:lstStyle/>
          <a:p>
            <a:fld id="{55D2136F-3C9D-41D7-AEAC-272D17A8B955}" type="datetime1">
              <a:rPr lang="en-GB" smtClean="0"/>
              <a:t>28/09/2021</a:t>
            </a:fld>
            <a:endParaRPr lang="en-GB" dirty="0"/>
          </a:p>
        </p:txBody>
      </p:sp>
      <p:sp>
        <p:nvSpPr>
          <p:cNvPr id="5" name="Footer Placeholder 4">
            <a:extLst>
              <a:ext uri="{FF2B5EF4-FFF2-40B4-BE49-F238E27FC236}">
                <a16:creationId xmlns:a16="http://schemas.microsoft.com/office/drawing/2014/main" id="{1F9546FA-7E45-4933-9CC7-DF5FCD0AEE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FCD9F3A-72AE-4315-8265-A47816677532}"/>
              </a:ext>
            </a:extLst>
          </p:cNvPr>
          <p:cNvSpPr>
            <a:spLocks noGrp="1"/>
          </p:cNvSpPr>
          <p:nvPr>
            <p:ph type="sldNum" sz="quarter" idx="12"/>
          </p:nvPr>
        </p:nvSpPr>
        <p:spPr/>
        <p:txBody>
          <a:bodyPr/>
          <a:lstStyle/>
          <a:p>
            <a:fld id="{35A3D397-CC3C-4DD7-ABD7-9039FA0FE67C}" type="slidenum">
              <a:rPr lang="en-GB" smtClean="0"/>
              <a:t>‹#›</a:t>
            </a:fld>
            <a:endParaRPr lang="en-GB" dirty="0"/>
          </a:p>
        </p:txBody>
      </p:sp>
    </p:spTree>
    <p:extLst>
      <p:ext uri="{BB962C8B-B14F-4D97-AF65-F5344CB8AC3E}">
        <p14:creationId xmlns:p14="http://schemas.microsoft.com/office/powerpoint/2010/main" val="6773705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DCE74D3-9E86-F741-801B-8E753FD8B727}"/>
              </a:ext>
            </a:extLst>
          </p:cNvPr>
          <p:cNvSpPr/>
          <p:nvPr userDrawn="1"/>
        </p:nvSpPr>
        <p:spPr>
          <a:xfrm>
            <a:off x="11071697" y="369230"/>
            <a:ext cx="350966" cy="350875"/>
          </a:xfrm>
          <a:prstGeom prst="ellipse">
            <a:avLst/>
          </a:prstGeom>
          <a:solidFill>
            <a:srgbClr val="FFD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F4AFA0A0-434E-E340-A675-5E45B45DDFED}"/>
              </a:ext>
            </a:extLst>
          </p:cNvPr>
          <p:cNvSpPr txBox="1"/>
          <p:nvPr userDrawn="1"/>
        </p:nvSpPr>
        <p:spPr>
          <a:xfrm>
            <a:off x="10996302" y="347859"/>
            <a:ext cx="516647" cy="389513"/>
          </a:xfrm>
          <a:prstGeom prst="ellipse">
            <a:avLst/>
          </a:prstGeom>
          <a:noFill/>
          <a:ln>
            <a:noFill/>
          </a:ln>
        </p:spPr>
        <p:txBody>
          <a:bodyPr wrap="none" rtlCol="0" anchor="ctr">
            <a:spAutoFit/>
          </a:bodyPr>
          <a:lstStyle/>
          <a:p>
            <a:pPr algn="ctr"/>
            <a:fld id="{C2130A1F-96FE-9345-9E91-FD9BE4197128}" type="slidenum">
              <a:rPr lang="en-US" sz="1200" b="0" i="0" spc="0" smtClean="0">
                <a:solidFill>
                  <a:schemeClr val="bg1"/>
                </a:solidFill>
                <a:latin typeface="Poppins Medium" pitchFamily="2" charset="77"/>
                <a:cs typeface="Poppins Medium" pitchFamily="2" charset="77"/>
              </a:rPr>
              <a:pPr algn="ctr"/>
              <a:t>‹#›</a:t>
            </a:fld>
            <a:endParaRPr lang="en-US" sz="1400" b="0" i="0" spc="0" dirty="0">
              <a:solidFill>
                <a:schemeClr val="bg1"/>
              </a:solidFill>
              <a:latin typeface="Poppins Medium" pitchFamily="2" charset="77"/>
              <a:cs typeface="Poppins Medium" pitchFamily="2" charset="77"/>
            </a:endParaRPr>
          </a:p>
        </p:txBody>
      </p:sp>
    </p:spTree>
    <p:extLst>
      <p:ext uri="{BB962C8B-B14F-4D97-AF65-F5344CB8AC3E}">
        <p14:creationId xmlns:p14="http://schemas.microsoft.com/office/powerpoint/2010/main" val="2008093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1" r:id="rId3"/>
  </p:sldLayoutIdLst>
  <p:hf sldNum="0" hdr="0" ftr="0" dt="0"/>
  <p:txStyles>
    <p:titleStyle>
      <a:lvl1pPr algn="l" defTabSz="914172" rtl="0" eaLnBrk="1" latinLnBrk="0" hangingPunct="1">
        <a:lnSpc>
          <a:spcPct val="90000"/>
        </a:lnSpc>
        <a:spcBef>
          <a:spcPct val="0"/>
        </a:spcBef>
        <a:buNone/>
        <a:defRPr sz="4399" b="1" i="0" kern="1200">
          <a:solidFill>
            <a:schemeClr val="tx2"/>
          </a:solidFill>
          <a:latin typeface="Poppins" pitchFamily="2" charset="77"/>
          <a:ea typeface="+mj-ea"/>
          <a:cs typeface="+mj-cs"/>
        </a:defRPr>
      </a:lvl1pPr>
    </p:titleStyle>
    <p:bodyStyle>
      <a:lvl1pPr marL="0" indent="0" algn="l" defTabSz="914172" rtl="0" eaLnBrk="1" latinLnBrk="0" hangingPunct="1">
        <a:lnSpc>
          <a:spcPct val="90000"/>
        </a:lnSpc>
        <a:spcBef>
          <a:spcPts val="1000"/>
        </a:spcBef>
        <a:buFont typeface="Arial" panose="020B0604020202020204" pitchFamily="34" charset="0"/>
        <a:buNone/>
        <a:defRPr sz="2800" b="0" i="0" kern="1200">
          <a:solidFill>
            <a:schemeClr val="tx1"/>
          </a:solidFill>
          <a:latin typeface="Lato Light" panose="020F0502020204030203" pitchFamily="34" charset="0"/>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b="0" i="0" kern="1200">
          <a:solidFill>
            <a:schemeClr val="tx1"/>
          </a:solidFill>
          <a:latin typeface="Lato Light" panose="020F0502020204030203" pitchFamily="34" charset="0"/>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b="0" i="0" kern="1200">
          <a:solidFill>
            <a:schemeClr val="tx1"/>
          </a:solidFill>
          <a:latin typeface="Lato Light" panose="020F0502020204030203" pitchFamily="34" charset="0"/>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480">
          <p15:clr>
            <a:srgbClr val="A4A3A4"/>
          </p15:clr>
        </p15:guide>
        <p15:guide id="4" pos="14398">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BCCF403-77F5-E64B-B3A1-43CAED52C50B}"/>
              </a:ext>
            </a:extLst>
          </p:cNvPr>
          <p:cNvSpPr/>
          <p:nvPr userDrawn="1"/>
        </p:nvSpPr>
        <p:spPr>
          <a:xfrm>
            <a:off x="11143615" y="370368"/>
            <a:ext cx="277139" cy="277067"/>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0" i="0" dirty="0">
              <a:latin typeface="Lato Light" panose="020F0502020204030203" pitchFamily="34" charset="0"/>
            </a:endParaRPr>
          </a:p>
        </p:txBody>
      </p:sp>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F4AFA0A0-434E-E340-A675-5E45B45DDFED}"/>
              </a:ext>
            </a:extLst>
          </p:cNvPr>
          <p:cNvSpPr txBox="1"/>
          <p:nvPr userDrawn="1"/>
        </p:nvSpPr>
        <p:spPr>
          <a:xfrm>
            <a:off x="11217478" y="442590"/>
            <a:ext cx="150683" cy="153888"/>
          </a:xfrm>
          <a:prstGeom prst="rect">
            <a:avLst/>
          </a:prstGeom>
          <a:noFill/>
        </p:spPr>
        <p:txBody>
          <a:bodyPr wrap="none" lIns="0" tIns="0" rIns="0" bIns="0" rtlCol="0" anchor="ctr">
            <a:spAutoFit/>
          </a:bodyPr>
          <a:lstStyle/>
          <a:p>
            <a:pPr algn="ctr"/>
            <a:fld id="{C2130A1F-96FE-9345-9E91-FD9BE4197128}" type="slidenum">
              <a:rPr lang="en-US" sz="1000" b="0" i="0" spc="0" smtClean="0">
                <a:solidFill>
                  <a:schemeClr val="bg1"/>
                </a:solidFill>
                <a:latin typeface="Poppins Medium" pitchFamily="2" charset="77"/>
                <a:cs typeface="Poppins Medium" pitchFamily="2" charset="77"/>
              </a:rPr>
              <a:pPr algn="ctr"/>
              <a:t>‹#›</a:t>
            </a:fld>
            <a:endParaRPr lang="en-US" sz="1400" b="0" i="0" spc="0" dirty="0">
              <a:solidFill>
                <a:schemeClr val="bg1"/>
              </a:solidFill>
              <a:latin typeface="Poppins Medium" pitchFamily="2" charset="77"/>
              <a:cs typeface="Poppins Medium" pitchFamily="2" charset="77"/>
            </a:endParaRPr>
          </a:p>
        </p:txBody>
      </p:sp>
    </p:spTree>
    <p:extLst>
      <p:ext uri="{BB962C8B-B14F-4D97-AF65-F5344CB8AC3E}">
        <p14:creationId xmlns:p14="http://schemas.microsoft.com/office/powerpoint/2010/main" val="146398816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72" r:id="rId3"/>
  </p:sldLayoutIdLst>
  <p:hf sldNum="0" hdr="0" ftr="0" dt="0"/>
  <p:txStyles>
    <p:titleStyle>
      <a:lvl1pPr algn="l" defTabSz="914172" rtl="0" eaLnBrk="1" latinLnBrk="0" hangingPunct="1">
        <a:lnSpc>
          <a:spcPct val="90000"/>
        </a:lnSpc>
        <a:spcBef>
          <a:spcPct val="0"/>
        </a:spcBef>
        <a:buNone/>
        <a:defRPr sz="3300" b="1" i="0" kern="1200">
          <a:solidFill>
            <a:schemeClr val="tx2"/>
          </a:solidFill>
          <a:latin typeface="Poppins" pitchFamily="2" charset="77"/>
          <a:ea typeface="+mj-ea"/>
          <a:cs typeface="+mj-cs"/>
        </a:defRPr>
      </a:lvl1pPr>
    </p:titleStyle>
    <p:bodyStyle>
      <a:lvl1pPr marL="0" indent="0" algn="l" defTabSz="914172" rtl="0" eaLnBrk="1" latinLnBrk="0" hangingPunct="1">
        <a:lnSpc>
          <a:spcPct val="90000"/>
        </a:lnSpc>
        <a:spcBef>
          <a:spcPts val="1000"/>
        </a:spcBef>
        <a:buFont typeface="Arial" panose="020B0604020202020204" pitchFamily="34" charset="0"/>
        <a:buNone/>
        <a:defRPr sz="2800" b="0" i="0" kern="1200">
          <a:solidFill>
            <a:schemeClr val="tx1"/>
          </a:solidFill>
          <a:latin typeface="Lato Light" panose="020F0502020204030203" pitchFamily="34" charset="0"/>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b="0" i="0" kern="1200">
          <a:solidFill>
            <a:schemeClr val="tx1"/>
          </a:solidFill>
          <a:latin typeface="Lato Light" panose="020F0502020204030203" pitchFamily="34" charset="0"/>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b="0" i="0" kern="1200">
          <a:solidFill>
            <a:schemeClr val="tx1"/>
          </a:solidFill>
          <a:latin typeface="Lato Light" panose="020F0502020204030203" pitchFamily="34" charset="0"/>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a:extLst>
              <a:ext uri="{FF2B5EF4-FFF2-40B4-BE49-F238E27FC236}">
                <a16:creationId xmlns:a16="http://schemas.microsoft.com/office/drawing/2014/main" id="{92971D1A-C611-4BAC-9E86-8C4D7DF82DDD}"/>
              </a:ext>
            </a:extLst>
          </p:cNvPr>
          <p:cNvPicPr>
            <a:picLocks noGrp="1" noChangeAspect="1"/>
          </p:cNvPicPr>
          <p:nvPr>
            <p:ph idx="1"/>
          </p:nvPr>
        </p:nvPicPr>
        <p:blipFill rotWithShape="1">
          <a:blip r:embed="rId2"/>
          <a:srcRect t="4679" b="8923"/>
          <a:stretch/>
        </p:blipFill>
        <p:spPr>
          <a:xfrm>
            <a:off x="457200" y="457200"/>
            <a:ext cx="11277600" cy="5943600"/>
          </a:xfrm>
          <a:prstGeom prst="rect">
            <a:avLst/>
          </a:prstGeom>
        </p:spPr>
      </p:pic>
    </p:spTree>
    <p:extLst>
      <p:ext uri="{BB962C8B-B14F-4D97-AF65-F5344CB8AC3E}">
        <p14:creationId xmlns:p14="http://schemas.microsoft.com/office/powerpoint/2010/main" val="1177733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ine">
            <a:extLst>
              <a:ext uri="{FF2B5EF4-FFF2-40B4-BE49-F238E27FC236}">
                <a16:creationId xmlns:a16="http://schemas.microsoft.com/office/drawing/2014/main" id="{5B248AFB-03B2-7149-8298-91890635CAF4}"/>
              </a:ext>
            </a:extLst>
          </p:cNvPr>
          <p:cNvSpPr/>
          <p:nvPr/>
        </p:nvSpPr>
        <p:spPr>
          <a:xfrm flipH="1">
            <a:off x="7155030" y="1946465"/>
            <a:ext cx="849416" cy="36077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3550" y="0"/>
                </a:lnTo>
                <a:lnTo>
                  <a:pt x="0" y="0"/>
                </a:lnTo>
              </a:path>
            </a:pathLst>
          </a:custGeom>
          <a:noFill/>
          <a:ln w="38100" cap="flat">
            <a:solidFill>
              <a:schemeClr val="bg1">
                <a:lumMod val="85000"/>
              </a:schemeClr>
            </a:solidFill>
            <a:prstDash val="solid"/>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26" name="Line">
            <a:extLst>
              <a:ext uri="{FF2B5EF4-FFF2-40B4-BE49-F238E27FC236}">
                <a16:creationId xmlns:a16="http://schemas.microsoft.com/office/drawing/2014/main" id="{7B7A45F4-58B6-5B42-937A-1CA244A3B3E3}"/>
              </a:ext>
            </a:extLst>
          </p:cNvPr>
          <p:cNvSpPr/>
          <p:nvPr/>
        </p:nvSpPr>
        <p:spPr>
          <a:xfrm flipH="1">
            <a:off x="7230056" y="5650784"/>
            <a:ext cx="774390" cy="12103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8673" y="21600"/>
                </a:lnTo>
                <a:lnTo>
                  <a:pt x="21600" y="0"/>
                </a:lnTo>
              </a:path>
            </a:pathLst>
          </a:custGeom>
          <a:noFill/>
          <a:ln w="38100" cap="flat">
            <a:solidFill>
              <a:schemeClr val="bg1">
                <a:lumMod val="85000"/>
              </a:schemeClr>
            </a:solidFill>
            <a:prstDash val="solid"/>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28" name="Line">
            <a:extLst>
              <a:ext uri="{FF2B5EF4-FFF2-40B4-BE49-F238E27FC236}">
                <a16:creationId xmlns:a16="http://schemas.microsoft.com/office/drawing/2014/main" id="{CC9FF457-373D-3742-8E43-1B220C5A2A4E}"/>
              </a:ext>
            </a:extLst>
          </p:cNvPr>
          <p:cNvSpPr/>
          <p:nvPr/>
        </p:nvSpPr>
        <p:spPr>
          <a:xfrm flipH="1">
            <a:off x="4185660" y="1889517"/>
            <a:ext cx="935986" cy="1649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06" y="0"/>
                </a:lnTo>
                <a:lnTo>
                  <a:pt x="21600" y="0"/>
                </a:lnTo>
              </a:path>
            </a:pathLst>
          </a:custGeom>
          <a:noFill/>
          <a:ln w="38100" cap="flat">
            <a:solidFill>
              <a:schemeClr val="bg1">
                <a:lumMod val="85000"/>
              </a:schemeClr>
            </a:solidFill>
            <a:prstDash val="solid"/>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31" name="Line">
            <a:extLst>
              <a:ext uri="{FF2B5EF4-FFF2-40B4-BE49-F238E27FC236}">
                <a16:creationId xmlns:a16="http://schemas.microsoft.com/office/drawing/2014/main" id="{DD818D44-ECC2-624C-B404-C75DE6797454}"/>
              </a:ext>
            </a:extLst>
          </p:cNvPr>
          <p:cNvSpPr/>
          <p:nvPr/>
        </p:nvSpPr>
        <p:spPr>
          <a:xfrm flipH="1">
            <a:off x="4185661" y="5735469"/>
            <a:ext cx="390917" cy="12388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6844" y="0"/>
                </a:lnTo>
                <a:lnTo>
                  <a:pt x="0" y="21600"/>
                </a:lnTo>
              </a:path>
            </a:pathLst>
          </a:custGeom>
          <a:noFill/>
          <a:ln w="38100" cap="flat">
            <a:solidFill>
              <a:schemeClr val="bg1">
                <a:lumMod val="85000"/>
              </a:schemeClr>
            </a:solidFill>
            <a:prstDash val="solid"/>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20" name="Shape">
            <a:extLst>
              <a:ext uri="{FF2B5EF4-FFF2-40B4-BE49-F238E27FC236}">
                <a16:creationId xmlns:a16="http://schemas.microsoft.com/office/drawing/2014/main" id="{1E56A9EE-C81E-2145-B381-E71ABCAC967F}"/>
              </a:ext>
            </a:extLst>
          </p:cNvPr>
          <p:cNvSpPr/>
          <p:nvPr/>
        </p:nvSpPr>
        <p:spPr>
          <a:xfrm flipH="1">
            <a:off x="6096000" y="1941977"/>
            <a:ext cx="1484647" cy="13307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385" y="251"/>
                  <a:pt x="19113" y="554"/>
                  <a:pt x="17745" y="948"/>
                </a:cubicBezTo>
                <a:cubicBezTo>
                  <a:pt x="6245" y="4258"/>
                  <a:pt x="4351" y="7759"/>
                  <a:pt x="2185" y="12534"/>
                </a:cubicBezTo>
                <a:cubicBezTo>
                  <a:pt x="934" y="15293"/>
                  <a:pt x="217" y="18775"/>
                  <a:pt x="0" y="21600"/>
                </a:cubicBezTo>
                <a:lnTo>
                  <a:pt x="21600" y="21600"/>
                </a:lnTo>
                <a:lnTo>
                  <a:pt x="21600" y="0"/>
                </a:lnTo>
                <a:close/>
              </a:path>
            </a:pathLst>
          </a:custGeom>
          <a:solidFill>
            <a:schemeClr val="accent1"/>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21" name="Shape">
            <a:extLst>
              <a:ext uri="{FF2B5EF4-FFF2-40B4-BE49-F238E27FC236}">
                <a16:creationId xmlns:a16="http://schemas.microsoft.com/office/drawing/2014/main" id="{CAE4C829-4B24-094E-8907-98E40068A1E8}"/>
              </a:ext>
            </a:extLst>
          </p:cNvPr>
          <p:cNvSpPr/>
          <p:nvPr/>
        </p:nvSpPr>
        <p:spPr>
          <a:xfrm flipH="1">
            <a:off x="6099883" y="3302849"/>
            <a:ext cx="1799893" cy="2661591"/>
          </a:xfrm>
          <a:custGeom>
            <a:avLst/>
            <a:gdLst/>
            <a:ahLst/>
            <a:cxnLst>
              <a:cxn ang="0">
                <a:pos x="wd2" y="hd2"/>
              </a:cxn>
              <a:cxn ang="5400000">
                <a:pos x="wd2" y="hd2"/>
              </a:cxn>
              <a:cxn ang="10800000">
                <a:pos x="wd2" y="hd2"/>
              </a:cxn>
              <a:cxn ang="16200000">
                <a:pos x="wd2" y="hd2"/>
              </a:cxn>
            </a:cxnLst>
            <a:rect l="0" t="0" r="r" b="b"/>
            <a:pathLst>
              <a:path w="21262" h="21600" extrusionOk="0">
                <a:moveTo>
                  <a:pt x="3724" y="0"/>
                </a:moveTo>
                <a:cubicBezTo>
                  <a:pt x="3595" y="1029"/>
                  <a:pt x="3676" y="1890"/>
                  <a:pt x="3993" y="2285"/>
                </a:cubicBezTo>
                <a:cubicBezTo>
                  <a:pt x="4743" y="3223"/>
                  <a:pt x="3993" y="4077"/>
                  <a:pt x="3993" y="4077"/>
                </a:cubicBezTo>
                <a:cubicBezTo>
                  <a:pt x="3993" y="4077"/>
                  <a:pt x="882" y="7252"/>
                  <a:pt x="272" y="7987"/>
                </a:cubicBezTo>
                <a:cubicBezTo>
                  <a:pt x="-338" y="8722"/>
                  <a:pt x="177" y="9167"/>
                  <a:pt x="834" y="9423"/>
                </a:cubicBezTo>
                <a:cubicBezTo>
                  <a:pt x="1491" y="9679"/>
                  <a:pt x="2241" y="9999"/>
                  <a:pt x="2663" y="10127"/>
                </a:cubicBezTo>
                <a:cubicBezTo>
                  <a:pt x="3085" y="10255"/>
                  <a:pt x="2712" y="10990"/>
                  <a:pt x="2524" y="11310"/>
                </a:cubicBezTo>
                <a:cubicBezTo>
                  <a:pt x="2337" y="11629"/>
                  <a:pt x="2197" y="12044"/>
                  <a:pt x="2854" y="12331"/>
                </a:cubicBezTo>
                <a:cubicBezTo>
                  <a:pt x="3510" y="12619"/>
                  <a:pt x="3933" y="12811"/>
                  <a:pt x="3933" y="12811"/>
                </a:cubicBezTo>
                <a:cubicBezTo>
                  <a:pt x="3933" y="12811"/>
                  <a:pt x="3931" y="12812"/>
                  <a:pt x="3368" y="13132"/>
                </a:cubicBezTo>
                <a:cubicBezTo>
                  <a:pt x="2805" y="13452"/>
                  <a:pt x="3088" y="14058"/>
                  <a:pt x="3792" y="14378"/>
                </a:cubicBezTo>
                <a:cubicBezTo>
                  <a:pt x="4495" y="14697"/>
                  <a:pt x="4635" y="14953"/>
                  <a:pt x="4542" y="16455"/>
                </a:cubicBezTo>
                <a:cubicBezTo>
                  <a:pt x="4448" y="17957"/>
                  <a:pt x="5668" y="18244"/>
                  <a:pt x="6935" y="18372"/>
                </a:cubicBezTo>
                <a:cubicBezTo>
                  <a:pt x="8202" y="18500"/>
                  <a:pt x="12894" y="18149"/>
                  <a:pt x="14442" y="18085"/>
                </a:cubicBezTo>
                <a:cubicBezTo>
                  <a:pt x="15990" y="18021"/>
                  <a:pt x="18006" y="21121"/>
                  <a:pt x="18006" y="21121"/>
                </a:cubicBezTo>
                <a:cubicBezTo>
                  <a:pt x="18049" y="21200"/>
                  <a:pt x="18091" y="21279"/>
                  <a:pt x="18129" y="21359"/>
                </a:cubicBezTo>
                <a:cubicBezTo>
                  <a:pt x="18167" y="21439"/>
                  <a:pt x="18200" y="21519"/>
                  <a:pt x="18234" y="21600"/>
                </a:cubicBezTo>
                <a:lnTo>
                  <a:pt x="21262" y="21600"/>
                </a:lnTo>
                <a:lnTo>
                  <a:pt x="21262" y="0"/>
                </a:lnTo>
                <a:lnTo>
                  <a:pt x="3724" y="0"/>
                </a:lnTo>
                <a:close/>
              </a:path>
            </a:pathLst>
          </a:custGeom>
          <a:solidFill>
            <a:schemeClr val="accent1">
              <a:lumMod val="75000"/>
              <a:lumOff val="25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22" name="Shape">
            <a:extLst>
              <a:ext uri="{FF2B5EF4-FFF2-40B4-BE49-F238E27FC236}">
                <a16:creationId xmlns:a16="http://schemas.microsoft.com/office/drawing/2014/main" id="{D45FA0E4-9391-8B4B-9B51-D08C408F8DF8}"/>
              </a:ext>
            </a:extLst>
          </p:cNvPr>
          <p:cNvSpPr/>
          <p:nvPr/>
        </p:nvSpPr>
        <p:spPr>
          <a:xfrm flipH="1">
            <a:off x="6099883" y="3302849"/>
            <a:ext cx="1799893" cy="1330796"/>
          </a:xfrm>
          <a:custGeom>
            <a:avLst/>
            <a:gdLst/>
            <a:ahLst/>
            <a:cxnLst>
              <a:cxn ang="0">
                <a:pos x="wd2" y="hd2"/>
              </a:cxn>
              <a:cxn ang="5400000">
                <a:pos x="wd2" y="hd2"/>
              </a:cxn>
              <a:cxn ang="10800000">
                <a:pos x="wd2" y="hd2"/>
              </a:cxn>
              <a:cxn ang="16200000">
                <a:pos x="wd2" y="hd2"/>
              </a:cxn>
            </a:cxnLst>
            <a:rect l="0" t="0" r="r" b="b"/>
            <a:pathLst>
              <a:path w="21262" h="21600" extrusionOk="0">
                <a:moveTo>
                  <a:pt x="3724" y="0"/>
                </a:moveTo>
                <a:cubicBezTo>
                  <a:pt x="3595" y="2059"/>
                  <a:pt x="3676" y="3779"/>
                  <a:pt x="3993" y="4571"/>
                </a:cubicBezTo>
                <a:cubicBezTo>
                  <a:pt x="4743" y="6446"/>
                  <a:pt x="3993" y="8154"/>
                  <a:pt x="3993" y="8154"/>
                </a:cubicBezTo>
                <a:cubicBezTo>
                  <a:pt x="3993" y="8154"/>
                  <a:pt x="882" y="14504"/>
                  <a:pt x="272" y="15974"/>
                </a:cubicBezTo>
                <a:cubicBezTo>
                  <a:pt x="-338" y="17444"/>
                  <a:pt x="177" y="18335"/>
                  <a:pt x="834" y="18846"/>
                </a:cubicBezTo>
                <a:cubicBezTo>
                  <a:pt x="1491" y="19357"/>
                  <a:pt x="2241" y="19998"/>
                  <a:pt x="2663" y="20254"/>
                </a:cubicBezTo>
                <a:cubicBezTo>
                  <a:pt x="2919" y="20409"/>
                  <a:pt x="2872" y="21007"/>
                  <a:pt x="2762" y="21600"/>
                </a:cubicBezTo>
                <a:lnTo>
                  <a:pt x="21262" y="21600"/>
                </a:lnTo>
                <a:lnTo>
                  <a:pt x="21262" y="0"/>
                </a:lnTo>
                <a:lnTo>
                  <a:pt x="3724" y="0"/>
                </a:lnTo>
                <a:close/>
              </a:path>
            </a:pathLst>
          </a:custGeom>
          <a:solidFill>
            <a:schemeClr val="accent1">
              <a:lumMod val="90000"/>
              <a:lumOff val="10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16" name="Shape">
            <a:extLst>
              <a:ext uri="{FF2B5EF4-FFF2-40B4-BE49-F238E27FC236}">
                <a16:creationId xmlns:a16="http://schemas.microsoft.com/office/drawing/2014/main" id="{FA84CD66-1CE4-1C4A-9EDA-88EF581E5FE5}"/>
              </a:ext>
            </a:extLst>
          </p:cNvPr>
          <p:cNvSpPr/>
          <p:nvPr/>
        </p:nvSpPr>
        <p:spPr>
          <a:xfrm flipH="1">
            <a:off x="4494162" y="1943266"/>
            <a:ext cx="1575336" cy="1005221"/>
          </a:xfrm>
          <a:custGeom>
            <a:avLst/>
            <a:gdLst/>
            <a:ahLst/>
            <a:cxnLst>
              <a:cxn ang="0">
                <a:pos x="wd2" y="hd2"/>
              </a:cxn>
              <a:cxn ang="5400000">
                <a:pos x="wd2" y="hd2"/>
              </a:cxn>
              <a:cxn ang="10800000">
                <a:pos x="wd2" y="hd2"/>
              </a:cxn>
              <a:cxn ang="16200000">
                <a:pos x="wd2" y="hd2"/>
              </a:cxn>
            </a:cxnLst>
            <a:rect l="0" t="0" r="r" b="b"/>
            <a:pathLst>
              <a:path w="21600" h="21538" extrusionOk="0">
                <a:moveTo>
                  <a:pt x="3558" y="0"/>
                </a:moveTo>
                <a:cubicBezTo>
                  <a:pt x="2450" y="13"/>
                  <a:pt x="1259" y="165"/>
                  <a:pt x="0" y="422"/>
                </a:cubicBezTo>
                <a:lnTo>
                  <a:pt x="0" y="21538"/>
                </a:lnTo>
                <a:lnTo>
                  <a:pt x="21600" y="21538"/>
                </a:lnTo>
                <a:cubicBezTo>
                  <a:pt x="20680" y="16602"/>
                  <a:pt x="18987" y="12066"/>
                  <a:pt x="16490" y="8305"/>
                </a:cubicBezTo>
                <a:cubicBezTo>
                  <a:pt x="12902" y="2900"/>
                  <a:pt x="9111" y="-62"/>
                  <a:pt x="3558" y="0"/>
                </a:cubicBezTo>
                <a:close/>
              </a:path>
            </a:pathLst>
          </a:custGeom>
          <a:solidFill>
            <a:schemeClr val="accent4">
              <a:lumMod val="50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17" name="Shape">
            <a:extLst>
              <a:ext uri="{FF2B5EF4-FFF2-40B4-BE49-F238E27FC236}">
                <a16:creationId xmlns:a16="http://schemas.microsoft.com/office/drawing/2014/main" id="{BA4EF73D-3C08-4247-A067-0CACCB14683E}"/>
              </a:ext>
            </a:extLst>
          </p:cNvPr>
          <p:cNvSpPr/>
          <p:nvPr/>
        </p:nvSpPr>
        <p:spPr>
          <a:xfrm flipH="1">
            <a:off x="4618693" y="4959265"/>
            <a:ext cx="1450805" cy="10051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ubicBezTo>
                  <a:pt x="19414" y="14617"/>
                  <a:pt x="17074" y="6092"/>
                  <a:pt x="16479" y="0"/>
                </a:cubicBezTo>
                <a:lnTo>
                  <a:pt x="0" y="0"/>
                </a:lnTo>
                <a:close/>
              </a:path>
            </a:pathLst>
          </a:custGeom>
          <a:solidFill>
            <a:schemeClr val="accent4">
              <a:lumMod val="60000"/>
              <a:lumOff val="40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18" name="Shape">
            <a:extLst>
              <a:ext uri="{FF2B5EF4-FFF2-40B4-BE49-F238E27FC236}">
                <a16:creationId xmlns:a16="http://schemas.microsoft.com/office/drawing/2014/main" id="{B1B7ED58-A248-CA45-BC7C-22B024F91053}"/>
              </a:ext>
            </a:extLst>
          </p:cNvPr>
          <p:cNvSpPr/>
          <p:nvPr/>
        </p:nvSpPr>
        <p:spPr>
          <a:xfrm flipH="1">
            <a:off x="4545921" y="3954104"/>
            <a:ext cx="1523577" cy="10051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5692" y="21600"/>
                </a:lnTo>
                <a:cubicBezTo>
                  <a:pt x="15637" y="21003"/>
                  <a:pt x="15575" y="20401"/>
                  <a:pt x="15554" y="19855"/>
                </a:cubicBezTo>
                <a:cubicBezTo>
                  <a:pt x="15172" y="10094"/>
                  <a:pt x="19329" y="7472"/>
                  <a:pt x="21600" y="0"/>
                </a:cubicBezTo>
                <a:lnTo>
                  <a:pt x="0" y="0"/>
                </a:lnTo>
                <a:close/>
              </a:path>
            </a:pathLst>
          </a:custGeom>
          <a:solidFill>
            <a:schemeClr val="accent4"/>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19" name="Shape">
            <a:extLst>
              <a:ext uri="{FF2B5EF4-FFF2-40B4-BE49-F238E27FC236}">
                <a16:creationId xmlns:a16="http://schemas.microsoft.com/office/drawing/2014/main" id="{67DFACB7-7C38-4F4D-B494-11DB90BFB34E}"/>
              </a:ext>
            </a:extLst>
          </p:cNvPr>
          <p:cNvSpPr/>
          <p:nvPr/>
        </p:nvSpPr>
        <p:spPr>
          <a:xfrm flipH="1">
            <a:off x="4434264" y="2948486"/>
            <a:ext cx="1635234" cy="1005176"/>
          </a:xfrm>
          <a:custGeom>
            <a:avLst/>
            <a:gdLst/>
            <a:ahLst/>
            <a:cxnLst>
              <a:cxn ang="0">
                <a:pos x="wd2" y="hd2"/>
              </a:cxn>
              <a:cxn ang="5400000">
                <a:pos x="wd2" y="hd2"/>
              </a:cxn>
              <a:cxn ang="10800000">
                <a:pos x="wd2" y="hd2"/>
              </a:cxn>
              <a:cxn ang="16200000">
                <a:pos x="wd2" y="hd2"/>
              </a:cxn>
            </a:cxnLst>
            <a:rect l="0" t="0" r="r" b="b"/>
            <a:pathLst>
              <a:path w="21347" h="21600" extrusionOk="0">
                <a:moveTo>
                  <a:pt x="0" y="0"/>
                </a:moveTo>
                <a:lnTo>
                  <a:pt x="0" y="21600"/>
                </a:lnTo>
                <a:lnTo>
                  <a:pt x="19893" y="21600"/>
                </a:lnTo>
                <a:cubicBezTo>
                  <a:pt x="20261" y="20281"/>
                  <a:pt x="20581" y="18829"/>
                  <a:pt x="20808" y="17141"/>
                </a:cubicBezTo>
                <a:cubicBezTo>
                  <a:pt x="21600" y="11267"/>
                  <a:pt x="21521" y="5396"/>
                  <a:pt x="20566" y="0"/>
                </a:cubicBezTo>
                <a:lnTo>
                  <a:pt x="0" y="0"/>
                </a:lnTo>
                <a:close/>
              </a:path>
            </a:pathLst>
          </a:custGeom>
          <a:solidFill>
            <a:schemeClr val="accent4">
              <a:lumMod val="75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53" name="TextBox 52">
            <a:extLst>
              <a:ext uri="{FF2B5EF4-FFF2-40B4-BE49-F238E27FC236}">
                <a16:creationId xmlns:a16="http://schemas.microsoft.com/office/drawing/2014/main" id="{DD27A78E-2C45-474E-83C0-70E9E9C9B319}"/>
              </a:ext>
            </a:extLst>
          </p:cNvPr>
          <p:cNvSpPr txBox="1"/>
          <p:nvPr/>
        </p:nvSpPr>
        <p:spPr>
          <a:xfrm>
            <a:off x="3412712" y="306186"/>
            <a:ext cx="5366598" cy="769441"/>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1C2835"/>
                </a:solidFill>
                <a:effectLst/>
                <a:uLnTx/>
                <a:uFillTx/>
                <a:latin typeface="Poppins" pitchFamily="2" charset="77"/>
                <a:ea typeface="+mn-ea"/>
                <a:cs typeface="Poppins" pitchFamily="2" charset="77"/>
              </a:rPr>
              <a:t>Emotional</a:t>
            </a:r>
            <a:r>
              <a:rPr kumimoji="0" lang="en-US" sz="3000" b="1" i="0" u="none" strike="noStrike" kern="1200" cap="none" spc="0" normalizeH="0" baseline="0" noProof="0" dirty="0">
                <a:ln>
                  <a:noFill/>
                </a:ln>
                <a:solidFill>
                  <a:srgbClr val="1C2835"/>
                </a:solidFill>
                <a:effectLst/>
                <a:uLnTx/>
                <a:uFillTx/>
                <a:latin typeface="Poppins" pitchFamily="2" charset="77"/>
                <a:ea typeface="+mn-ea"/>
                <a:cs typeface="Poppins" pitchFamily="2" charset="77"/>
              </a:rPr>
              <a:t> </a:t>
            </a:r>
            <a:r>
              <a:rPr kumimoji="0" lang="en-US" sz="4400" b="1" i="0" u="none" strike="noStrike" kern="1200" cap="none" spc="0" normalizeH="0" baseline="0" noProof="0" dirty="0">
                <a:ln>
                  <a:noFill/>
                </a:ln>
                <a:solidFill>
                  <a:srgbClr val="1C2835"/>
                </a:solidFill>
                <a:effectLst/>
                <a:uLnTx/>
                <a:uFillTx/>
                <a:latin typeface="Poppins" pitchFamily="2" charset="77"/>
                <a:ea typeface="+mn-ea"/>
                <a:cs typeface="Poppins" pitchFamily="2" charset="77"/>
              </a:rPr>
              <a:t>Intelligence</a:t>
            </a:r>
          </a:p>
        </p:txBody>
      </p:sp>
      <p:sp>
        <p:nvSpPr>
          <p:cNvPr id="54" name="TextBox 53">
            <a:extLst>
              <a:ext uri="{FF2B5EF4-FFF2-40B4-BE49-F238E27FC236}">
                <a16:creationId xmlns:a16="http://schemas.microsoft.com/office/drawing/2014/main" id="{24C371C9-8283-7D49-94D7-242BA143815F}"/>
              </a:ext>
            </a:extLst>
          </p:cNvPr>
          <p:cNvSpPr txBox="1"/>
          <p:nvPr/>
        </p:nvSpPr>
        <p:spPr>
          <a:xfrm>
            <a:off x="4203751" y="909312"/>
            <a:ext cx="3793411" cy="338554"/>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150" normalizeH="0" baseline="0" noProof="0" dirty="0">
                <a:ln>
                  <a:noFill/>
                </a:ln>
                <a:solidFill>
                  <a:srgbClr val="FFFFFF">
                    <a:lumMod val="65000"/>
                  </a:srgbClr>
                </a:solidFill>
                <a:effectLst/>
                <a:uLnTx/>
                <a:uFillTx/>
                <a:latin typeface="Poppins Light" pitchFamily="2" charset="77"/>
                <a:ea typeface="+mn-ea"/>
                <a:cs typeface="Poppins Light" pitchFamily="2" charset="77"/>
              </a:rPr>
              <a:t>Why do we react the way we react?</a:t>
            </a:r>
            <a:endParaRPr kumimoji="0" lang="en-US" sz="1600" b="0" i="0" u="none" strike="noStrike" kern="1200" cap="none" spc="150" normalizeH="0" baseline="0" noProof="0" dirty="0">
              <a:ln>
                <a:noFill/>
              </a:ln>
              <a:solidFill>
                <a:srgbClr val="FFFFFF">
                  <a:lumMod val="65000"/>
                </a:srgbClr>
              </a:solidFill>
              <a:effectLst/>
              <a:uLnTx/>
              <a:uFillTx/>
              <a:latin typeface="Poppins Light" pitchFamily="2" charset="77"/>
              <a:ea typeface="+mn-ea"/>
              <a:cs typeface="Poppins Light" pitchFamily="2" charset="77"/>
            </a:endParaRPr>
          </a:p>
        </p:txBody>
      </p:sp>
      <p:sp>
        <p:nvSpPr>
          <p:cNvPr id="55" name="TextBox 54">
            <a:extLst>
              <a:ext uri="{FF2B5EF4-FFF2-40B4-BE49-F238E27FC236}">
                <a16:creationId xmlns:a16="http://schemas.microsoft.com/office/drawing/2014/main" id="{1A558473-610E-8B45-89FE-6A0D2F545097}"/>
              </a:ext>
            </a:extLst>
          </p:cNvPr>
          <p:cNvSpPr txBox="1"/>
          <p:nvPr/>
        </p:nvSpPr>
        <p:spPr>
          <a:xfrm>
            <a:off x="8388711" y="1253362"/>
            <a:ext cx="2590133" cy="461665"/>
          </a:xfrm>
          <a:prstGeom prst="rect">
            <a:avLst/>
          </a:prstGeom>
          <a:noFill/>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51515"/>
                </a:solidFill>
                <a:effectLst/>
                <a:uLnTx/>
                <a:uFillTx/>
                <a:latin typeface="Poppins" pitchFamily="2" charset="77"/>
                <a:ea typeface="League Spartan" charset="0"/>
                <a:cs typeface="Poppins" pitchFamily="2" charset="77"/>
              </a:rPr>
              <a:t>E. I  Understanding</a:t>
            </a:r>
          </a:p>
        </p:txBody>
      </p:sp>
      <p:sp>
        <p:nvSpPr>
          <p:cNvPr id="56" name="Subtitle 2">
            <a:extLst>
              <a:ext uri="{FF2B5EF4-FFF2-40B4-BE49-F238E27FC236}">
                <a16:creationId xmlns:a16="http://schemas.microsoft.com/office/drawing/2014/main" id="{CF64C8CD-55BE-9E4B-87B7-2AF2234F224F}"/>
              </a:ext>
            </a:extLst>
          </p:cNvPr>
          <p:cNvSpPr txBox="1">
            <a:spLocks/>
          </p:cNvSpPr>
          <p:nvPr/>
        </p:nvSpPr>
        <p:spPr>
          <a:xfrm>
            <a:off x="7617748" y="1805182"/>
            <a:ext cx="4574252" cy="1067985"/>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ts val="1750"/>
              </a:lnSpc>
              <a:spcBef>
                <a:spcPct val="20000"/>
              </a:spcBef>
              <a:spcAft>
                <a:spcPts val="0"/>
              </a:spcAft>
              <a:buClrTx/>
              <a:buSzTx/>
              <a:buFont typeface="Arial"/>
              <a:buNone/>
              <a:tabLst/>
              <a:defRPr/>
            </a:pPr>
            <a:r>
              <a:rPr kumimoji="0" lang="en-GB" sz="1600" b="0" i="0" u="none" strike="noStrike" kern="1200" cap="none" spc="0" normalizeH="0" baseline="0" noProof="0" dirty="0">
                <a:ln>
                  <a:noFill/>
                </a:ln>
                <a:solidFill>
                  <a:srgbClr val="151515"/>
                </a:solidFill>
                <a:effectLst/>
                <a:uLnTx/>
                <a:uFillTx/>
                <a:latin typeface="Lato Light" panose="020F0502020204030203" pitchFamily="34" charset="0"/>
                <a:ea typeface="Lato Light" panose="020F0502020204030203" pitchFamily="34" charset="0"/>
                <a:cs typeface="Mukta ExtraLight" panose="020B0000000000000000" pitchFamily="34" charset="77"/>
              </a:rPr>
              <a:t>90% of top performers have high E.I</a:t>
            </a:r>
          </a:p>
          <a:p>
            <a:pPr marL="0" marR="0" lvl="0" indent="0" algn="ctr" defTabSz="543818" rtl="0" eaLnBrk="1" fontAlgn="auto" latinLnBrk="0" hangingPunct="1">
              <a:lnSpc>
                <a:spcPts val="1750"/>
              </a:lnSpc>
              <a:spcBef>
                <a:spcPct val="20000"/>
              </a:spcBef>
              <a:spcAft>
                <a:spcPts val="0"/>
              </a:spcAft>
              <a:buClrTx/>
              <a:buSzTx/>
              <a:buFont typeface="Arial"/>
              <a:buNone/>
              <a:tabLst/>
              <a:defRPr/>
            </a:pPr>
            <a:r>
              <a:rPr kumimoji="0" lang="en-GB" sz="1600" b="0" i="0" u="none" strike="noStrike" kern="1200" cap="none" spc="0" normalizeH="0" baseline="0" noProof="0" dirty="0">
                <a:ln>
                  <a:noFill/>
                </a:ln>
                <a:solidFill>
                  <a:srgbClr val="151515"/>
                </a:solidFill>
                <a:effectLst/>
                <a:uLnTx/>
                <a:uFillTx/>
                <a:latin typeface="Lato Light" panose="020F0502020204030203" pitchFamily="34" charset="0"/>
                <a:ea typeface="Lato Light" panose="020F0502020204030203" pitchFamily="34" charset="0"/>
                <a:cs typeface="Mukta ExtraLight" panose="020B0000000000000000" pitchFamily="34" charset="77"/>
              </a:rPr>
              <a:t>E.I is responsible for 58% of your job performance</a:t>
            </a:r>
          </a:p>
          <a:p>
            <a:pPr marL="0" marR="0" lvl="0" indent="0" algn="ctr" defTabSz="543818" rtl="0" eaLnBrk="1" fontAlgn="auto" latinLnBrk="0" hangingPunct="1">
              <a:lnSpc>
                <a:spcPts val="1750"/>
              </a:lnSpc>
              <a:spcBef>
                <a:spcPct val="20000"/>
              </a:spcBef>
              <a:spcAft>
                <a:spcPts val="0"/>
              </a:spcAft>
              <a:buClrTx/>
              <a:buSzTx/>
              <a:buFont typeface="Arial"/>
              <a:buNone/>
              <a:tabLst/>
              <a:defRPr/>
            </a:pPr>
            <a:r>
              <a:rPr kumimoji="0" lang="en-GB" sz="1600" b="0" i="0" u="none" strike="noStrike" kern="1200" cap="none" spc="0" normalizeH="0" baseline="0" noProof="0" dirty="0">
                <a:ln>
                  <a:noFill/>
                </a:ln>
                <a:solidFill>
                  <a:srgbClr val="151515"/>
                </a:solidFill>
                <a:effectLst/>
                <a:uLnTx/>
                <a:uFillTx/>
                <a:latin typeface="Lato Light" panose="020F0502020204030203" pitchFamily="34" charset="0"/>
                <a:ea typeface="Lato Light" panose="020F0502020204030203" pitchFamily="34" charset="0"/>
                <a:cs typeface="Mukta ExtraLight" panose="020B0000000000000000" pitchFamily="34" charset="77"/>
              </a:rPr>
              <a:t>People with high E.I make £25k more annually than their low E.I counterparts </a:t>
            </a:r>
            <a:r>
              <a:rPr kumimoji="0" lang="en-US" sz="1200" b="0" i="0" u="none" strike="noStrike" kern="1200" cap="none" spc="0" normalizeH="0" baseline="0" noProof="0" dirty="0">
                <a:ln>
                  <a:noFill/>
                </a:ln>
                <a:solidFill>
                  <a:srgbClr val="B3B3B3"/>
                </a:solidFill>
                <a:effectLst/>
                <a:uLnTx/>
                <a:uFillTx/>
                <a:latin typeface="Lato Light" panose="020F0502020204030203" pitchFamily="34" charset="0"/>
                <a:ea typeface="Lato Light" panose="020F0502020204030203" pitchFamily="34" charset="0"/>
                <a:cs typeface="Mukta ExtraLight" panose="020B0000000000000000" pitchFamily="34" charset="77"/>
              </a:rPr>
              <a:t>.</a:t>
            </a:r>
          </a:p>
        </p:txBody>
      </p:sp>
      <p:sp>
        <p:nvSpPr>
          <p:cNvPr id="68" name="TextBox 67">
            <a:extLst>
              <a:ext uri="{FF2B5EF4-FFF2-40B4-BE49-F238E27FC236}">
                <a16:creationId xmlns:a16="http://schemas.microsoft.com/office/drawing/2014/main" id="{20E57D34-3117-BA43-9A16-97C3C431A302}"/>
              </a:ext>
            </a:extLst>
          </p:cNvPr>
          <p:cNvSpPr txBox="1"/>
          <p:nvPr/>
        </p:nvSpPr>
        <p:spPr>
          <a:xfrm>
            <a:off x="867451" y="1356324"/>
            <a:ext cx="3033907" cy="461665"/>
          </a:xfrm>
          <a:prstGeom prst="rect">
            <a:avLst/>
          </a:prstGeom>
          <a:noFill/>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C2835"/>
                </a:solidFill>
                <a:effectLst/>
                <a:uLnTx/>
                <a:uFillTx/>
                <a:latin typeface="Poppins" pitchFamily="2" charset="77"/>
                <a:ea typeface="League Spartan" charset="0"/>
                <a:cs typeface="Poppins" pitchFamily="2" charset="77"/>
              </a:rPr>
              <a:t>Advantages of High E.I</a:t>
            </a:r>
          </a:p>
        </p:txBody>
      </p:sp>
      <p:sp>
        <p:nvSpPr>
          <p:cNvPr id="37" name="TextBox 36">
            <a:extLst>
              <a:ext uri="{FF2B5EF4-FFF2-40B4-BE49-F238E27FC236}">
                <a16:creationId xmlns:a16="http://schemas.microsoft.com/office/drawing/2014/main" id="{8161446F-946A-444D-959D-544E6DF3B805}"/>
              </a:ext>
            </a:extLst>
          </p:cNvPr>
          <p:cNvSpPr txBox="1"/>
          <p:nvPr/>
        </p:nvSpPr>
        <p:spPr>
          <a:xfrm>
            <a:off x="-546163" y="1921857"/>
            <a:ext cx="6112648"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51515"/>
                </a:solidFill>
                <a:effectLst/>
                <a:uLnTx/>
                <a:uFillTx/>
                <a:latin typeface="Lato Light" panose="020F0502020204030203"/>
                <a:ea typeface="+mn-ea"/>
                <a:cs typeface="+mn-cs"/>
              </a:rPr>
              <a:t>You will know what you’re feeling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51515"/>
                </a:solidFill>
                <a:effectLst/>
                <a:uLnTx/>
                <a:uFillTx/>
                <a:latin typeface="Lato Light" panose="020F0502020204030203"/>
                <a:ea typeface="+mn-ea"/>
                <a:cs typeface="+mn-cs"/>
              </a:rPr>
              <a:t>You will know what you’re emotions mean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51515"/>
                </a:solidFill>
                <a:effectLst/>
                <a:uLnTx/>
                <a:uFillTx/>
                <a:latin typeface="Lato Light" panose="020F0502020204030203"/>
                <a:ea typeface="+mn-ea"/>
                <a:cs typeface="+mn-cs"/>
              </a:rPr>
              <a:t>You will have an understanding of how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51515"/>
                </a:solidFill>
                <a:effectLst/>
                <a:uLnTx/>
                <a:uFillTx/>
                <a:latin typeface="Lato Light" panose="020F0502020204030203"/>
                <a:ea typeface="+mn-ea"/>
                <a:cs typeface="+mn-cs"/>
              </a:rPr>
              <a:t>they effect people </a:t>
            </a:r>
          </a:p>
        </p:txBody>
      </p:sp>
      <p:sp>
        <p:nvSpPr>
          <p:cNvPr id="38" name="TextBox 37">
            <a:extLst>
              <a:ext uri="{FF2B5EF4-FFF2-40B4-BE49-F238E27FC236}">
                <a16:creationId xmlns:a16="http://schemas.microsoft.com/office/drawing/2014/main" id="{28449C59-EEA7-4640-BD5C-E30A2B9A67E5}"/>
              </a:ext>
            </a:extLst>
          </p:cNvPr>
          <p:cNvSpPr txBox="1"/>
          <p:nvPr/>
        </p:nvSpPr>
        <p:spPr>
          <a:xfrm>
            <a:off x="6560850" y="5118792"/>
            <a:ext cx="6086370" cy="135421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51515"/>
                </a:solidFill>
                <a:effectLst/>
                <a:uLnTx/>
                <a:uFillTx/>
                <a:latin typeface="Lato Light" panose="020F0502020204030203"/>
                <a:ea typeface="+mn-ea"/>
                <a:cs typeface="+mn-cs"/>
              </a:rPr>
              <a:t>Handles critics without: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51515"/>
                </a:solidFill>
                <a:effectLst/>
                <a:uLnTx/>
                <a:uFillTx/>
                <a:latin typeface="Lato Light" panose="020F0502020204030203"/>
                <a:ea typeface="+mn-ea"/>
                <a:cs typeface="+mn-cs"/>
              </a:rPr>
              <a:t>Denial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51515"/>
                </a:solidFill>
                <a:effectLst/>
                <a:uLnTx/>
                <a:uFillTx/>
                <a:latin typeface="Lato Light" panose="020F0502020204030203"/>
                <a:ea typeface="+mn-ea"/>
                <a:cs typeface="+mn-cs"/>
              </a:rPr>
              <a:t>Blame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51515"/>
                </a:solidFill>
                <a:effectLst/>
                <a:uLnTx/>
                <a:uFillTx/>
                <a:latin typeface="Lato Light" panose="020F0502020204030203"/>
                <a:ea typeface="+mn-ea"/>
                <a:cs typeface="+mn-cs"/>
              </a:rPr>
              <a:t>Excuses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51515"/>
              </a:solidFill>
              <a:effectLst/>
              <a:uLnTx/>
              <a:uFillTx/>
              <a:latin typeface="Lato Light" panose="020F0502020204030203"/>
              <a:ea typeface="+mn-ea"/>
              <a:cs typeface="+mn-cs"/>
            </a:endParaRPr>
          </a:p>
        </p:txBody>
      </p:sp>
      <p:sp>
        <p:nvSpPr>
          <p:cNvPr id="39" name="TextBox 38">
            <a:extLst>
              <a:ext uri="{FF2B5EF4-FFF2-40B4-BE49-F238E27FC236}">
                <a16:creationId xmlns:a16="http://schemas.microsoft.com/office/drawing/2014/main" id="{61827C35-9DD3-42DF-AEA2-34AF6AA1F8DE}"/>
              </a:ext>
            </a:extLst>
          </p:cNvPr>
          <p:cNvSpPr txBox="1"/>
          <p:nvPr/>
        </p:nvSpPr>
        <p:spPr>
          <a:xfrm>
            <a:off x="1761796" y="4225859"/>
            <a:ext cx="2273379" cy="461665"/>
          </a:xfrm>
          <a:prstGeom prst="rect">
            <a:avLst/>
          </a:prstGeom>
          <a:noFill/>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51515"/>
                </a:solidFill>
                <a:effectLst/>
                <a:uLnTx/>
                <a:uFillTx/>
                <a:latin typeface="Poppins" pitchFamily="2" charset="77"/>
                <a:ea typeface="League Spartan" charset="0"/>
                <a:cs typeface="Poppins" pitchFamily="2" charset="77"/>
              </a:rPr>
              <a:t>Signs of High E.I </a:t>
            </a:r>
          </a:p>
        </p:txBody>
      </p:sp>
      <p:sp>
        <p:nvSpPr>
          <p:cNvPr id="40" name="TextBox 39">
            <a:extLst>
              <a:ext uri="{FF2B5EF4-FFF2-40B4-BE49-F238E27FC236}">
                <a16:creationId xmlns:a16="http://schemas.microsoft.com/office/drawing/2014/main" id="{00CEC9CE-8FD9-4CCE-B210-0B7737A6CDBC}"/>
              </a:ext>
            </a:extLst>
          </p:cNvPr>
          <p:cNvSpPr txBox="1"/>
          <p:nvPr/>
        </p:nvSpPr>
        <p:spPr>
          <a:xfrm>
            <a:off x="8467346" y="4325741"/>
            <a:ext cx="2273379" cy="461665"/>
          </a:xfrm>
          <a:prstGeom prst="rect">
            <a:avLst/>
          </a:prstGeom>
          <a:noFill/>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51515"/>
                </a:solidFill>
                <a:effectLst/>
                <a:uLnTx/>
                <a:uFillTx/>
                <a:latin typeface="Poppins" pitchFamily="2" charset="77"/>
                <a:ea typeface="League Spartan" charset="0"/>
                <a:cs typeface="Poppins" pitchFamily="2" charset="77"/>
              </a:rPr>
              <a:t>Signs of High E. I</a:t>
            </a:r>
          </a:p>
        </p:txBody>
      </p:sp>
      <p:sp>
        <p:nvSpPr>
          <p:cNvPr id="42" name="TextBox 41">
            <a:extLst>
              <a:ext uri="{FF2B5EF4-FFF2-40B4-BE49-F238E27FC236}">
                <a16:creationId xmlns:a16="http://schemas.microsoft.com/office/drawing/2014/main" id="{C79F236C-B73F-45E6-B8E7-D83BA5F07ABA}"/>
              </a:ext>
            </a:extLst>
          </p:cNvPr>
          <p:cNvSpPr txBox="1"/>
          <p:nvPr/>
        </p:nvSpPr>
        <p:spPr>
          <a:xfrm>
            <a:off x="-287882" y="4787406"/>
            <a:ext cx="6112648"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51515"/>
                </a:solidFill>
                <a:effectLst/>
                <a:uLnTx/>
                <a:uFillTx/>
                <a:latin typeface="Lato Light" panose="020F0502020204030203"/>
                <a:ea typeface="+mn-ea"/>
                <a:cs typeface="+mn-cs"/>
              </a:rPr>
              <a:t>You will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51515"/>
                </a:solidFill>
                <a:effectLst/>
                <a:uLnTx/>
                <a:uFillTx/>
                <a:latin typeface="Lato Light" panose="020F0502020204030203"/>
                <a:ea typeface="+mn-ea"/>
                <a:cs typeface="+mn-cs"/>
              </a:rPr>
              <a:t>Open minded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51515"/>
                </a:solidFill>
                <a:effectLst/>
                <a:uLnTx/>
                <a:uFillTx/>
                <a:latin typeface="Lato Light" panose="020F0502020204030203"/>
                <a:ea typeface="+mn-ea"/>
                <a:cs typeface="+mn-cs"/>
              </a:rPr>
              <a:t>Good listener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51515"/>
                </a:solidFill>
                <a:effectLst/>
                <a:uLnTx/>
                <a:uFillTx/>
                <a:latin typeface="Lato Light" panose="020F0502020204030203"/>
                <a:ea typeface="+mn-ea"/>
                <a:cs typeface="+mn-cs"/>
              </a:rPr>
              <a:t>Doesn’t sugar-coat the truth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51515"/>
                </a:solidFill>
                <a:effectLst/>
                <a:uLnTx/>
                <a:uFillTx/>
                <a:latin typeface="Lato Light" panose="020F0502020204030203"/>
                <a:ea typeface="+mn-ea"/>
                <a:cs typeface="+mn-cs"/>
              </a:rPr>
              <a:t>Apologies when wrong</a:t>
            </a:r>
          </a:p>
        </p:txBody>
      </p:sp>
      <p:pic>
        <p:nvPicPr>
          <p:cNvPr id="2" name="Picture 1">
            <a:extLst>
              <a:ext uri="{FF2B5EF4-FFF2-40B4-BE49-F238E27FC236}">
                <a16:creationId xmlns:a16="http://schemas.microsoft.com/office/drawing/2014/main" id="{199BB4C1-BCA7-4D58-9830-EB6D9DDBCA05}"/>
              </a:ext>
            </a:extLst>
          </p:cNvPr>
          <p:cNvPicPr>
            <a:picLocks noChangeAspect="1"/>
          </p:cNvPicPr>
          <p:nvPr/>
        </p:nvPicPr>
        <p:blipFill>
          <a:blip r:embed="rId2"/>
          <a:stretch>
            <a:fillRect/>
          </a:stretch>
        </p:blipFill>
        <p:spPr>
          <a:xfrm>
            <a:off x="10740725" y="101719"/>
            <a:ext cx="1146147" cy="1146147"/>
          </a:xfrm>
          <a:prstGeom prst="rect">
            <a:avLst/>
          </a:prstGeom>
        </p:spPr>
      </p:pic>
    </p:spTree>
    <p:extLst>
      <p:ext uri="{BB962C8B-B14F-4D97-AF65-F5344CB8AC3E}">
        <p14:creationId xmlns:p14="http://schemas.microsoft.com/office/powerpoint/2010/main" val="381178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58969">
            <a:extLst>
              <a:ext uri="{FF2B5EF4-FFF2-40B4-BE49-F238E27FC236}">
                <a16:creationId xmlns:a16="http://schemas.microsoft.com/office/drawing/2014/main" id="{E208E250-0F51-824C-85A1-94EFD609E543}"/>
              </a:ext>
            </a:extLst>
          </p:cNvPr>
          <p:cNvSpPr/>
          <p:nvPr/>
        </p:nvSpPr>
        <p:spPr>
          <a:xfrm flipH="1" flipV="1">
            <a:off x="9858750" y="-1"/>
            <a:ext cx="0" cy="1770002"/>
          </a:xfrm>
          <a:prstGeom prst="line">
            <a:avLst/>
          </a:prstGeom>
          <a:noFill/>
          <a:ln w="25400" cap="flat">
            <a:solidFill>
              <a:schemeClr val="accent6">
                <a:lumMod val="20000"/>
                <a:lumOff val="80000"/>
              </a:schemeClr>
            </a:solidFill>
            <a:prstDash val="solid"/>
            <a:miter lim="400000"/>
          </a:ln>
          <a:effectLst/>
        </p:spPr>
        <p:txBody>
          <a:bodyPr wrap="square" lIns="35719" tIns="35719" rIns="35719" bIns="35719" numCol="1" anchor="ctr">
            <a:noAutofit/>
          </a:bodyPr>
          <a:lstStyle/>
          <a:p>
            <a:pPr defTabSz="914217"/>
            <a:endParaRPr sz="2532" dirty="0">
              <a:solidFill>
                <a:srgbClr val="B3B3B3"/>
              </a:solidFill>
              <a:latin typeface="Lato Light" panose="020F0502020204030203" pitchFamily="34" charset="0"/>
            </a:endParaRPr>
          </a:p>
        </p:txBody>
      </p:sp>
      <p:sp>
        <p:nvSpPr>
          <p:cNvPr id="20" name="Shape 58981">
            <a:extLst>
              <a:ext uri="{FF2B5EF4-FFF2-40B4-BE49-F238E27FC236}">
                <a16:creationId xmlns:a16="http://schemas.microsoft.com/office/drawing/2014/main" id="{B126BCF2-5F8E-F946-A529-DDDB04075609}"/>
              </a:ext>
            </a:extLst>
          </p:cNvPr>
          <p:cNvSpPr/>
          <p:nvPr/>
        </p:nvSpPr>
        <p:spPr>
          <a:xfrm flipH="1" flipV="1">
            <a:off x="2412037" y="-1"/>
            <a:ext cx="0" cy="1779564"/>
          </a:xfrm>
          <a:prstGeom prst="line">
            <a:avLst/>
          </a:prstGeom>
          <a:noFill/>
          <a:ln w="25400" cap="flat">
            <a:solidFill>
              <a:schemeClr val="accent6">
                <a:lumMod val="20000"/>
                <a:lumOff val="80000"/>
              </a:schemeClr>
            </a:solidFill>
            <a:prstDash val="solid"/>
            <a:miter lim="400000"/>
          </a:ln>
          <a:effectLst/>
        </p:spPr>
        <p:txBody>
          <a:bodyPr wrap="square" lIns="35719" tIns="35719" rIns="35719" bIns="35719" numCol="1" anchor="ctr">
            <a:noAutofit/>
          </a:bodyPr>
          <a:lstStyle/>
          <a:p>
            <a:pPr defTabSz="914217"/>
            <a:endParaRPr sz="2532" dirty="0">
              <a:solidFill>
                <a:srgbClr val="B3B3B3"/>
              </a:solidFill>
              <a:latin typeface="Lato Light" panose="020F0502020204030203" pitchFamily="34" charset="0"/>
            </a:endParaRPr>
          </a:p>
        </p:txBody>
      </p:sp>
      <p:sp>
        <p:nvSpPr>
          <p:cNvPr id="9" name="Shape 58993">
            <a:extLst>
              <a:ext uri="{FF2B5EF4-FFF2-40B4-BE49-F238E27FC236}">
                <a16:creationId xmlns:a16="http://schemas.microsoft.com/office/drawing/2014/main" id="{6E42941C-3B1B-8743-B85E-388C026132F5}"/>
              </a:ext>
            </a:extLst>
          </p:cNvPr>
          <p:cNvSpPr/>
          <p:nvPr/>
        </p:nvSpPr>
        <p:spPr>
          <a:xfrm flipH="1" flipV="1">
            <a:off x="6087584" y="39540"/>
            <a:ext cx="0" cy="2674190"/>
          </a:xfrm>
          <a:prstGeom prst="line">
            <a:avLst/>
          </a:prstGeom>
          <a:noFill/>
          <a:ln w="25400" cap="flat">
            <a:solidFill>
              <a:schemeClr val="accent6">
                <a:lumMod val="20000"/>
                <a:lumOff val="80000"/>
              </a:schemeClr>
            </a:solidFill>
            <a:prstDash val="solid"/>
            <a:miter lim="400000"/>
          </a:ln>
          <a:effectLst/>
        </p:spPr>
        <p:txBody>
          <a:bodyPr wrap="square" lIns="35719" tIns="35719" rIns="35719" bIns="35719" numCol="1" anchor="ctr">
            <a:noAutofit/>
          </a:bodyPr>
          <a:lstStyle/>
          <a:p>
            <a:pPr defTabSz="914217"/>
            <a:endParaRPr sz="2532" dirty="0">
              <a:solidFill>
                <a:srgbClr val="B3B3B3"/>
              </a:solidFill>
              <a:latin typeface="Lato Light" panose="020F0502020204030203" pitchFamily="34" charset="0"/>
            </a:endParaRPr>
          </a:p>
        </p:txBody>
      </p:sp>
      <p:sp useBgFill="1">
        <p:nvSpPr>
          <p:cNvPr id="35" name="Shape 58960">
            <a:extLst>
              <a:ext uri="{FF2B5EF4-FFF2-40B4-BE49-F238E27FC236}">
                <a16:creationId xmlns:a16="http://schemas.microsoft.com/office/drawing/2014/main" id="{8AB6BE13-7A04-3344-BCC6-715845B80212}"/>
              </a:ext>
            </a:extLst>
          </p:cNvPr>
          <p:cNvSpPr/>
          <p:nvPr/>
        </p:nvSpPr>
        <p:spPr>
          <a:xfrm>
            <a:off x="8030401" y="2575222"/>
            <a:ext cx="3649844" cy="3672219"/>
          </a:xfrm>
          <a:prstGeom prst="ellipse">
            <a:avLst/>
          </a:prstGeom>
          <a:ln w="63500" cap="flat">
            <a:solidFill>
              <a:schemeClr val="accent3"/>
            </a:solidFill>
            <a:prstDash val="solid"/>
            <a:miter lim="400000"/>
          </a:ln>
          <a:effectLst/>
        </p:spPr>
        <p:txBody>
          <a:bodyPr wrap="square" lIns="0" tIns="0" rIns="0" bIns="0" numCol="1" anchor="t">
            <a:noAutofit/>
          </a:bodyPr>
          <a:lstStyle/>
          <a:p>
            <a:pPr defTabSz="914217"/>
            <a:endParaRPr sz="2532" dirty="0">
              <a:solidFill>
                <a:srgbClr val="B3B3B3"/>
              </a:solidFill>
              <a:latin typeface="Lato Light" panose="020F0502020204030203" pitchFamily="34" charset="0"/>
            </a:endParaRPr>
          </a:p>
        </p:txBody>
      </p:sp>
      <p:sp>
        <p:nvSpPr>
          <p:cNvPr id="32" name="Shape 58965">
            <a:extLst>
              <a:ext uri="{FF2B5EF4-FFF2-40B4-BE49-F238E27FC236}">
                <a16:creationId xmlns:a16="http://schemas.microsoft.com/office/drawing/2014/main" id="{486CCA41-3F2B-9B43-AC1B-81E87145346B}"/>
              </a:ext>
            </a:extLst>
          </p:cNvPr>
          <p:cNvSpPr/>
          <p:nvPr/>
        </p:nvSpPr>
        <p:spPr>
          <a:xfrm>
            <a:off x="9530787" y="2212998"/>
            <a:ext cx="649127" cy="362225"/>
          </a:xfrm>
          <a:custGeom>
            <a:avLst/>
            <a:gdLst/>
            <a:ahLst/>
            <a:cxnLst>
              <a:cxn ang="0">
                <a:pos x="wd2" y="hd2"/>
              </a:cxn>
              <a:cxn ang="5400000">
                <a:pos x="wd2" y="hd2"/>
              </a:cxn>
              <a:cxn ang="10800000">
                <a:pos x="wd2" y="hd2"/>
              </a:cxn>
              <a:cxn ang="16200000">
                <a:pos x="wd2" y="hd2"/>
              </a:cxn>
            </a:cxnLst>
            <a:rect l="0" t="0" r="r" b="b"/>
            <a:pathLst>
              <a:path w="21600" h="21600" extrusionOk="0">
                <a:moveTo>
                  <a:pt x="1226" y="0"/>
                </a:moveTo>
                <a:cubicBezTo>
                  <a:pt x="874" y="0"/>
                  <a:pt x="694" y="1"/>
                  <a:pt x="506" y="108"/>
                </a:cubicBezTo>
                <a:cubicBezTo>
                  <a:pt x="299" y="243"/>
                  <a:pt x="135" y="536"/>
                  <a:pt x="60" y="907"/>
                </a:cubicBezTo>
                <a:cubicBezTo>
                  <a:pt x="0" y="1247"/>
                  <a:pt x="0" y="1565"/>
                  <a:pt x="0" y="2194"/>
                </a:cubicBezTo>
                <a:lnTo>
                  <a:pt x="0" y="21600"/>
                </a:lnTo>
                <a:lnTo>
                  <a:pt x="21600" y="21600"/>
                </a:lnTo>
                <a:lnTo>
                  <a:pt x="21600" y="2204"/>
                </a:lnTo>
                <a:cubicBezTo>
                  <a:pt x="21600" y="1565"/>
                  <a:pt x="21600" y="1247"/>
                  <a:pt x="21540" y="907"/>
                </a:cubicBezTo>
                <a:cubicBezTo>
                  <a:pt x="21465" y="536"/>
                  <a:pt x="21301" y="243"/>
                  <a:pt x="21094" y="108"/>
                </a:cubicBezTo>
                <a:cubicBezTo>
                  <a:pt x="20904" y="0"/>
                  <a:pt x="20727" y="0"/>
                  <a:pt x="20376" y="0"/>
                </a:cubicBezTo>
                <a:lnTo>
                  <a:pt x="1232" y="0"/>
                </a:lnTo>
                <a:lnTo>
                  <a:pt x="1226" y="0"/>
                </a:lnTo>
                <a:close/>
              </a:path>
            </a:pathLst>
          </a:custGeom>
          <a:solidFill>
            <a:schemeClr val="bg1">
              <a:lumMod val="50000"/>
            </a:schemeClr>
          </a:solidFill>
          <a:ln w="12700" cap="flat">
            <a:noFill/>
            <a:miter lim="400000"/>
          </a:ln>
          <a:effectLst/>
        </p:spPr>
        <p:txBody>
          <a:bodyPr wrap="square" lIns="0" tIns="0" rIns="0" bIns="0" numCol="1" anchor="t">
            <a:noAutofit/>
          </a:bodyPr>
          <a:lstStyle/>
          <a:p>
            <a:pPr defTabSz="914217"/>
            <a:endParaRPr sz="2532" dirty="0">
              <a:solidFill>
                <a:srgbClr val="B3B3B3"/>
              </a:solidFill>
              <a:latin typeface="Lato Light" panose="020F0502020204030203" pitchFamily="34" charset="0"/>
            </a:endParaRPr>
          </a:p>
        </p:txBody>
      </p:sp>
      <p:sp>
        <p:nvSpPr>
          <p:cNvPr id="33" name="Shape 58966">
            <a:extLst>
              <a:ext uri="{FF2B5EF4-FFF2-40B4-BE49-F238E27FC236}">
                <a16:creationId xmlns:a16="http://schemas.microsoft.com/office/drawing/2014/main" id="{C6973D0B-9F79-3640-AF9A-5E3AB60488D6}"/>
              </a:ext>
            </a:extLst>
          </p:cNvPr>
          <p:cNvSpPr/>
          <p:nvPr/>
        </p:nvSpPr>
        <p:spPr>
          <a:xfrm>
            <a:off x="9620008" y="1770001"/>
            <a:ext cx="470686" cy="805222"/>
          </a:xfrm>
          <a:custGeom>
            <a:avLst/>
            <a:gdLst/>
            <a:ahLst/>
            <a:cxnLst>
              <a:cxn ang="0">
                <a:pos x="wd2" y="hd2"/>
              </a:cxn>
              <a:cxn ang="5400000">
                <a:pos x="wd2" y="hd2"/>
              </a:cxn>
              <a:cxn ang="10800000">
                <a:pos x="wd2" y="hd2"/>
              </a:cxn>
              <a:cxn ang="16200000">
                <a:pos x="wd2" y="hd2"/>
              </a:cxn>
            </a:cxnLst>
            <a:rect l="0" t="0" r="r" b="b"/>
            <a:pathLst>
              <a:path w="21600" h="21600" extrusionOk="0">
                <a:moveTo>
                  <a:pt x="5137" y="0"/>
                </a:moveTo>
                <a:cubicBezTo>
                  <a:pt x="2300" y="0"/>
                  <a:pt x="0" y="1344"/>
                  <a:pt x="0" y="3003"/>
                </a:cubicBezTo>
                <a:cubicBezTo>
                  <a:pt x="0" y="4662"/>
                  <a:pt x="2300" y="6006"/>
                  <a:pt x="5137" y="6006"/>
                </a:cubicBezTo>
                <a:lnTo>
                  <a:pt x="6846" y="6053"/>
                </a:lnTo>
                <a:lnTo>
                  <a:pt x="465" y="21600"/>
                </a:lnTo>
                <a:lnTo>
                  <a:pt x="2411" y="21600"/>
                </a:lnTo>
                <a:lnTo>
                  <a:pt x="8341" y="6608"/>
                </a:lnTo>
                <a:cubicBezTo>
                  <a:pt x="8382" y="6469"/>
                  <a:pt x="8432" y="6331"/>
                  <a:pt x="8491" y="6195"/>
                </a:cubicBezTo>
                <a:cubicBezTo>
                  <a:pt x="8562" y="6032"/>
                  <a:pt x="8647" y="5867"/>
                  <a:pt x="8604" y="5700"/>
                </a:cubicBezTo>
                <a:cubicBezTo>
                  <a:pt x="8560" y="5529"/>
                  <a:pt x="8387" y="5379"/>
                  <a:pt x="8141" y="5281"/>
                </a:cubicBezTo>
                <a:cubicBezTo>
                  <a:pt x="7777" y="5135"/>
                  <a:pt x="7319" y="5123"/>
                  <a:pt x="6878" y="5113"/>
                </a:cubicBezTo>
                <a:cubicBezTo>
                  <a:pt x="6293" y="5099"/>
                  <a:pt x="5707" y="5082"/>
                  <a:pt x="5122" y="5062"/>
                </a:cubicBezTo>
                <a:cubicBezTo>
                  <a:pt x="3177" y="5062"/>
                  <a:pt x="1601" y="4140"/>
                  <a:pt x="1601" y="3003"/>
                </a:cubicBezTo>
                <a:cubicBezTo>
                  <a:pt x="1601" y="1866"/>
                  <a:pt x="3177" y="944"/>
                  <a:pt x="5122" y="944"/>
                </a:cubicBezTo>
                <a:lnTo>
                  <a:pt x="10790" y="944"/>
                </a:lnTo>
                <a:lnTo>
                  <a:pt x="10810" y="944"/>
                </a:lnTo>
                <a:lnTo>
                  <a:pt x="16478" y="944"/>
                </a:lnTo>
                <a:cubicBezTo>
                  <a:pt x="18423" y="944"/>
                  <a:pt x="19999" y="1866"/>
                  <a:pt x="19999" y="3003"/>
                </a:cubicBezTo>
                <a:cubicBezTo>
                  <a:pt x="19999" y="4140"/>
                  <a:pt x="18423" y="5062"/>
                  <a:pt x="16478" y="5062"/>
                </a:cubicBezTo>
                <a:cubicBezTo>
                  <a:pt x="15893" y="5082"/>
                  <a:pt x="15307" y="5099"/>
                  <a:pt x="14722" y="5113"/>
                </a:cubicBezTo>
                <a:cubicBezTo>
                  <a:pt x="14281" y="5123"/>
                  <a:pt x="13823" y="5135"/>
                  <a:pt x="13459" y="5281"/>
                </a:cubicBezTo>
                <a:cubicBezTo>
                  <a:pt x="13213" y="5379"/>
                  <a:pt x="13040" y="5529"/>
                  <a:pt x="12996" y="5700"/>
                </a:cubicBezTo>
                <a:cubicBezTo>
                  <a:pt x="12953" y="5867"/>
                  <a:pt x="13038" y="6032"/>
                  <a:pt x="13109" y="6195"/>
                </a:cubicBezTo>
                <a:cubicBezTo>
                  <a:pt x="13168" y="6331"/>
                  <a:pt x="13218" y="6469"/>
                  <a:pt x="13259" y="6608"/>
                </a:cubicBezTo>
                <a:lnTo>
                  <a:pt x="19189" y="21600"/>
                </a:lnTo>
                <a:lnTo>
                  <a:pt x="21135" y="21600"/>
                </a:lnTo>
                <a:lnTo>
                  <a:pt x="14754" y="6053"/>
                </a:lnTo>
                <a:lnTo>
                  <a:pt x="16463" y="6006"/>
                </a:lnTo>
                <a:cubicBezTo>
                  <a:pt x="19300" y="6006"/>
                  <a:pt x="21600" y="4662"/>
                  <a:pt x="21600" y="3003"/>
                </a:cubicBezTo>
                <a:cubicBezTo>
                  <a:pt x="21600" y="1344"/>
                  <a:pt x="19300" y="0"/>
                  <a:pt x="16463" y="0"/>
                </a:cubicBezTo>
                <a:lnTo>
                  <a:pt x="10810" y="0"/>
                </a:lnTo>
                <a:lnTo>
                  <a:pt x="10790" y="0"/>
                </a:lnTo>
                <a:lnTo>
                  <a:pt x="5137" y="0"/>
                </a:lnTo>
                <a:close/>
              </a:path>
            </a:pathLst>
          </a:custGeom>
          <a:solidFill>
            <a:schemeClr val="bg1">
              <a:lumMod val="85000"/>
            </a:schemeClr>
          </a:solidFill>
          <a:ln w="12700" cap="flat">
            <a:noFill/>
            <a:miter lim="400000"/>
          </a:ln>
          <a:effectLst/>
        </p:spPr>
        <p:txBody>
          <a:bodyPr wrap="square" lIns="0" tIns="0" rIns="0" bIns="0" numCol="1" anchor="t">
            <a:noAutofit/>
          </a:bodyPr>
          <a:lstStyle/>
          <a:p>
            <a:pPr defTabSz="914217"/>
            <a:endParaRPr sz="2532" dirty="0">
              <a:solidFill>
                <a:srgbClr val="B3B3B3"/>
              </a:solidFill>
              <a:latin typeface="Lato Light" panose="020F0502020204030203" pitchFamily="34" charset="0"/>
            </a:endParaRPr>
          </a:p>
        </p:txBody>
      </p:sp>
      <p:sp>
        <p:nvSpPr>
          <p:cNvPr id="34" name="Shape 58967">
            <a:extLst>
              <a:ext uri="{FF2B5EF4-FFF2-40B4-BE49-F238E27FC236}">
                <a16:creationId xmlns:a16="http://schemas.microsoft.com/office/drawing/2014/main" id="{BA27847B-6D8B-BB47-921A-87A61588AF11}"/>
              </a:ext>
            </a:extLst>
          </p:cNvPr>
          <p:cNvSpPr/>
          <p:nvPr/>
        </p:nvSpPr>
        <p:spPr>
          <a:xfrm>
            <a:off x="9478901" y="2575222"/>
            <a:ext cx="752845" cy="87750"/>
          </a:xfrm>
          <a:custGeom>
            <a:avLst/>
            <a:gdLst/>
            <a:ahLst/>
            <a:cxnLst>
              <a:cxn ang="0">
                <a:pos x="wd2" y="hd2"/>
              </a:cxn>
              <a:cxn ang="5400000">
                <a:pos x="wd2" y="hd2"/>
              </a:cxn>
              <a:cxn ang="10800000">
                <a:pos x="wd2" y="hd2"/>
              </a:cxn>
              <a:cxn ang="16200000">
                <a:pos x="wd2" y="hd2"/>
              </a:cxn>
            </a:cxnLst>
            <a:rect l="0" t="0" r="r" b="b"/>
            <a:pathLst>
              <a:path w="21599" h="21594" extrusionOk="0">
                <a:moveTo>
                  <a:pt x="1130" y="0"/>
                </a:moveTo>
                <a:cubicBezTo>
                  <a:pt x="805" y="0"/>
                  <a:pt x="641" y="-3"/>
                  <a:pt x="467" y="470"/>
                </a:cubicBezTo>
                <a:cubicBezTo>
                  <a:pt x="276" y="1067"/>
                  <a:pt x="124" y="2368"/>
                  <a:pt x="54" y="4010"/>
                </a:cubicBezTo>
                <a:cubicBezTo>
                  <a:pt x="-1" y="5511"/>
                  <a:pt x="0" y="6915"/>
                  <a:pt x="0" y="9697"/>
                </a:cubicBezTo>
                <a:lnTo>
                  <a:pt x="0" y="11843"/>
                </a:lnTo>
                <a:cubicBezTo>
                  <a:pt x="0" y="14669"/>
                  <a:pt x="-1" y="16083"/>
                  <a:pt x="54" y="17584"/>
                </a:cubicBezTo>
                <a:cubicBezTo>
                  <a:pt x="124" y="19226"/>
                  <a:pt x="276" y="20513"/>
                  <a:pt x="467" y="21111"/>
                </a:cubicBezTo>
                <a:cubicBezTo>
                  <a:pt x="642" y="21587"/>
                  <a:pt x="806" y="21594"/>
                  <a:pt x="1130" y="21594"/>
                </a:cubicBezTo>
                <a:lnTo>
                  <a:pt x="3523" y="21594"/>
                </a:lnTo>
                <a:cubicBezTo>
                  <a:pt x="3523" y="19295"/>
                  <a:pt x="3625" y="16990"/>
                  <a:pt x="3829" y="15237"/>
                </a:cubicBezTo>
                <a:cubicBezTo>
                  <a:pt x="4034" y="13483"/>
                  <a:pt x="4301" y="12608"/>
                  <a:pt x="4569" y="12608"/>
                </a:cubicBezTo>
                <a:cubicBezTo>
                  <a:pt x="4837" y="12608"/>
                  <a:pt x="5105" y="13483"/>
                  <a:pt x="5310" y="15237"/>
                </a:cubicBezTo>
                <a:cubicBezTo>
                  <a:pt x="5514" y="16990"/>
                  <a:pt x="5616" y="19295"/>
                  <a:pt x="5616" y="21594"/>
                </a:cubicBezTo>
                <a:lnTo>
                  <a:pt x="15982" y="21594"/>
                </a:lnTo>
                <a:cubicBezTo>
                  <a:pt x="15982" y="19295"/>
                  <a:pt x="16084" y="16990"/>
                  <a:pt x="16288" y="15237"/>
                </a:cubicBezTo>
                <a:cubicBezTo>
                  <a:pt x="16493" y="13483"/>
                  <a:pt x="16760" y="12608"/>
                  <a:pt x="17028" y="12608"/>
                </a:cubicBezTo>
                <a:cubicBezTo>
                  <a:pt x="17296" y="12608"/>
                  <a:pt x="17564" y="13483"/>
                  <a:pt x="17769" y="15237"/>
                </a:cubicBezTo>
                <a:cubicBezTo>
                  <a:pt x="17973" y="16990"/>
                  <a:pt x="18075" y="19295"/>
                  <a:pt x="18075" y="21594"/>
                </a:cubicBezTo>
                <a:lnTo>
                  <a:pt x="20462" y="21594"/>
                </a:lnTo>
                <a:cubicBezTo>
                  <a:pt x="20791" y="21594"/>
                  <a:pt x="20956" y="21587"/>
                  <a:pt x="21131" y="21111"/>
                </a:cubicBezTo>
                <a:cubicBezTo>
                  <a:pt x="21322" y="20513"/>
                  <a:pt x="21474" y="19226"/>
                  <a:pt x="21544" y="17584"/>
                </a:cubicBezTo>
                <a:cubicBezTo>
                  <a:pt x="21599" y="16083"/>
                  <a:pt x="21598" y="14666"/>
                  <a:pt x="21598" y="11883"/>
                </a:cubicBezTo>
                <a:lnTo>
                  <a:pt x="21598" y="9738"/>
                </a:lnTo>
                <a:cubicBezTo>
                  <a:pt x="21598" y="6912"/>
                  <a:pt x="21599" y="5511"/>
                  <a:pt x="21544" y="4010"/>
                </a:cubicBezTo>
                <a:cubicBezTo>
                  <a:pt x="21474" y="2368"/>
                  <a:pt x="21322" y="1067"/>
                  <a:pt x="21131" y="470"/>
                </a:cubicBezTo>
                <a:cubicBezTo>
                  <a:pt x="20956" y="-6"/>
                  <a:pt x="20791" y="0"/>
                  <a:pt x="20466" y="0"/>
                </a:cubicBezTo>
                <a:lnTo>
                  <a:pt x="1135" y="0"/>
                </a:lnTo>
                <a:lnTo>
                  <a:pt x="1130" y="0"/>
                </a:lnTo>
                <a:close/>
              </a:path>
            </a:pathLst>
          </a:custGeom>
          <a:solidFill>
            <a:schemeClr val="bg1">
              <a:lumMod val="65000"/>
            </a:schemeClr>
          </a:solidFill>
          <a:ln w="12700" cap="flat">
            <a:noFill/>
            <a:miter lim="400000"/>
          </a:ln>
          <a:effectLst/>
        </p:spPr>
        <p:txBody>
          <a:bodyPr wrap="square" lIns="0" tIns="0" rIns="0" bIns="0" numCol="1" anchor="t">
            <a:noAutofit/>
          </a:bodyPr>
          <a:lstStyle/>
          <a:p>
            <a:pPr defTabSz="914217"/>
            <a:endParaRPr sz="2532" dirty="0">
              <a:solidFill>
                <a:srgbClr val="B3B3B3"/>
              </a:solidFill>
              <a:latin typeface="Lato Light" panose="020F0502020204030203" pitchFamily="34" charset="0"/>
            </a:endParaRPr>
          </a:p>
        </p:txBody>
      </p:sp>
      <p:sp useBgFill="1">
        <p:nvSpPr>
          <p:cNvPr id="24" name="Shape 58972">
            <a:extLst>
              <a:ext uri="{FF2B5EF4-FFF2-40B4-BE49-F238E27FC236}">
                <a16:creationId xmlns:a16="http://schemas.microsoft.com/office/drawing/2014/main" id="{68ECF79A-DD34-9640-9AFD-2918E9FF58F8}"/>
              </a:ext>
            </a:extLst>
          </p:cNvPr>
          <p:cNvSpPr/>
          <p:nvPr/>
        </p:nvSpPr>
        <p:spPr>
          <a:xfrm>
            <a:off x="726552" y="2504847"/>
            <a:ext cx="3435104" cy="3238986"/>
          </a:xfrm>
          <a:prstGeom prst="ellipse">
            <a:avLst/>
          </a:prstGeom>
          <a:ln w="63500" cap="flat">
            <a:solidFill>
              <a:schemeClr val="accent1"/>
            </a:solidFill>
            <a:prstDash val="solid"/>
            <a:miter lim="400000"/>
          </a:ln>
          <a:effectLst/>
        </p:spPr>
        <p:txBody>
          <a:bodyPr wrap="square" lIns="0" tIns="0" rIns="0" bIns="0" numCol="1" anchor="t">
            <a:noAutofit/>
          </a:bodyPr>
          <a:lstStyle/>
          <a:p>
            <a:pPr defTabSz="914217"/>
            <a:endParaRPr sz="2532" dirty="0">
              <a:solidFill>
                <a:srgbClr val="B3B3B3"/>
              </a:solidFill>
              <a:latin typeface="Lato Light" panose="020F0502020204030203" pitchFamily="34" charset="0"/>
            </a:endParaRPr>
          </a:p>
        </p:txBody>
      </p:sp>
      <p:sp>
        <p:nvSpPr>
          <p:cNvPr id="21" name="Shape 58977">
            <a:extLst>
              <a:ext uri="{FF2B5EF4-FFF2-40B4-BE49-F238E27FC236}">
                <a16:creationId xmlns:a16="http://schemas.microsoft.com/office/drawing/2014/main" id="{A0C5DFD8-9A21-3C44-9801-FC7BC230E2A4}"/>
              </a:ext>
            </a:extLst>
          </p:cNvPr>
          <p:cNvSpPr/>
          <p:nvPr/>
        </p:nvSpPr>
        <p:spPr>
          <a:xfrm>
            <a:off x="2092825" y="2212998"/>
            <a:ext cx="649127" cy="362225"/>
          </a:xfrm>
          <a:custGeom>
            <a:avLst/>
            <a:gdLst/>
            <a:ahLst/>
            <a:cxnLst>
              <a:cxn ang="0">
                <a:pos x="wd2" y="hd2"/>
              </a:cxn>
              <a:cxn ang="5400000">
                <a:pos x="wd2" y="hd2"/>
              </a:cxn>
              <a:cxn ang="10800000">
                <a:pos x="wd2" y="hd2"/>
              </a:cxn>
              <a:cxn ang="16200000">
                <a:pos x="wd2" y="hd2"/>
              </a:cxn>
            </a:cxnLst>
            <a:rect l="0" t="0" r="r" b="b"/>
            <a:pathLst>
              <a:path w="21600" h="21600" extrusionOk="0">
                <a:moveTo>
                  <a:pt x="1226" y="0"/>
                </a:moveTo>
                <a:cubicBezTo>
                  <a:pt x="874" y="0"/>
                  <a:pt x="694" y="1"/>
                  <a:pt x="506" y="108"/>
                </a:cubicBezTo>
                <a:cubicBezTo>
                  <a:pt x="299" y="243"/>
                  <a:pt x="135" y="536"/>
                  <a:pt x="60" y="907"/>
                </a:cubicBezTo>
                <a:cubicBezTo>
                  <a:pt x="0" y="1247"/>
                  <a:pt x="0" y="1565"/>
                  <a:pt x="0" y="2194"/>
                </a:cubicBezTo>
                <a:lnTo>
                  <a:pt x="0" y="21600"/>
                </a:lnTo>
                <a:lnTo>
                  <a:pt x="21600" y="21600"/>
                </a:lnTo>
                <a:lnTo>
                  <a:pt x="21600" y="2204"/>
                </a:lnTo>
                <a:cubicBezTo>
                  <a:pt x="21600" y="1565"/>
                  <a:pt x="21600" y="1247"/>
                  <a:pt x="21540" y="907"/>
                </a:cubicBezTo>
                <a:cubicBezTo>
                  <a:pt x="21465" y="536"/>
                  <a:pt x="21301" y="243"/>
                  <a:pt x="21094" y="108"/>
                </a:cubicBezTo>
                <a:cubicBezTo>
                  <a:pt x="20904" y="0"/>
                  <a:pt x="20727" y="0"/>
                  <a:pt x="20376" y="0"/>
                </a:cubicBezTo>
                <a:lnTo>
                  <a:pt x="1232" y="0"/>
                </a:lnTo>
                <a:lnTo>
                  <a:pt x="1226" y="0"/>
                </a:lnTo>
                <a:close/>
              </a:path>
            </a:pathLst>
          </a:custGeom>
          <a:solidFill>
            <a:schemeClr val="bg1">
              <a:lumMod val="50000"/>
            </a:schemeClr>
          </a:solidFill>
          <a:ln w="12700" cap="flat">
            <a:noFill/>
            <a:miter lim="400000"/>
          </a:ln>
          <a:effectLst/>
        </p:spPr>
        <p:txBody>
          <a:bodyPr wrap="square" lIns="0" tIns="0" rIns="0" bIns="0" numCol="1" anchor="t">
            <a:noAutofit/>
          </a:bodyPr>
          <a:lstStyle/>
          <a:p>
            <a:pPr defTabSz="914217"/>
            <a:endParaRPr sz="2532" dirty="0">
              <a:solidFill>
                <a:srgbClr val="B3B3B3"/>
              </a:solidFill>
              <a:latin typeface="Lato Light" panose="020F0502020204030203" pitchFamily="34" charset="0"/>
            </a:endParaRPr>
          </a:p>
        </p:txBody>
      </p:sp>
      <p:sp>
        <p:nvSpPr>
          <p:cNvPr id="22" name="Shape 58978">
            <a:extLst>
              <a:ext uri="{FF2B5EF4-FFF2-40B4-BE49-F238E27FC236}">
                <a16:creationId xmlns:a16="http://schemas.microsoft.com/office/drawing/2014/main" id="{4F9AE8C1-DD85-534A-ADD6-A274F55DA846}"/>
              </a:ext>
            </a:extLst>
          </p:cNvPr>
          <p:cNvSpPr/>
          <p:nvPr/>
        </p:nvSpPr>
        <p:spPr>
          <a:xfrm>
            <a:off x="2182046" y="1770001"/>
            <a:ext cx="470686" cy="805222"/>
          </a:xfrm>
          <a:custGeom>
            <a:avLst/>
            <a:gdLst/>
            <a:ahLst/>
            <a:cxnLst>
              <a:cxn ang="0">
                <a:pos x="wd2" y="hd2"/>
              </a:cxn>
              <a:cxn ang="5400000">
                <a:pos x="wd2" y="hd2"/>
              </a:cxn>
              <a:cxn ang="10800000">
                <a:pos x="wd2" y="hd2"/>
              </a:cxn>
              <a:cxn ang="16200000">
                <a:pos x="wd2" y="hd2"/>
              </a:cxn>
            </a:cxnLst>
            <a:rect l="0" t="0" r="r" b="b"/>
            <a:pathLst>
              <a:path w="21600" h="21600" extrusionOk="0">
                <a:moveTo>
                  <a:pt x="5137" y="0"/>
                </a:moveTo>
                <a:cubicBezTo>
                  <a:pt x="2300" y="0"/>
                  <a:pt x="0" y="1344"/>
                  <a:pt x="0" y="3003"/>
                </a:cubicBezTo>
                <a:cubicBezTo>
                  <a:pt x="0" y="4662"/>
                  <a:pt x="2300" y="6006"/>
                  <a:pt x="5137" y="6006"/>
                </a:cubicBezTo>
                <a:lnTo>
                  <a:pt x="6846" y="6053"/>
                </a:lnTo>
                <a:lnTo>
                  <a:pt x="465" y="21600"/>
                </a:lnTo>
                <a:lnTo>
                  <a:pt x="2411" y="21600"/>
                </a:lnTo>
                <a:lnTo>
                  <a:pt x="8341" y="6608"/>
                </a:lnTo>
                <a:cubicBezTo>
                  <a:pt x="8382" y="6469"/>
                  <a:pt x="8432" y="6331"/>
                  <a:pt x="8491" y="6195"/>
                </a:cubicBezTo>
                <a:cubicBezTo>
                  <a:pt x="8562" y="6032"/>
                  <a:pt x="8647" y="5867"/>
                  <a:pt x="8604" y="5700"/>
                </a:cubicBezTo>
                <a:cubicBezTo>
                  <a:pt x="8560" y="5529"/>
                  <a:pt x="8387" y="5379"/>
                  <a:pt x="8141" y="5281"/>
                </a:cubicBezTo>
                <a:cubicBezTo>
                  <a:pt x="7777" y="5135"/>
                  <a:pt x="7319" y="5123"/>
                  <a:pt x="6878" y="5113"/>
                </a:cubicBezTo>
                <a:cubicBezTo>
                  <a:pt x="6293" y="5099"/>
                  <a:pt x="5707" y="5082"/>
                  <a:pt x="5122" y="5062"/>
                </a:cubicBezTo>
                <a:cubicBezTo>
                  <a:pt x="3177" y="5062"/>
                  <a:pt x="1601" y="4140"/>
                  <a:pt x="1601" y="3003"/>
                </a:cubicBezTo>
                <a:cubicBezTo>
                  <a:pt x="1601" y="1866"/>
                  <a:pt x="3177" y="944"/>
                  <a:pt x="5122" y="944"/>
                </a:cubicBezTo>
                <a:lnTo>
                  <a:pt x="10790" y="944"/>
                </a:lnTo>
                <a:lnTo>
                  <a:pt x="10810" y="944"/>
                </a:lnTo>
                <a:lnTo>
                  <a:pt x="16478" y="944"/>
                </a:lnTo>
                <a:cubicBezTo>
                  <a:pt x="18423" y="944"/>
                  <a:pt x="19999" y="1866"/>
                  <a:pt x="19999" y="3003"/>
                </a:cubicBezTo>
                <a:cubicBezTo>
                  <a:pt x="19999" y="4140"/>
                  <a:pt x="18423" y="5062"/>
                  <a:pt x="16478" y="5062"/>
                </a:cubicBezTo>
                <a:cubicBezTo>
                  <a:pt x="15893" y="5082"/>
                  <a:pt x="15307" y="5099"/>
                  <a:pt x="14722" y="5113"/>
                </a:cubicBezTo>
                <a:cubicBezTo>
                  <a:pt x="14281" y="5123"/>
                  <a:pt x="13823" y="5135"/>
                  <a:pt x="13459" y="5281"/>
                </a:cubicBezTo>
                <a:cubicBezTo>
                  <a:pt x="13213" y="5379"/>
                  <a:pt x="13040" y="5529"/>
                  <a:pt x="12996" y="5700"/>
                </a:cubicBezTo>
                <a:cubicBezTo>
                  <a:pt x="12953" y="5867"/>
                  <a:pt x="13038" y="6032"/>
                  <a:pt x="13109" y="6195"/>
                </a:cubicBezTo>
                <a:cubicBezTo>
                  <a:pt x="13168" y="6331"/>
                  <a:pt x="13218" y="6469"/>
                  <a:pt x="13259" y="6608"/>
                </a:cubicBezTo>
                <a:lnTo>
                  <a:pt x="19189" y="21600"/>
                </a:lnTo>
                <a:lnTo>
                  <a:pt x="21135" y="21600"/>
                </a:lnTo>
                <a:lnTo>
                  <a:pt x="14754" y="6053"/>
                </a:lnTo>
                <a:lnTo>
                  <a:pt x="16463" y="6006"/>
                </a:lnTo>
                <a:cubicBezTo>
                  <a:pt x="19300" y="6006"/>
                  <a:pt x="21600" y="4662"/>
                  <a:pt x="21600" y="3003"/>
                </a:cubicBezTo>
                <a:cubicBezTo>
                  <a:pt x="21600" y="1344"/>
                  <a:pt x="19300" y="0"/>
                  <a:pt x="16463" y="0"/>
                </a:cubicBezTo>
                <a:lnTo>
                  <a:pt x="10810" y="0"/>
                </a:lnTo>
                <a:lnTo>
                  <a:pt x="10790" y="0"/>
                </a:lnTo>
                <a:lnTo>
                  <a:pt x="5137" y="0"/>
                </a:lnTo>
                <a:close/>
              </a:path>
            </a:pathLst>
          </a:custGeom>
          <a:solidFill>
            <a:schemeClr val="bg1">
              <a:lumMod val="85000"/>
            </a:schemeClr>
          </a:solidFill>
          <a:ln w="12700" cap="flat">
            <a:noFill/>
            <a:miter lim="400000"/>
          </a:ln>
          <a:effectLst/>
        </p:spPr>
        <p:txBody>
          <a:bodyPr wrap="square" lIns="0" tIns="0" rIns="0" bIns="0" numCol="1" anchor="t">
            <a:noAutofit/>
          </a:bodyPr>
          <a:lstStyle/>
          <a:p>
            <a:pPr defTabSz="914217"/>
            <a:endParaRPr sz="2532" dirty="0">
              <a:solidFill>
                <a:srgbClr val="B3B3B3"/>
              </a:solidFill>
              <a:latin typeface="Lato Light" panose="020F0502020204030203" pitchFamily="34" charset="0"/>
            </a:endParaRPr>
          </a:p>
        </p:txBody>
      </p:sp>
      <p:sp>
        <p:nvSpPr>
          <p:cNvPr id="23" name="Shape 58979">
            <a:extLst>
              <a:ext uri="{FF2B5EF4-FFF2-40B4-BE49-F238E27FC236}">
                <a16:creationId xmlns:a16="http://schemas.microsoft.com/office/drawing/2014/main" id="{171E7B46-76C0-1746-9DF2-84A58137F587}"/>
              </a:ext>
            </a:extLst>
          </p:cNvPr>
          <p:cNvSpPr/>
          <p:nvPr/>
        </p:nvSpPr>
        <p:spPr>
          <a:xfrm>
            <a:off x="2040939" y="2575222"/>
            <a:ext cx="752845" cy="87750"/>
          </a:xfrm>
          <a:custGeom>
            <a:avLst/>
            <a:gdLst/>
            <a:ahLst/>
            <a:cxnLst>
              <a:cxn ang="0">
                <a:pos x="wd2" y="hd2"/>
              </a:cxn>
              <a:cxn ang="5400000">
                <a:pos x="wd2" y="hd2"/>
              </a:cxn>
              <a:cxn ang="10800000">
                <a:pos x="wd2" y="hd2"/>
              </a:cxn>
              <a:cxn ang="16200000">
                <a:pos x="wd2" y="hd2"/>
              </a:cxn>
            </a:cxnLst>
            <a:rect l="0" t="0" r="r" b="b"/>
            <a:pathLst>
              <a:path w="21599" h="21594" extrusionOk="0">
                <a:moveTo>
                  <a:pt x="1130" y="0"/>
                </a:moveTo>
                <a:cubicBezTo>
                  <a:pt x="805" y="0"/>
                  <a:pt x="641" y="-3"/>
                  <a:pt x="467" y="470"/>
                </a:cubicBezTo>
                <a:cubicBezTo>
                  <a:pt x="276" y="1067"/>
                  <a:pt x="124" y="2368"/>
                  <a:pt x="54" y="4010"/>
                </a:cubicBezTo>
                <a:cubicBezTo>
                  <a:pt x="-1" y="5511"/>
                  <a:pt x="0" y="6915"/>
                  <a:pt x="0" y="9697"/>
                </a:cubicBezTo>
                <a:lnTo>
                  <a:pt x="0" y="11843"/>
                </a:lnTo>
                <a:cubicBezTo>
                  <a:pt x="0" y="14669"/>
                  <a:pt x="-1" y="16083"/>
                  <a:pt x="54" y="17584"/>
                </a:cubicBezTo>
                <a:cubicBezTo>
                  <a:pt x="124" y="19226"/>
                  <a:pt x="276" y="20513"/>
                  <a:pt x="467" y="21111"/>
                </a:cubicBezTo>
                <a:cubicBezTo>
                  <a:pt x="642" y="21587"/>
                  <a:pt x="806" y="21594"/>
                  <a:pt x="1130" y="21594"/>
                </a:cubicBezTo>
                <a:lnTo>
                  <a:pt x="3523" y="21594"/>
                </a:lnTo>
                <a:cubicBezTo>
                  <a:pt x="3523" y="19295"/>
                  <a:pt x="3625" y="16990"/>
                  <a:pt x="3829" y="15237"/>
                </a:cubicBezTo>
                <a:cubicBezTo>
                  <a:pt x="4034" y="13483"/>
                  <a:pt x="4301" y="12608"/>
                  <a:pt x="4569" y="12608"/>
                </a:cubicBezTo>
                <a:cubicBezTo>
                  <a:pt x="4837" y="12608"/>
                  <a:pt x="5105" y="13483"/>
                  <a:pt x="5310" y="15237"/>
                </a:cubicBezTo>
                <a:cubicBezTo>
                  <a:pt x="5514" y="16990"/>
                  <a:pt x="5616" y="19295"/>
                  <a:pt x="5616" y="21594"/>
                </a:cubicBezTo>
                <a:lnTo>
                  <a:pt x="15982" y="21594"/>
                </a:lnTo>
                <a:cubicBezTo>
                  <a:pt x="15982" y="19295"/>
                  <a:pt x="16084" y="16990"/>
                  <a:pt x="16288" y="15237"/>
                </a:cubicBezTo>
                <a:cubicBezTo>
                  <a:pt x="16493" y="13483"/>
                  <a:pt x="16760" y="12608"/>
                  <a:pt x="17028" y="12608"/>
                </a:cubicBezTo>
                <a:cubicBezTo>
                  <a:pt x="17296" y="12608"/>
                  <a:pt x="17564" y="13483"/>
                  <a:pt x="17769" y="15237"/>
                </a:cubicBezTo>
                <a:cubicBezTo>
                  <a:pt x="17973" y="16990"/>
                  <a:pt x="18075" y="19295"/>
                  <a:pt x="18075" y="21594"/>
                </a:cubicBezTo>
                <a:lnTo>
                  <a:pt x="20462" y="21594"/>
                </a:lnTo>
                <a:cubicBezTo>
                  <a:pt x="20791" y="21594"/>
                  <a:pt x="20956" y="21587"/>
                  <a:pt x="21131" y="21111"/>
                </a:cubicBezTo>
                <a:cubicBezTo>
                  <a:pt x="21322" y="20513"/>
                  <a:pt x="21474" y="19226"/>
                  <a:pt x="21544" y="17584"/>
                </a:cubicBezTo>
                <a:cubicBezTo>
                  <a:pt x="21599" y="16083"/>
                  <a:pt x="21598" y="14666"/>
                  <a:pt x="21598" y="11883"/>
                </a:cubicBezTo>
                <a:lnTo>
                  <a:pt x="21598" y="9738"/>
                </a:lnTo>
                <a:cubicBezTo>
                  <a:pt x="21598" y="6912"/>
                  <a:pt x="21599" y="5511"/>
                  <a:pt x="21544" y="4010"/>
                </a:cubicBezTo>
                <a:cubicBezTo>
                  <a:pt x="21474" y="2368"/>
                  <a:pt x="21322" y="1067"/>
                  <a:pt x="21131" y="470"/>
                </a:cubicBezTo>
                <a:cubicBezTo>
                  <a:pt x="20956" y="-6"/>
                  <a:pt x="20791" y="0"/>
                  <a:pt x="20466" y="0"/>
                </a:cubicBezTo>
                <a:lnTo>
                  <a:pt x="1135" y="0"/>
                </a:lnTo>
                <a:lnTo>
                  <a:pt x="1130" y="0"/>
                </a:lnTo>
                <a:close/>
              </a:path>
            </a:pathLst>
          </a:custGeom>
          <a:solidFill>
            <a:schemeClr val="bg1">
              <a:lumMod val="65000"/>
            </a:schemeClr>
          </a:solidFill>
          <a:ln w="12700" cap="flat">
            <a:noFill/>
            <a:miter lim="400000"/>
          </a:ln>
          <a:effectLst/>
        </p:spPr>
        <p:txBody>
          <a:bodyPr wrap="square" lIns="0" tIns="0" rIns="0" bIns="0" numCol="1" anchor="t">
            <a:noAutofit/>
          </a:bodyPr>
          <a:lstStyle/>
          <a:p>
            <a:pPr defTabSz="914217"/>
            <a:endParaRPr sz="2532" dirty="0">
              <a:solidFill>
                <a:srgbClr val="B3B3B3"/>
              </a:solidFill>
              <a:latin typeface="Lato Light" panose="020F0502020204030203" pitchFamily="34" charset="0"/>
            </a:endParaRPr>
          </a:p>
        </p:txBody>
      </p:sp>
      <p:sp useBgFill="1">
        <p:nvSpPr>
          <p:cNvPr id="13" name="Shape 58984">
            <a:extLst>
              <a:ext uri="{FF2B5EF4-FFF2-40B4-BE49-F238E27FC236}">
                <a16:creationId xmlns:a16="http://schemas.microsoft.com/office/drawing/2014/main" id="{B07D9119-0111-3547-8A9B-1372598DFE6D}"/>
              </a:ext>
            </a:extLst>
          </p:cNvPr>
          <p:cNvSpPr/>
          <p:nvPr/>
        </p:nvSpPr>
        <p:spPr>
          <a:xfrm>
            <a:off x="4724792" y="3429000"/>
            <a:ext cx="2725583" cy="2725584"/>
          </a:xfrm>
          <a:prstGeom prst="ellipse">
            <a:avLst/>
          </a:prstGeom>
          <a:ln w="63500" cap="flat">
            <a:solidFill>
              <a:schemeClr val="accent2"/>
            </a:solidFill>
            <a:prstDash val="solid"/>
            <a:miter lim="400000"/>
          </a:ln>
          <a:effectLst/>
        </p:spPr>
        <p:txBody>
          <a:bodyPr wrap="square" lIns="0" tIns="0" rIns="0" bIns="0" numCol="1" anchor="t">
            <a:noAutofit/>
          </a:bodyPr>
          <a:lstStyle/>
          <a:p>
            <a:pPr defTabSz="914217"/>
            <a:endParaRPr sz="2532" dirty="0">
              <a:solidFill>
                <a:srgbClr val="B3B3B3"/>
              </a:solidFill>
              <a:latin typeface="Lato Light" panose="020F0502020204030203" pitchFamily="34" charset="0"/>
            </a:endParaRPr>
          </a:p>
        </p:txBody>
      </p:sp>
      <p:sp>
        <p:nvSpPr>
          <p:cNvPr id="10" name="Shape 58989">
            <a:extLst>
              <a:ext uri="{FF2B5EF4-FFF2-40B4-BE49-F238E27FC236}">
                <a16:creationId xmlns:a16="http://schemas.microsoft.com/office/drawing/2014/main" id="{8782C325-7CCE-7244-A84E-D25F4FE722E5}"/>
              </a:ext>
            </a:extLst>
          </p:cNvPr>
          <p:cNvSpPr/>
          <p:nvPr/>
        </p:nvSpPr>
        <p:spPr>
          <a:xfrm>
            <a:off x="5771465" y="3156727"/>
            <a:ext cx="649127" cy="362225"/>
          </a:xfrm>
          <a:custGeom>
            <a:avLst/>
            <a:gdLst/>
            <a:ahLst/>
            <a:cxnLst>
              <a:cxn ang="0">
                <a:pos x="wd2" y="hd2"/>
              </a:cxn>
              <a:cxn ang="5400000">
                <a:pos x="wd2" y="hd2"/>
              </a:cxn>
              <a:cxn ang="10800000">
                <a:pos x="wd2" y="hd2"/>
              </a:cxn>
              <a:cxn ang="16200000">
                <a:pos x="wd2" y="hd2"/>
              </a:cxn>
            </a:cxnLst>
            <a:rect l="0" t="0" r="r" b="b"/>
            <a:pathLst>
              <a:path w="21600" h="21600" extrusionOk="0">
                <a:moveTo>
                  <a:pt x="1226" y="0"/>
                </a:moveTo>
                <a:cubicBezTo>
                  <a:pt x="874" y="0"/>
                  <a:pt x="694" y="1"/>
                  <a:pt x="506" y="108"/>
                </a:cubicBezTo>
                <a:cubicBezTo>
                  <a:pt x="299" y="243"/>
                  <a:pt x="135" y="536"/>
                  <a:pt x="60" y="907"/>
                </a:cubicBezTo>
                <a:cubicBezTo>
                  <a:pt x="0" y="1247"/>
                  <a:pt x="0" y="1565"/>
                  <a:pt x="0" y="2194"/>
                </a:cubicBezTo>
                <a:lnTo>
                  <a:pt x="0" y="21600"/>
                </a:lnTo>
                <a:lnTo>
                  <a:pt x="21600" y="21600"/>
                </a:lnTo>
                <a:lnTo>
                  <a:pt x="21600" y="2204"/>
                </a:lnTo>
                <a:cubicBezTo>
                  <a:pt x="21600" y="1565"/>
                  <a:pt x="21600" y="1247"/>
                  <a:pt x="21540" y="907"/>
                </a:cubicBezTo>
                <a:cubicBezTo>
                  <a:pt x="21465" y="536"/>
                  <a:pt x="21301" y="243"/>
                  <a:pt x="21094" y="108"/>
                </a:cubicBezTo>
                <a:cubicBezTo>
                  <a:pt x="20904" y="0"/>
                  <a:pt x="20727" y="0"/>
                  <a:pt x="20376" y="0"/>
                </a:cubicBezTo>
                <a:lnTo>
                  <a:pt x="1232" y="0"/>
                </a:lnTo>
                <a:lnTo>
                  <a:pt x="1226" y="0"/>
                </a:lnTo>
                <a:close/>
              </a:path>
            </a:pathLst>
          </a:custGeom>
          <a:solidFill>
            <a:schemeClr val="bg1">
              <a:lumMod val="50000"/>
            </a:schemeClr>
          </a:solidFill>
          <a:ln w="12700" cap="flat">
            <a:noFill/>
            <a:miter lim="400000"/>
          </a:ln>
          <a:effectLst/>
        </p:spPr>
        <p:txBody>
          <a:bodyPr wrap="square" lIns="0" tIns="0" rIns="0" bIns="0" numCol="1" anchor="t">
            <a:noAutofit/>
          </a:bodyPr>
          <a:lstStyle/>
          <a:p>
            <a:pPr defTabSz="914217"/>
            <a:endParaRPr sz="2532" dirty="0">
              <a:solidFill>
                <a:srgbClr val="B3B3B3"/>
              </a:solidFill>
              <a:latin typeface="Lato Light" panose="020F0502020204030203" pitchFamily="34" charset="0"/>
            </a:endParaRPr>
          </a:p>
        </p:txBody>
      </p:sp>
      <p:sp>
        <p:nvSpPr>
          <p:cNvPr id="11" name="Shape 58990">
            <a:extLst>
              <a:ext uri="{FF2B5EF4-FFF2-40B4-BE49-F238E27FC236}">
                <a16:creationId xmlns:a16="http://schemas.microsoft.com/office/drawing/2014/main" id="{C6B11C8D-C0DD-DE4D-BD26-A55E220A5A37}"/>
              </a:ext>
            </a:extLst>
          </p:cNvPr>
          <p:cNvSpPr/>
          <p:nvPr/>
        </p:nvSpPr>
        <p:spPr>
          <a:xfrm>
            <a:off x="5860686" y="2713730"/>
            <a:ext cx="470686" cy="805222"/>
          </a:xfrm>
          <a:custGeom>
            <a:avLst/>
            <a:gdLst/>
            <a:ahLst/>
            <a:cxnLst>
              <a:cxn ang="0">
                <a:pos x="wd2" y="hd2"/>
              </a:cxn>
              <a:cxn ang="5400000">
                <a:pos x="wd2" y="hd2"/>
              </a:cxn>
              <a:cxn ang="10800000">
                <a:pos x="wd2" y="hd2"/>
              </a:cxn>
              <a:cxn ang="16200000">
                <a:pos x="wd2" y="hd2"/>
              </a:cxn>
            </a:cxnLst>
            <a:rect l="0" t="0" r="r" b="b"/>
            <a:pathLst>
              <a:path w="21600" h="21600" extrusionOk="0">
                <a:moveTo>
                  <a:pt x="5137" y="0"/>
                </a:moveTo>
                <a:cubicBezTo>
                  <a:pt x="2300" y="0"/>
                  <a:pt x="0" y="1344"/>
                  <a:pt x="0" y="3003"/>
                </a:cubicBezTo>
                <a:cubicBezTo>
                  <a:pt x="0" y="4662"/>
                  <a:pt x="2300" y="6006"/>
                  <a:pt x="5137" y="6006"/>
                </a:cubicBezTo>
                <a:lnTo>
                  <a:pt x="6846" y="6053"/>
                </a:lnTo>
                <a:lnTo>
                  <a:pt x="465" y="21600"/>
                </a:lnTo>
                <a:lnTo>
                  <a:pt x="2411" y="21600"/>
                </a:lnTo>
                <a:lnTo>
                  <a:pt x="8341" y="6608"/>
                </a:lnTo>
                <a:cubicBezTo>
                  <a:pt x="8382" y="6469"/>
                  <a:pt x="8432" y="6331"/>
                  <a:pt x="8491" y="6195"/>
                </a:cubicBezTo>
                <a:cubicBezTo>
                  <a:pt x="8562" y="6032"/>
                  <a:pt x="8647" y="5867"/>
                  <a:pt x="8604" y="5700"/>
                </a:cubicBezTo>
                <a:cubicBezTo>
                  <a:pt x="8560" y="5529"/>
                  <a:pt x="8387" y="5379"/>
                  <a:pt x="8141" y="5281"/>
                </a:cubicBezTo>
                <a:cubicBezTo>
                  <a:pt x="7777" y="5135"/>
                  <a:pt x="7319" y="5123"/>
                  <a:pt x="6878" y="5113"/>
                </a:cubicBezTo>
                <a:cubicBezTo>
                  <a:pt x="6293" y="5099"/>
                  <a:pt x="5707" y="5082"/>
                  <a:pt x="5122" y="5062"/>
                </a:cubicBezTo>
                <a:cubicBezTo>
                  <a:pt x="3177" y="5062"/>
                  <a:pt x="1601" y="4140"/>
                  <a:pt x="1601" y="3003"/>
                </a:cubicBezTo>
                <a:cubicBezTo>
                  <a:pt x="1601" y="1866"/>
                  <a:pt x="3177" y="944"/>
                  <a:pt x="5122" y="944"/>
                </a:cubicBezTo>
                <a:lnTo>
                  <a:pt x="10790" y="944"/>
                </a:lnTo>
                <a:lnTo>
                  <a:pt x="10810" y="944"/>
                </a:lnTo>
                <a:lnTo>
                  <a:pt x="16478" y="944"/>
                </a:lnTo>
                <a:cubicBezTo>
                  <a:pt x="18423" y="944"/>
                  <a:pt x="19999" y="1866"/>
                  <a:pt x="19999" y="3003"/>
                </a:cubicBezTo>
                <a:cubicBezTo>
                  <a:pt x="19999" y="4140"/>
                  <a:pt x="18423" y="5062"/>
                  <a:pt x="16478" y="5062"/>
                </a:cubicBezTo>
                <a:cubicBezTo>
                  <a:pt x="15893" y="5082"/>
                  <a:pt x="15307" y="5099"/>
                  <a:pt x="14722" y="5113"/>
                </a:cubicBezTo>
                <a:cubicBezTo>
                  <a:pt x="14281" y="5123"/>
                  <a:pt x="13823" y="5135"/>
                  <a:pt x="13459" y="5281"/>
                </a:cubicBezTo>
                <a:cubicBezTo>
                  <a:pt x="13213" y="5379"/>
                  <a:pt x="13040" y="5529"/>
                  <a:pt x="12996" y="5700"/>
                </a:cubicBezTo>
                <a:cubicBezTo>
                  <a:pt x="12953" y="5867"/>
                  <a:pt x="13038" y="6032"/>
                  <a:pt x="13109" y="6195"/>
                </a:cubicBezTo>
                <a:cubicBezTo>
                  <a:pt x="13168" y="6331"/>
                  <a:pt x="13218" y="6469"/>
                  <a:pt x="13259" y="6608"/>
                </a:cubicBezTo>
                <a:lnTo>
                  <a:pt x="19189" y="21600"/>
                </a:lnTo>
                <a:lnTo>
                  <a:pt x="21135" y="21600"/>
                </a:lnTo>
                <a:lnTo>
                  <a:pt x="14754" y="6053"/>
                </a:lnTo>
                <a:lnTo>
                  <a:pt x="16463" y="6006"/>
                </a:lnTo>
                <a:cubicBezTo>
                  <a:pt x="19300" y="6006"/>
                  <a:pt x="21600" y="4662"/>
                  <a:pt x="21600" y="3003"/>
                </a:cubicBezTo>
                <a:cubicBezTo>
                  <a:pt x="21600" y="1344"/>
                  <a:pt x="19300" y="0"/>
                  <a:pt x="16463" y="0"/>
                </a:cubicBezTo>
                <a:lnTo>
                  <a:pt x="10810" y="0"/>
                </a:lnTo>
                <a:lnTo>
                  <a:pt x="10790" y="0"/>
                </a:lnTo>
                <a:lnTo>
                  <a:pt x="5137" y="0"/>
                </a:lnTo>
                <a:close/>
              </a:path>
            </a:pathLst>
          </a:custGeom>
          <a:solidFill>
            <a:schemeClr val="bg1">
              <a:lumMod val="85000"/>
            </a:schemeClr>
          </a:solidFill>
          <a:ln w="12700" cap="flat">
            <a:noFill/>
            <a:miter lim="400000"/>
          </a:ln>
          <a:effectLst/>
        </p:spPr>
        <p:txBody>
          <a:bodyPr wrap="square" lIns="0" tIns="0" rIns="0" bIns="0" numCol="1" anchor="t">
            <a:noAutofit/>
          </a:bodyPr>
          <a:lstStyle/>
          <a:p>
            <a:pPr defTabSz="914217"/>
            <a:endParaRPr sz="2532" dirty="0">
              <a:solidFill>
                <a:srgbClr val="B3B3B3"/>
              </a:solidFill>
              <a:latin typeface="Lato Light" panose="020F0502020204030203" pitchFamily="34" charset="0"/>
            </a:endParaRPr>
          </a:p>
        </p:txBody>
      </p:sp>
      <p:sp>
        <p:nvSpPr>
          <p:cNvPr id="12" name="Shape 58991">
            <a:extLst>
              <a:ext uri="{FF2B5EF4-FFF2-40B4-BE49-F238E27FC236}">
                <a16:creationId xmlns:a16="http://schemas.microsoft.com/office/drawing/2014/main" id="{102134CF-682E-5541-B624-B5FE49AA296D}"/>
              </a:ext>
            </a:extLst>
          </p:cNvPr>
          <p:cNvSpPr/>
          <p:nvPr/>
        </p:nvSpPr>
        <p:spPr>
          <a:xfrm>
            <a:off x="5719579" y="3518950"/>
            <a:ext cx="752845" cy="87750"/>
          </a:xfrm>
          <a:custGeom>
            <a:avLst/>
            <a:gdLst/>
            <a:ahLst/>
            <a:cxnLst>
              <a:cxn ang="0">
                <a:pos x="wd2" y="hd2"/>
              </a:cxn>
              <a:cxn ang="5400000">
                <a:pos x="wd2" y="hd2"/>
              </a:cxn>
              <a:cxn ang="10800000">
                <a:pos x="wd2" y="hd2"/>
              </a:cxn>
              <a:cxn ang="16200000">
                <a:pos x="wd2" y="hd2"/>
              </a:cxn>
            </a:cxnLst>
            <a:rect l="0" t="0" r="r" b="b"/>
            <a:pathLst>
              <a:path w="21599" h="21594" extrusionOk="0">
                <a:moveTo>
                  <a:pt x="1130" y="0"/>
                </a:moveTo>
                <a:cubicBezTo>
                  <a:pt x="805" y="0"/>
                  <a:pt x="641" y="-3"/>
                  <a:pt x="467" y="470"/>
                </a:cubicBezTo>
                <a:cubicBezTo>
                  <a:pt x="276" y="1067"/>
                  <a:pt x="124" y="2368"/>
                  <a:pt x="54" y="4010"/>
                </a:cubicBezTo>
                <a:cubicBezTo>
                  <a:pt x="-1" y="5511"/>
                  <a:pt x="0" y="6915"/>
                  <a:pt x="0" y="9697"/>
                </a:cubicBezTo>
                <a:lnTo>
                  <a:pt x="0" y="11843"/>
                </a:lnTo>
                <a:cubicBezTo>
                  <a:pt x="0" y="14669"/>
                  <a:pt x="-1" y="16083"/>
                  <a:pt x="54" y="17584"/>
                </a:cubicBezTo>
                <a:cubicBezTo>
                  <a:pt x="124" y="19226"/>
                  <a:pt x="276" y="20513"/>
                  <a:pt x="467" y="21111"/>
                </a:cubicBezTo>
                <a:cubicBezTo>
                  <a:pt x="642" y="21587"/>
                  <a:pt x="806" y="21594"/>
                  <a:pt x="1130" y="21594"/>
                </a:cubicBezTo>
                <a:lnTo>
                  <a:pt x="3523" y="21594"/>
                </a:lnTo>
                <a:cubicBezTo>
                  <a:pt x="3523" y="19295"/>
                  <a:pt x="3625" y="16990"/>
                  <a:pt x="3829" y="15237"/>
                </a:cubicBezTo>
                <a:cubicBezTo>
                  <a:pt x="4034" y="13483"/>
                  <a:pt x="4301" y="12608"/>
                  <a:pt x="4569" y="12608"/>
                </a:cubicBezTo>
                <a:cubicBezTo>
                  <a:pt x="4837" y="12608"/>
                  <a:pt x="5105" y="13483"/>
                  <a:pt x="5310" y="15237"/>
                </a:cubicBezTo>
                <a:cubicBezTo>
                  <a:pt x="5514" y="16990"/>
                  <a:pt x="5616" y="19295"/>
                  <a:pt x="5616" y="21594"/>
                </a:cubicBezTo>
                <a:lnTo>
                  <a:pt x="15982" y="21594"/>
                </a:lnTo>
                <a:cubicBezTo>
                  <a:pt x="15982" y="19295"/>
                  <a:pt x="16084" y="16990"/>
                  <a:pt x="16288" y="15237"/>
                </a:cubicBezTo>
                <a:cubicBezTo>
                  <a:pt x="16493" y="13483"/>
                  <a:pt x="16760" y="12608"/>
                  <a:pt x="17028" y="12608"/>
                </a:cubicBezTo>
                <a:cubicBezTo>
                  <a:pt x="17296" y="12608"/>
                  <a:pt x="17564" y="13483"/>
                  <a:pt x="17769" y="15237"/>
                </a:cubicBezTo>
                <a:cubicBezTo>
                  <a:pt x="17973" y="16990"/>
                  <a:pt x="18075" y="19295"/>
                  <a:pt x="18075" y="21594"/>
                </a:cubicBezTo>
                <a:lnTo>
                  <a:pt x="20462" y="21594"/>
                </a:lnTo>
                <a:cubicBezTo>
                  <a:pt x="20791" y="21594"/>
                  <a:pt x="20956" y="21587"/>
                  <a:pt x="21131" y="21111"/>
                </a:cubicBezTo>
                <a:cubicBezTo>
                  <a:pt x="21322" y="20513"/>
                  <a:pt x="21474" y="19226"/>
                  <a:pt x="21544" y="17584"/>
                </a:cubicBezTo>
                <a:cubicBezTo>
                  <a:pt x="21599" y="16083"/>
                  <a:pt x="21598" y="14666"/>
                  <a:pt x="21598" y="11883"/>
                </a:cubicBezTo>
                <a:lnTo>
                  <a:pt x="21598" y="9738"/>
                </a:lnTo>
                <a:cubicBezTo>
                  <a:pt x="21598" y="6912"/>
                  <a:pt x="21599" y="5511"/>
                  <a:pt x="21544" y="4010"/>
                </a:cubicBezTo>
                <a:cubicBezTo>
                  <a:pt x="21474" y="2368"/>
                  <a:pt x="21322" y="1067"/>
                  <a:pt x="21131" y="470"/>
                </a:cubicBezTo>
                <a:cubicBezTo>
                  <a:pt x="20956" y="-6"/>
                  <a:pt x="20791" y="0"/>
                  <a:pt x="20466" y="0"/>
                </a:cubicBezTo>
                <a:lnTo>
                  <a:pt x="1135" y="0"/>
                </a:lnTo>
                <a:lnTo>
                  <a:pt x="1130" y="0"/>
                </a:lnTo>
                <a:close/>
              </a:path>
            </a:pathLst>
          </a:custGeom>
          <a:solidFill>
            <a:schemeClr val="bg1">
              <a:lumMod val="65000"/>
            </a:schemeClr>
          </a:solidFill>
          <a:ln w="12700" cap="flat">
            <a:noFill/>
            <a:miter lim="400000"/>
          </a:ln>
          <a:effectLst/>
        </p:spPr>
        <p:txBody>
          <a:bodyPr wrap="square" lIns="0" tIns="0" rIns="0" bIns="0" numCol="1" anchor="t">
            <a:noAutofit/>
          </a:bodyPr>
          <a:lstStyle/>
          <a:p>
            <a:pPr defTabSz="914217"/>
            <a:endParaRPr sz="2532" dirty="0">
              <a:solidFill>
                <a:srgbClr val="B3B3B3"/>
              </a:solidFill>
              <a:latin typeface="Lato Light" panose="020F0502020204030203" pitchFamily="34" charset="0"/>
            </a:endParaRPr>
          </a:p>
        </p:txBody>
      </p:sp>
      <p:sp>
        <p:nvSpPr>
          <p:cNvPr id="39" name="TextBox 38">
            <a:extLst>
              <a:ext uri="{FF2B5EF4-FFF2-40B4-BE49-F238E27FC236}">
                <a16:creationId xmlns:a16="http://schemas.microsoft.com/office/drawing/2014/main" id="{35CCC2C5-C0F3-604C-85C5-68BD0D882E7A}"/>
              </a:ext>
            </a:extLst>
          </p:cNvPr>
          <p:cNvSpPr txBox="1"/>
          <p:nvPr/>
        </p:nvSpPr>
        <p:spPr>
          <a:xfrm>
            <a:off x="3391873" y="306186"/>
            <a:ext cx="5408275" cy="769441"/>
          </a:xfrm>
          <a:prstGeom prst="rect">
            <a:avLst/>
          </a:prstGeom>
          <a:noFill/>
        </p:spPr>
        <p:txBody>
          <a:bodyPr wrap="none" rtlCol="0">
            <a:spAutoFit/>
          </a:bodyPr>
          <a:lstStyle/>
          <a:p>
            <a:pPr algn="ctr" defTabSz="914217"/>
            <a:r>
              <a:rPr lang="en-US" sz="4400" b="1" dirty="0">
                <a:solidFill>
                  <a:srgbClr val="1C2835"/>
                </a:solidFill>
                <a:latin typeface="Poppins" pitchFamily="2" charset="77"/>
                <a:cs typeface="Poppins" pitchFamily="2" charset="77"/>
              </a:rPr>
              <a:t>Emotional Intelligence</a:t>
            </a:r>
          </a:p>
        </p:txBody>
      </p:sp>
      <p:sp>
        <p:nvSpPr>
          <p:cNvPr id="40" name="TextBox 39">
            <a:extLst>
              <a:ext uri="{FF2B5EF4-FFF2-40B4-BE49-F238E27FC236}">
                <a16:creationId xmlns:a16="http://schemas.microsoft.com/office/drawing/2014/main" id="{42D7C52B-A722-944C-A7D4-381F744EAF62}"/>
              </a:ext>
            </a:extLst>
          </p:cNvPr>
          <p:cNvSpPr txBox="1"/>
          <p:nvPr/>
        </p:nvSpPr>
        <p:spPr>
          <a:xfrm>
            <a:off x="4528406" y="921738"/>
            <a:ext cx="3118354" cy="338554"/>
          </a:xfrm>
          <a:prstGeom prst="rect">
            <a:avLst/>
          </a:prstGeom>
          <a:noFill/>
        </p:spPr>
        <p:txBody>
          <a:bodyPr wrap="none" rtlCol="0">
            <a:spAutoFit/>
          </a:bodyPr>
          <a:lstStyle/>
          <a:p>
            <a:pPr algn="ctr" defTabSz="914217"/>
            <a:r>
              <a:rPr lang="en-US" sz="1600" b="1" spc="150" dirty="0">
                <a:solidFill>
                  <a:srgbClr val="151515"/>
                </a:solidFill>
                <a:latin typeface="Poppins Light" pitchFamily="2" charset="77"/>
                <a:cs typeface="Poppins Light" pitchFamily="2" charset="77"/>
              </a:rPr>
              <a:t>How E.I Works in Leadership</a:t>
            </a:r>
          </a:p>
        </p:txBody>
      </p:sp>
      <p:sp>
        <p:nvSpPr>
          <p:cNvPr id="41" name="TextBox 40">
            <a:extLst>
              <a:ext uri="{FF2B5EF4-FFF2-40B4-BE49-F238E27FC236}">
                <a16:creationId xmlns:a16="http://schemas.microsoft.com/office/drawing/2014/main" id="{F63CCC3D-092F-4B49-813E-7ED6B9C5DA10}"/>
              </a:ext>
            </a:extLst>
          </p:cNvPr>
          <p:cNvSpPr txBox="1"/>
          <p:nvPr/>
        </p:nvSpPr>
        <p:spPr>
          <a:xfrm>
            <a:off x="1394738" y="2901285"/>
            <a:ext cx="2147768" cy="461665"/>
          </a:xfrm>
          <a:prstGeom prst="rect">
            <a:avLst/>
          </a:prstGeom>
          <a:noFill/>
        </p:spPr>
        <p:txBody>
          <a:bodyPr wrap="none" rtlCol="0" anchor="ctr" anchorCtr="0">
            <a:spAutoFit/>
          </a:bodyPr>
          <a:lstStyle/>
          <a:p>
            <a:pPr algn="ctr" defTabSz="914217"/>
            <a:r>
              <a:rPr lang="en-US" sz="2400" b="1" dirty="0">
                <a:solidFill>
                  <a:srgbClr val="1C2835"/>
                </a:solidFill>
                <a:latin typeface="Poppins" pitchFamily="2" charset="77"/>
                <a:ea typeface="League Spartan" charset="0"/>
                <a:cs typeface="Poppins" pitchFamily="2" charset="77"/>
              </a:rPr>
              <a:t>Signs of Low E.I</a:t>
            </a:r>
          </a:p>
        </p:txBody>
      </p:sp>
      <p:sp>
        <p:nvSpPr>
          <p:cNvPr id="42" name="Subtitle 2">
            <a:extLst>
              <a:ext uri="{FF2B5EF4-FFF2-40B4-BE49-F238E27FC236}">
                <a16:creationId xmlns:a16="http://schemas.microsoft.com/office/drawing/2014/main" id="{CB21B0BC-3480-EB41-9477-926A0434347D}"/>
              </a:ext>
            </a:extLst>
          </p:cNvPr>
          <p:cNvSpPr txBox="1">
            <a:spLocks/>
          </p:cNvSpPr>
          <p:nvPr/>
        </p:nvSpPr>
        <p:spPr>
          <a:xfrm>
            <a:off x="1477422" y="3405283"/>
            <a:ext cx="2026456" cy="159293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US" sz="1600" dirty="0">
                <a:solidFill>
                  <a:srgbClr val="151515"/>
                </a:solidFill>
                <a:latin typeface="Lato Light" panose="020F0502020204030203" pitchFamily="34" charset="0"/>
                <a:ea typeface="Open Sans Light" panose="020B0306030504020204" pitchFamily="34" charset="0"/>
                <a:cs typeface="Open Sans Light" panose="020B0306030504020204" pitchFamily="34" charset="0"/>
              </a:rPr>
              <a:t>No self-awareness</a:t>
            </a:r>
          </a:p>
          <a:p>
            <a:pPr defTabSz="543818">
              <a:lnSpc>
                <a:spcPts val="1750"/>
              </a:lnSpc>
            </a:pPr>
            <a:r>
              <a:rPr lang="en-US" sz="1600" dirty="0">
                <a:solidFill>
                  <a:srgbClr val="151515"/>
                </a:solidFill>
                <a:latin typeface="Lato Light" panose="020F0502020204030203" pitchFamily="34" charset="0"/>
                <a:ea typeface="Open Sans Light" panose="020B0306030504020204" pitchFamily="34" charset="0"/>
                <a:cs typeface="Open Sans Light" panose="020B0306030504020204" pitchFamily="34" charset="0"/>
              </a:rPr>
              <a:t>No empathy</a:t>
            </a:r>
          </a:p>
          <a:p>
            <a:pPr defTabSz="543818">
              <a:lnSpc>
                <a:spcPts val="1750"/>
              </a:lnSpc>
            </a:pPr>
            <a:r>
              <a:rPr lang="en-US" sz="1600" dirty="0">
                <a:solidFill>
                  <a:srgbClr val="151515"/>
                </a:solidFill>
                <a:latin typeface="Lato Light" panose="020F0502020204030203" pitchFamily="34" charset="0"/>
                <a:ea typeface="Open Sans Light" panose="020B0306030504020204" pitchFamily="34" charset="0"/>
                <a:cs typeface="Open Sans Light" panose="020B0306030504020204" pitchFamily="34" charset="0"/>
              </a:rPr>
              <a:t>Oblivious to own and other emotions</a:t>
            </a:r>
          </a:p>
          <a:p>
            <a:pPr defTabSz="543818">
              <a:lnSpc>
                <a:spcPts val="1750"/>
              </a:lnSpc>
            </a:pPr>
            <a:r>
              <a:rPr lang="en-US" sz="1600" dirty="0">
                <a:solidFill>
                  <a:srgbClr val="151515"/>
                </a:solidFill>
                <a:latin typeface="Lato Light" panose="020F0502020204030203" pitchFamily="34" charset="0"/>
                <a:ea typeface="Open Sans Light" panose="020B0306030504020204" pitchFamily="34" charset="0"/>
                <a:cs typeface="Open Sans Light" panose="020B0306030504020204" pitchFamily="34" charset="0"/>
              </a:rPr>
              <a:t>Blames others</a:t>
            </a:r>
          </a:p>
          <a:p>
            <a:pPr defTabSz="543818">
              <a:lnSpc>
                <a:spcPts val="1750"/>
              </a:lnSpc>
            </a:pPr>
            <a:r>
              <a:rPr lang="en-US" sz="1200" dirty="0">
                <a:solidFill>
                  <a:srgbClr val="B3B3B3"/>
                </a:solidFill>
                <a:latin typeface="Lato Light" panose="020F0502020204030203" pitchFamily="34" charset="0"/>
                <a:ea typeface="Open Sans Light" panose="020B0306030504020204" pitchFamily="34" charset="0"/>
                <a:cs typeface="Open Sans Light" panose="020B0306030504020204" pitchFamily="34" charset="0"/>
              </a:rPr>
              <a:t>.</a:t>
            </a:r>
          </a:p>
        </p:txBody>
      </p:sp>
      <p:sp>
        <p:nvSpPr>
          <p:cNvPr id="44" name="TextBox 43">
            <a:extLst>
              <a:ext uri="{FF2B5EF4-FFF2-40B4-BE49-F238E27FC236}">
                <a16:creationId xmlns:a16="http://schemas.microsoft.com/office/drawing/2014/main" id="{4942D488-E62E-A540-BF58-7D06FC7F9FB4}"/>
              </a:ext>
            </a:extLst>
          </p:cNvPr>
          <p:cNvSpPr txBox="1"/>
          <p:nvPr/>
        </p:nvSpPr>
        <p:spPr>
          <a:xfrm>
            <a:off x="8228755" y="3337839"/>
            <a:ext cx="3253135" cy="461665"/>
          </a:xfrm>
          <a:prstGeom prst="rect">
            <a:avLst/>
          </a:prstGeom>
          <a:noFill/>
        </p:spPr>
        <p:txBody>
          <a:bodyPr wrap="none" rtlCol="0" anchor="ctr" anchorCtr="0">
            <a:spAutoFit/>
          </a:bodyPr>
          <a:lstStyle/>
          <a:p>
            <a:pPr algn="ctr" defTabSz="914217"/>
            <a:r>
              <a:rPr lang="en-US" sz="2400" b="1" dirty="0">
                <a:solidFill>
                  <a:srgbClr val="1C2835"/>
                </a:solidFill>
                <a:latin typeface="Poppins" pitchFamily="2" charset="77"/>
                <a:ea typeface="League Spartan" charset="0"/>
                <a:cs typeface="Poppins" pitchFamily="2" charset="77"/>
              </a:rPr>
              <a:t>Main Components of E.I</a:t>
            </a:r>
          </a:p>
        </p:txBody>
      </p:sp>
      <p:sp>
        <p:nvSpPr>
          <p:cNvPr id="45" name="Subtitle 2">
            <a:extLst>
              <a:ext uri="{FF2B5EF4-FFF2-40B4-BE49-F238E27FC236}">
                <a16:creationId xmlns:a16="http://schemas.microsoft.com/office/drawing/2014/main" id="{16C0056F-FDC6-D741-BE1D-256C0CE1DFBB}"/>
              </a:ext>
            </a:extLst>
          </p:cNvPr>
          <p:cNvSpPr txBox="1">
            <a:spLocks/>
          </p:cNvSpPr>
          <p:nvPr/>
        </p:nvSpPr>
        <p:spPr>
          <a:xfrm>
            <a:off x="8881118" y="3851060"/>
            <a:ext cx="2026456" cy="139730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US" sz="1600" dirty="0">
                <a:solidFill>
                  <a:srgbClr val="151515"/>
                </a:solidFill>
                <a:latin typeface="Lato Light" panose="020F0502020204030203" pitchFamily="34" charset="0"/>
                <a:ea typeface="Open Sans Light" panose="020B0306030504020204" pitchFamily="34" charset="0"/>
                <a:cs typeface="Open Sans Light" panose="020B0306030504020204" pitchFamily="34" charset="0"/>
              </a:rPr>
              <a:t>Self-Awareness</a:t>
            </a:r>
          </a:p>
          <a:p>
            <a:pPr defTabSz="543818">
              <a:lnSpc>
                <a:spcPts val="1750"/>
              </a:lnSpc>
            </a:pPr>
            <a:r>
              <a:rPr lang="en-US" sz="1600" dirty="0">
                <a:solidFill>
                  <a:srgbClr val="151515"/>
                </a:solidFill>
                <a:latin typeface="Lato Light" panose="020F0502020204030203" pitchFamily="34" charset="0"/>
                <a:ea typeface="Open Sans Light" panose="020B0306030504020204" pitchFamily="34" charset="0"/>
                <a:cs typeface="Open Sans Light" panose="020B0306030504020204" pitchFamily="34" charset="0"/>
              </a:rPr>
              <a:t>Self regulation</a:t>
            </a:r>
          </a:p>
          <a:p>
            <a:pPr defTabSz="543818">
              <a:lnSpc>
                <a:spcPts val="1750"/>
              </a:lnSpc>
            </a:pPr>
            <a:r>
              <a:rPr lang="en-US" sz="1600" dirty="0">
                <a:solidFill>
                  <a:srgbClr val="151515"/>
                </a:solidFill>
                <a:latin typeface="Lato Light" panose="020F0502020204030203" pitchFamily="34" charset="0"/>
                <a:ea typeface="Open Sans Light" panose="020B0306030504020204" pitchFamily="34" charset="0"/>
                <a:cs typeface="Open Sans Light" panose="020B0306030504020204" pitchFamily="34" charset="0"/>
              </a:rPr>
              <a:t>Motivation</a:t>
            </a:r>
          </a:p>
          <a:p>
            <a:pPr defTabSz="543818">
              <a:lnSpc>
                <a:spcPts val="1750"/>
              </a:lnSpc>
            </a:pPr>
            <a:r>
              <a:rPr lang="en-US" sz="1600" dirty="0">
                <a:solidFill>
                  <a:srgbClr val="151515"/>
                </a:solidFill>
                <a:latin typeface="Lato Light" panose="020F0502020204030203" pitchFamily="34" charset="0"/>
                <a:ea typeface="Open Sans Light" panose="020B0306030504020204" pitchFamily="34" charset="0"/>
                <a:cs typeface="Open Sans Light" panose="020B0306030504020204" pitchFamily="34" charset="0"/>
              </a:rPr>
              <a:t>Empathy</a:t>
            </a:r>
          </a:p>
          <a:p>
            <a:pPr defTabSz="543818">
              <a:lnSpc>
                <a:spcPts val="1750"/>
              </a:lnSpc>
            </a:pPr>
            <a:r>
              <a:rPr lang="en-US" sz="1600" dirty="0">
                <a:solidFill>
                  <a:srgbClr val="151515"/>
                </a:solidFill>
                <a:latin typeface="Lato Light" panose="020F0502020204030203" pitchFamily="34" charset="0"/>
                <a:ea typeface="Open Sans Light" panose="020B0306030504020204" pitchFamily="34" charset="0"/>
                <a:cs typeface="Open Sans Light" panose="020B0306030504020204" pitchFamily="34" charset="0"/>
              </a:rPr>
              <a:t>Social Skills</a:t>
            </a:r>
          </a:p>
        </p:txBody>
      </p:sp>
      <p:sp>
        <p:nvSpPr>
          <p:cNvPr id="46" name="TextBox 45">
            <a:extLst>
              <a:ext uri="{FF2B5EF4-FFF2-40B4-BE49-F238E27FC236}">
                <a16:creationId xmlns:a16="http://schemas.microsoft.com/office/drawing/2014/main" id="{C22D2588-5313-FC43-A69F-B65861D11088}"/>
              </a:ext>
            </a:extLst>
          </p:cNvPr>
          <p:cNvSpPr txBox="1"/>
          <p:nvPr/>
        </p:nvSpPr>
        <p:spPr>
          <a:xfrm>
            <a:off x="5064254" y="4920349"/>
            <a:ext cx="2225804" cy="830997"/>
          </a:xfrm>
          <a:prstGeom prst="rect">
            <a:avLst/>
          </a:prstGeom>
          <a:noFill/>
        </p:spPr>
        <p:txBody>
          <a:bodyPr wrap="square" rtlCol="0" anchor="ctr" anchorCtr="0">
            <a:spAutoFit/>
          </a:bodyPr>
          <a:lstStyle/>
          <a:p>
            <a:pPr algn="ctr" defTabSz="914217"/>
            <a:r>
              <a:rPr lang="en-US" sz="2400" b="1" dirty="0">
                <a:solidFill>
                  <a:srgbClr val="1C2835"/>
                </a:solidFill>
                <a:latin typeface="Poppins" pitchFamily="2" charset="77"/>
                <a:ea typeface="League Spartan" charset="0"/>
                <a:cs typeface="Poppins" pitchFamily="2" charset="77"/>
              </a:rPr>
              <a:t>Charles Swindoll</a:t>
            </a:r>
          </a:p>
        </p:txBody>
      </p:sp>
      <p:sp>
        <p:nvSpPr>
          <p:cNvPr id="47" name="Subtitle 2">
            <a:extLst>
              <a:ext uri="{FF2B5EF4-FFF2-40B4-BE49-F238E27FC236}">
                <a16:creationId xmlns:a16="http://schemas.microsoft.com/office/drawing/2014/main" id="{5B117730-AB60-524F-82A7-D4F2EB75E834}"/>
              </a:ext>
            </a:extLst>
          </p:cNvPr>
          <p:cNvSpPr txBox="1">
            <a:spLocks/>
          </p:cNvSpPr>
          <p:nvPr/>
        </p:nvSpPr>
        <p:spPr>
          <a:xfrm>
            <a:off x="4901942" y="4093937"/>
            <a:ext cx="2406634" cy="73866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US" sz="1600" dirty="0">
                <a:solidFill>
                  <a:srgbClr val="151515"/>
                </a:solidFill>
                <a:latin typeface="Lato Light" panose="020F0502020204030203" pitchFamily="34" charset="0"/>
                <a:ea typeface="Open Sans Light" panose="020B0306030504020204" pitchFamily="34" charset="0"/>
                <a:cs typeface="Open Sans Light" panose="020B0306030504020204" pitchFamily="34" charset="0"/>
              </a:rPr>
              <a:t>“Life is 10% what happens to me and 90% of how I react to it” </a:t>
            </a:r>
          </a:p>
        </p:txBody>
      </p:sp>
      <p:pic>
        <p:nvPicPr>
          <p:cNvPr id="2" name="Picture 1">
            <a:extLst>
              <a:ext uri="{FF2B5EF4-FFF2-40B4-BE49-F238E27FC236}">
                <a16:creationId xmlns:a16="http://schemas.microsoft.com/office/drawing/2014/main" id="{C1EDBFD7-14F6-45B9-BDE0-42C0BDBAB1A2}"/>
              </a:ext>
            </a:extLst>
          </p:cNvPr>
          <p:cNvPicPr>
            <a:picLocks noChangeAspect="1"/>
          </p:cNvPicPr>
          <p:nvPr/>
        </p:nvPicPr>
        <p:blipFill>
          <a:blip r:embed="rId2"/>
          <a:stretch>
            <a:fillRect/>
          </a:stretch>
        </p:blipFill>
        <p:spPr>
          <a:xfrm>
            <a:off x="10676173" y="117832"/>
            <a:ext cx="1146147" cy="1146147"/>
          </a:xfrm>
          <a:prstGeom prst="rect">
            <a:avLst/>
          </a:prstGeom>
        </p:spPr>
      </p:pic>
    </p:spTree>
    <p:extLst>
      <p:ext uri="{BB962C8B-B14F-4D97-AF65-F5344CB8AC3E}">
        <p14:creationId xmlns:p14="http://schemas.microsoft.com/office/powerpoint/2010/main" val="3193769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1785B-E5A3-4DE0-BE7E-C4EAFF73A058}"/>
              </a:ext>
            </a:extLst>
          </p:cNvPr>
          <p:cNvSpPr>
            <a:spLocks noGrp="1"/>
          </p:cNvSpPr>
          <p:nvPr>
            <p:ph type="title"/>
          </p:nvPr>
        </p:nvSpPr>
        <p:spPr>
          <a:xfrm>
            <a:off x="137323" y="3210408"/>
            <a:ext cx="4279694" cy="2452687"/>
          </a:xfrm>
        </p:spPr>
        <p:txBody>
          <a:bodyPr anchor="ctr">
            <a:normAutofit/>
          </a:bodyPr>
          <a:lstStyle/>
          <a:p>
            <a:r>
              <a:rPr lang="en-GB" sz="4000" dirty="0"/>
              <a:t>Entrepreneurial Leadership </a:t>
            </a:r>
          </a:p>
        </p:txBody>
      </p:sp>
      <p:pic>
        <p:nvPicPr>
          <p:cNvPr id="34" name="Picture 33" descr="Large skydiving group mid-air">
            <a:extLst>
              <a:ext uri="{FF2B5EF4-FFF2-40B4-BE49-F238E27FC236}">
                <a16:creationId xmlns:a16="http://schemas.microsoft.com/office/drawing/2014/main" id="{F756A8D6-FC66-4994-890F-731398BA1900}"/>
              </a:ext>
            </a:extLst>
          </p:cNvPr>
          <p:cNvPicPr>
            <a:picLocks noChangeAspect="1"/>
          </p:cNvPicPr>
          <p:nvPr/>
        </p:nvPicPr>
        <p:blipFill rotWithShape="1">
          <a:blip r:embed="rId2"/>
          <a:srcRect t="27117" b="2711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D174932B-DF54-4AE1-8C41-8430D00E57EB}"/>
              </a:ext>
            </a:extLst>
          </p:cNvPr>
          <p:cNvSpPr>
            <a:spLocks noGrp="1"/>
          </p:cNvSpPr>
          <p:nvPr>
            <p:ph idx="1"/>
          </p:nvPr>
        </p:nvSpPr>
        <p:spPr>
          <a:xfrm>
            <a:off x="4471955" y="4295291"/>
            <a:ext cx="7485413" cy="2452687"/>
          </a:xfrm>
        </p:spPr>
        <p:txBody>
          <a:bodyPr anchor="ctr">
            <a:normAutofit fontScale="92500" lnSpcReduction="10000"/>
          </a:bodyPr>
          <a:lstStyle/>
          <a:p>
            <a:pPr>
              <a:spcAft>
                <a:spcPts val="800"/>
              </a:spcAft>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spcAft>
                <a:spcPts val="800"/>
              </a:spcAft>
            </a:pPr>
            <a:r>
              <a:rPr lang="en-GB" sz="2400" dirty="0">
                <a:solidFill>
                  <a:srgbClr val="151515"/>
                </a:solidFill>
                <a:effectLst/>
                <a:latin typeface="Calibri" panose="020F0502020204030204" pitchFamily="34" charset="0"/>
                <a:ea typeface="Calibri" panose="020F0502020204030204" pitchFamily="34" charset="0"/>
                <a:cs typeface="Calibri" panose="020F0502020204030204" pitchFamily="34" charset="0"/>
              </a:rPr>
              <a:t>Entrepreneurial leadership may be defined as ‘organising a group of people to achieve a common goal using proactive entrepreneurial behaviour by optimising risk, innovating to take advantage of opportunities, taking personal responsibility and managing change within a dynamic environment for the benefit of the organisation.’ (Roebuck, 2004)*</a:t>
            </a:r>
            <a:endParaRPr lang="en-GB" sz="2400" dirty="0">
              <a:solidFill>
                <a:srgbClr val="151515"/>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p>
        </p:txBody>
      </p:sp>
    </p:spTree>
    <p:extLst>
      <p:ext uri="{BB962C8B-B14F-4D97-AF65-F5344CB8AC3E}">
        <p14:creationId xmlns:p14="http://schemas.microsoft.com/office/powerpoint/2010/main" val="3771166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44EE7E-1BA7-42B2-A806-DDC4F96AA9FC}"/>
              </a:ext>
            </a:extLst>
          </p:cNvPr>
          <p:cNvPicPr>
            <a:picLocks noChangeAspect="1"/>
          </p:cNvPicPr>
          <p:nvPr/>
        </p:nvPicPr>
        <p:blipFill rotWithShape="1">
          <a:blip r:embed="rId2"/>
          <a:srcRect l="646" r="10466"/>
          <a:stretch/>
        </p:blipFill>
        <p:spPr>
          <a:xfrm>
            <a:off x="-78828" y="0"/>
            <a:ext cx="12192000" cy="6857990"/>
          </a:xfrm>
          <a:prstGeom prst="rect">
            <a:avLst/>
          </a:prstGeom>
        </p:spPr>
      </p:pic>
      <p:sp>
        <p:nvSpPr>
          <p:cNvPr id="3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2" name="Title 1">
            <a:extLst>
              <a:ext uri="{FF2B5EF4-FFF2-40B4-BE49-F238E27FC236}">
                <a16:creationId xmlns:a16="http://schemas.microsoft.com/office/drawing/2014/main" id="{C09C68F1-CCF7-49E6-8C31-545F3B3275E6}"/>
              </a:ext>
            </a:extLst>
          </p:cNvPr>
          <p:cNvSpPr>
            <a:spLocks noGrp="1"/>
          </p:cNvSpPr>
          <p:nvPr>
            <p:ph type="title"/>
          </p:nvPr>
        </p:nvSpPr>
        <p:spPr>
          <a:xfrm>
            <a:off x="709448" y="1913950"/>
            <a:ext cx="4204137" cy="1342754"/>
          </a:xfrm>
        </p:spPr>
        <p:txBody>
          <a:bodyPr>
            <a:normAutofit/>
          </a:bodyPr>
          <a:lstStyle/>
          <a:p>
            <a:pPr algn="ctr"/>
            <a:r>
              <a:rPr lang="en-GB" sz="4400" dirty="0"/>
              <a:t>Resilience</a:t>
            </a:r>
          </a:p>
        </p:txBody>
      </p:sp>
      <p:cxnSp>
        <p:nvCxnSpPr>
          <p:cNvPr id="39" name="Straight Connector 38">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9AE2FA6-F9C3-4DED-ABEF-415B3C4DB998}"/>
              </a:ext>
            </a:extLst>
          </p:cNvPr>
          <p:cNvSpPr>
            <a:spLocks noGrp="1"/>
          </p:cNvSpPr>
          <p:nvPr>
            <p:ph idx="1"/>
          </p:nvPr>
        </p:nvSpPr>
        <p:spPr>
          <a:xfrm>
            <a:off x="78828" y="3055089"/>
            <a:ext cx="5861107" cy="3336742"/>
          </a:xfrm>
        </p:spPr>
        <p:txBody>
          <a:bodyPr anchor="ctr">
            <a:normAutofit/>
          </a:bodyPr>
          <a:lstStyle/>
          <a:p>
            <a:endParaRPr lang="en-GB" sz="1800" dirty="0"/>
          </a:p>
          <a:p>
            <a:endParaRPr lang="en-GB" sz="1800" dirty="0"/>
          </a:p>
          <a:p>
            <a:r>
              <a:rPr lang="en-GB" sz="2400" dirty="0">
                <a:solidFill>
                  <a:srgbClr val="151515"/>
                </a:solidFill>
              </a:rPr>
              <a:t>Resilience’ can be defined in different ways, but common themes include the ability to ‘bounce back’ after failure, or after confronting a particularly difficult situation or crisis, or having the ability to better overcome adversity and challenges</a:t>
            </a:r>
          </a:p>
        </p:txBody>
      </p:sp>
    </p:spTree>
    <p:extLst>
      <p:ext uri="{BB962C8B-B14F-4D97-AF65-F5344CB8AC3E}">
        <p14:creationId xmlns:p14="http://schemas.microsoft.com/office/powerpoint/2010/main" val="1427313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DA2FBAAC-7896-BE42-A643-A721CBD553F7}"/>
              </a:ext>
            </a:extLst>
          </p:cNvPr>
          <p:cNvSpPr>
            <a:spLocks noChangeArrowheads="1"/>
          </p:cNvSpPr>
          <p:nvPr/>
        </p:nvSpPr>
        <p:spPr bwMode="auto">
          <a:xfrm flipH="1">
            <a:off x="1561880" y="1870460"/>
            <a:ext cx="3783918" cy="4555199"/>
          </a:xfrm>
          <a:custGeom>
            <a:avLst/>
            <a:gdLst>
              <a:gd name="T0" fmla="*/ 10135 w 11586"/>
              <a:gd name="T1" fmla="*/ 5216 h 13946"/>
              <a:gd name="T2" fmla="*/ 10135 w 11586"/>
              <a:gd name="T3" fmla="*/ 5216 h 13946"/>
              <a:gd name="T4" fmla="*/ 8344 w 11586"/>
              <a:gd name="T5" fmla="*/ 13110 h 13946"/>
              <a:gd name="T6" fmla="*/ 8344 w 11586"/>
              <a:gd name="T7" fmla="*/ 13110 h 13946"/>
              <a:gd name="T8" fmla="*/ 1450 w 11586"/>
              <a:gd name="T9" fmla="*/ 9195 h 13946"/>
              <a:gd name="T10" fmla="*/ 1450 w 11586"/>
              <a:gd name="T11" fmla="*/ 9195 h 13946"/>
              <a:gd name="T12" fmla="*/ 3093 w 11586"/>
              <a:gd name="T13" fmla="*/ 1225 h 13946"/>
              <a:gd name="T14" fmla="*/ 3093 w 11586"/>
              <a:gd name="T15" fmla="*/ 1225 h 13946"/>
              <a:gd name="T16" fmla="*/ 10135 w 11586"/>
              <a:gd name="T17" fmla="*/ 5216 h 13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86" h="13946">
                <a:moveTo>
                  <a:pt x="10135" y="5216"/>
                </a:moveTo>
                <a:lnTo>
                  <a:pt x="10135" y="5216"/>
                </a:lnTo>
                <a:cubicBezTo>
                  <a:pt x="11585" y="8497"/>
                  <a:pt x="10859" y="12221"/>
                  <a:pt x="8344" y="13110"/>
                </a:cubicBezTo>
                <a:lnTo>
                  <a:pt x="8344" y="13110"/>
                </a:lnTo>
                <a:cubicBezTo>
                  <a:pt x="5982" y="13945"/>
                  <a:pt x="2900" y="12478"/>
                  <a:pt x="1450" y="9195"/>
                </a:cubicBezTo>
                <a:lnTo>
                  <a:pt x="1450" y="9195"/>
                </a:lnTo>
                <a:cubicBezTo>
                  <a:pt x="0" y="5914"/>
                  <a:pt x="795" y="2412"/>
                  <a:pt x="3093" y="1225"/>
                </a:cubicBezTo>
                <a:lnTo>
                  <a:pt x="3093" y="1225"/>
                </a:lnTo>
                <a:cubicBezTo>
                  <a:pt x="5462" y="0"/>
                  <a:pt x="8685" y="1934"/>
                  <a:pt x="10135" y="5216"/>
                </a:cubicBezTo>
              </a:path>
            </a:pathLst>
          </a:custGeom>
          <a:solidFill>
            <a:schemeClr val="accent5">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3" name="Freeform 2">
            <a:extLst>
              <a:ext uri="{FF2B5EF4-FFF2-40B4-BE49-F238E27FC236}">
                <a16:creationId xmlns:a16="http://schemas.microsoft.com/office/drawing/2014/main" id="{094C22C1-A52E-004C-9EE3-3D197CE0C3FD}"/>
              </a:ext>
            </a:extLst>
          </p:cNvPr>
          <p:cNvSpPr>
            <a:spLocks noChangeArrowheads="1"/>
          </p:cNvSpPr>
          <p:nvPr/>
        </p:nvSpPr>
        <p:spPr bwMode="auto">
          <a:xfrm flipH="1">
            <a:off x="1420722" y="1843097"/>
            <a:ext cx="3832891" cy="4586881"/>
          </a:xfrm>
          <a:custGeom>
            <a:avLst/>
            <a:gdLst>
              <a:gd name="T0" fmla="*/ 10283 w 11734"/>
              <a:gd name="T1" fmla="*/ 5070 h 14043"/>
              <a:gd name="T2" fmla="*/ 10283 w 11734"/>
              <a:gd name="T3" fmla="*/ 5070 h 14043"/>
              <a:gd name="T4" fmla="*/ 8492 w 11734"/>
              <a:gd name="T5" fmla="*/ 12964 h 14043"/>
              <a:gd name="T6" fmla="*/ 8492 w 11734"/>
              <a:gd name="T7" fmla="*/ 12964 h 14043"/>
              <a:gd name="T8" fmla="*/ 1450 w 11734"/>
              <a:gd name="T9" fmla="*/ 8972 h 14043"/>
              <a:gd name="T10" fmla="*/ 1450 w 11734"/>
              <a:gd name="T11" fmla="*/ 8972 h 14043"/>
              <a:gd name="T12" fmla="*/ 3241 w 11734"/>
              <a:gd name="T13" fmla="*/ 1079 h 14043"/>
              <a:gd name="T14" fmla="*/ 3241 w 11734"/>
              <a:gd name="T15" fmla="*/ 1079 h 14043"/>
              <a:gd name="T16" fmla="*/ 10283 w 11734"/>
              <a:gd name="T17" fmla="*/ 5070 h 14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34" h="14043">
                <a:moveTo>
                  <a:pt x="10283" y="5070"/>
                </a:moveTo>
                <a:lnTo>
                  <a:pt x="10283" y="5070"/>
                </a:lnTo>
                <a:cubicBezTo>
                  <a:pt x="11733" y="8351"/>
                  <a:pt x="10931" y="11886"/>
                  <a:pt x="8492" y="12964"/>
                </a:cubicBezTo>
                <a:lnTo>
                  <a:pt x="8492" y="12964"/>
                </a:lnTo>
                <a:cubicBezTo>
                  <a:pt x="6053" y="14042"/>
                  <a:pt x="2900" y="12255"/>
                  <a:pt x="1450" y="8972"/>
                </a:cubicBezTo>
                <a:lnTo>
                  <a:pt x="1450" y="8972"/>
                </a:lnTo>
                <a:cubicBezTo>
                  <a:pt x="0" y="5691"/>
                  <a:pt x="802" y="2156"/>
                  <a:pt x="3241" y="1079"/>
                </a:cubicBezTo>
                <a:lnTo>
                  <a:pt x="3241" y="1079"/>
                </a:lnTo>
                <a:cubicBezTo>
                  <a:pt x="5681" y="0"/>
                  <a:pt x="8833" y="1788"/>
                  <a:pt x="10283" y="507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4" name="Freeform 3">
            <a:extLst>
              <a:ext uri="{FF2B5EF4-FFF2-40B4-BE49-F238E27FC236}">
                <a16:creationId xmlns:a16="http://schemas.microsoft.com/office/drawing/2014/main" id="{BD51A33D-11A7-F640-93D9-16ADF18D8625}"/>
              </a:ext>
            </a:extLst>
          </p:cNvPr>
          <p:cNvSpPr>
            <a:spLocks noChangeArrowheads="1"/>
          </p:cNvSpPr>
          <p:nvPr/>
        </p:nvSpPr>
        <p:spPr bwMode="auto">
          <a:xfrm flipH="1">
            <a:off x="1658777" y="2092674"/>
            <a:ext cx="3357106" cy="4087432"/>
          </a:xfrm>
          <a:custGeom>
            <a:avLst/>
            <a:gdLst>
              <a:gd name="connsiteX0" fmla="*/ 1877296 w 3699961"/>
              <a:gd name="connsiteY0" fmla="*/ 1751149 h 4505637"/>
              <a:gd name="connsiteX1" fmla="*/ 2253716 w 3699961"/>
              <a:gd name="connsiteY1" fmla="*/ 2066626 h 4505637"/>
              <a:gd name="connsiteX2" fmla="*/ 2122072 w 3699961"/>
              <a:gd name="connsiteY2" fmla="*/ 2648459 h 4505637"/>
              <a:gd name="connsiteX3" fmla="*/ 1603768 w 3699961"/>
              <a:gd name="connsiteY3" fmla="*/ 2354120 h 4505637"/>
              <a:gd name="connsiteX4" fmla="*/ 1735412 w 3699961"/>
              <a:gd name="connsiteY4" fmla="*/ 1772647 h 4505637"/>
              <a:gd name="connsiteX5" fmla="*/ 1877296 w 3699961"/>
              <a:gd name="connsiteY5" fmla="*/ 1751149 h 4505637"/>
              <a:gd name="connsiteX6" fmla="*/ 1824506 w 3699961"/>
              <a:gd name="connsiteY6" fmla="*/ 1521213 h 4505637"/>
              <a:gd name="connsiteX7" fmla="*/ 1610299 w 3699961"/>
              <a:gd name="connsiteY7" fmla="*/ 1553509 h 4505637"/>
              <a:gd name="connsiteX8" fmla="*/ 1410784 w 3699961"/>
              <a:gd name="connsiteY8" fmla="*/ 2431619 h 4505637"/>
              <a:gd name="connsiteX9" fmla="*/ 2194797 w 3699961"/>
              <a:gd name="connsiteY9" fmla="*/ 2875894 h 4505637"/>
              <a:gd name="connsiteX10" fmla="*/ 2393591 w 3699961"/>
              <a:gd name="connsiteY10" fmla="*/ 1997784 h 4505637"/>
              <a:gd name="connsiteX11" fmla="*/ 1824506 w 3699961"/>
              <a:gd name="connsiteY11" fmla="*/ 1521213 h 4505637"/>
              <a:gd name="connsiteX12" fmla="*/ 1706576 w 3699961"/>
              <a:gd name="connsiteY12" fmla="*/ 1188563 h 4505637"/>
              <a:gd name="connsiteX13" fmla="*/ 2626958 w 3699961"/>
              <a:gd name="connsiteY13" fmla="*/ 1894816 h 4505637"/>
              <a:gd name="connsiteX14" fmla="*/ 2333089 w 3699961"/>
              <a:gd name="connsiteY14" fmla="*/ 3189839 h 4505637"/>
              <a:gd name="connsiteX15" fmla="*/ 1177778 w 3699961"/>
              <a:gd name="connsiteY15" fmla="*/ 2534947 h 4505637"/>
              <a:gd name="connsiteX16" fmla="*/ 1471647 w 3699961"/>
              <a:gd name="connsiteY16" fmla="*/ 1239924 h 4505637"/>
              <a:gd name="connsiteX17" fmla="*/ 1706576 w 3699961"/>
              <a:gd name="connsiteY17" fmla="*/ 1188563 h 4505637"/>
              <a:gd name="connsiteX18" fmla="*/ 1654420 w 3699961"/>
              <a:gd name="connsiteY18" fmla="*/ 920361 h 4505637"/>
              <a:gd name="connsiteX19" fmla="*/ 1358355 w 3699961"/>
              <a:gd name="connsiteY19" fmla="*/ 984808 h 4505637"/>
              <a:gd name="connsiteX20" fmla="*/ 987570 w 3699961"/>
              <a:gd name="connsiteY20" fmla="*/ 2618187 h 4505637"/>
              <a:gd name="connsiteX21" fmla="*/ 2444793 w 3699961"/>
              <a:gd name="connsiteY21" fmla="*/ 3444235 h 4505637"/>
              <a:gd name="connsiteX22" fmla="*/ 2815578 w 3699961"/>
              <a:gd name="connsiteY22" fmla="*/ 1810856 h 4505637"/>
              <a:gd name="connsiteX23" fmla="*/ 1654420 w 3699961"/>
              <a:gd name="connsiteY23" fmla="*/ 920361 h 4505637"/>
              <a:gd name="connsiteX24" fmla="*/ 1591529 w 3699961"/>
              <a:gd name="connsiteY24" fmla="*/ 590080 h 4505637"/>
              <a:gd name="connsiteX25" fmla="*/ 3048489 w 3699961"/>
              <a:gd name="connsiteY25" fmla="*/ 1707915 h 4505637"/>
              <a:gd name="connsiteX26" fmla="*/ 2583387 w 3699961"/>
              <a:gd name="connsiteY26" fmla="*/ 3757737 h 4505637"/>
              <a:gd name="connsiteX27" fmla="*/ 754659 w 3699961"/>
              <a:gd name="connsiteY27" fmla="*/ 2721128 h 4505637"/>
              <a:gd name="connsiteX28" fmla="*/ 1219761 w 3699961"/>
              <a:gd name="connsiteY28" fmla="*/ 671306 h 4505637"/>
              <a:gd name="connsiteX29" fmla="*/ 1591529 w 3699961"/>
              <a:gd name="connsiteY29" fmla="*/ 590080 h 4505637"/>
              <a:gd name="connsiteX30" fmla="*/ 1482854 w 3699961"/>
              <a:gd name="connsiteY30" fmla="*/ 330989 h 4505637"/>
              <a:gd name="connsiteX31" fmla="*/ 1043382 w 3699961"/>
              <a:gd name="connsiteY31" fmla="*/ 426986 h 4505637"/>
              <a:gd name="connsiteX32" fmla="*/ 493289 w 3699961"/>
              <a:gd name="connsiteY32" fmla="*/ 2852285 h 4505637"/>
              <a:gd name="connsiteX33" fmla="*/ 2656579 w 3699961"/>
              <a:gd name="connsiteY33" fmla="*/ 4078977 h 4505637"/>
              <a:gd name="connsiteX34" fmla="*/ 3207032 w 3699961"/>
              <a:gd name="connsiteY34" fmla="*/ 1653317 h 4505637"/>
              <a:gd name="connsiteX35" fmla="*/ 1482854 w 3699961"/>
              <a:gd name="connsiteY35" fmla="*/ 330989 h 4505637"/>
              <a:gd name="connsiteX36" fmla="*/ 1420196 w 3699961"/>
              <a:gd name="connsiteY36" fmla="*/ 274 h 4505637"/>
              <a:gd name="connsiteX37" fmla="*/ 3439957 w 3699961"/>
              <a:gd name="connsiteY37" fmla="*/ 1550343 h 4505637"/>
              <a:gd name="connsiteX38" fmla="*/ 2795182 w 3699961"/>
              <a:gd name="connsiteY38" fmla="*/ 4392581 h 4505637"/>
              <a:gd name="connsiteX39" fmla="*/ 260004 w 3699961"/>
              <a:gd name="connsiteY39" fmla="*/ 2955260 h 4505637"/>
              <a:gd name="connsiteX40" fmla="*/ 904779 w 3699961"/>
              <a:gd name="connsiteY40" fmla="*/ 113022 h 4505637"/>
              <a:gd name="connsiteX41" fmla="*/ 1420196 w 3699961"/>
              <a:gd name="connsiteY41" fmla="*/ 274 h 45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699961" h="4505637">
                <a:moveTo>
                  <a:pt x="1877296" y="1751149"/>
                </a:moveTo>
                <a:cubicBezTo>
                  <a:pt x="2023406" y="1766027"/>
                  <a:pt x="2173866" y="1885321"/>
                  <a:pt x="2253716" y="2066626"/>
                </a:cubicBezTo>
                <a:cubicBezTo>
                  <a:pt x="2360183" y="2308726"/>
                  <a:pt x="2301194" y="2568839"/>
                  <a:pt x="2122072" y="2648459"/>
                </a:cubicBezTo>
                <a:cubicBezTo>
                  <a:pt x="1942590" y="2728078"/>
                  <a:pt x="1710235" y="2596220"/>
                  <a:pt x="1603768" y="2354120"/>
                </a:cubicBezTo>
                <a:cubicBezTo>
                  <a:pt x="1496942" y="2112380"/>
                  <a:pt x="1555930" y="1852266"/>
                  <a:pt x="1735412" y="1772647"/>
                </a:cubicBezTo>
                <a:cubicBezTo>
                  <a:pt x="1780373" y="1752832"/>
                  <a:pt x="1828593" y="1746190"/>
                  <a:pt x="1877296" y="1751149"/>
                </a:cubicBezTo>
                <a:close/>
                <a:moveTo>
                  <a:pt x="1824506" y="1521213"/>
                </a:moveTo>
                <a:cubicBezTo>
                  <a:pt x="1750909" y="1513658"/>
                  <a:pt x="1678095" y="1523627"/>
                  <a:pt x="1610299" y="1553509"/>
                </a:cubicBezTo>
                <a:cubicBezTo>
                  <a:pt x="1339118" y="1673398"/>
                  <a:pt x="1249804" y="2067270"/>
                  <a:pt x="1410784" y="2431619"/>
                </a:cubicBezTo>
                <a:cubicBezTo>
                  <a:pt x="1572125" y="2796328"/>
                  <a:pt x="1923616" y="2995784"/>
                  <a:pt x="2194797" y="2875894"/>
                </a:cubicBezTo>
                <a:cubicBezTo>
                  <a:pt x="2465618" y="2756365"/>
                  <a:pt x="2554931" y="2362133"/>
                  <a:pt x="2393591" y="1997784"/>
                </a:cubicBezTo>
                <a:cubicBezTo>
                  <a:pt x="2273126" y="1724253"/>
                  <a:pt x="2045296" y="1543878"/>
                  <a:pt x="1824506" y="1521213"/>
                </a:cubicBezTo>
                <a:close/>
                <a:moveTo>
                  <a:pt x="1706576" y="1188563"/>
                </a:moveTo>
                <a:cubicBezTo>
                  <a:pt x="2056115" y="1181681"/>
                  <a:pt x="2433544" y="1457201"/>
                  <a:pt x="2626958" y="1894816"/>
                </a:cubicBezTo>
                <a:cubicBezTo>
                  <a:pt x="2865007" y="2433059"/>
                  <a:pt x="2733558" y="3012705"/>
                  <a:pt x="2333089" y="3189839"/>
                </a:cubicBezTo>
                <a:cubicBezTo>
                  <a:pt x="1932980" y="3366253"/>
                  <a:pt x="1415826" y="3073190"/>
                  <a:pt x="1177778" y="2534947"/>
                </a:cubicBezTo>
                <a:cubicBezTo>
                  <a:pt x="939729" y="1996704"/>
                  <a:pt x="1071538" y="1416698"/>
                  <a:pt x="1471647" y="1239924"/>
                </a:cubicBezTo>
                <a:cubicBezTo>
                  <a:pt x="1546736" y="1206779"/>
                  <a:pt x="1625913" y="1190151"/>
                  <a:pt x="1706576" y="1188563"/>
                </a:cubicBezTo>
                <a:close/>
                <a:moveTo>
                  <a:pt x="1654420" y="920361"/>
                </a:moveTo>
                <a:cubicBezTo>
                  <a:pt x="1552710" y="922247"/>
                  <a:pt x="1452919" y="943101"/>
                  <a:pt x="1358355" y="984808"/>
                </a:cubicBezTo>
                <a:cubicBezTo>
                  <a:pt x="854375" y="1207607"/>
                  <a:pt x="688062" y="1940432"/>
                  <a:pt x="987570" y="2618187"/>
                </a:cubicBezTo>
                <a:cubicBezTo>
                  <a:pt x="1287438" y="3296302"/>
                  <a:pt x="1941173" y="3667034"/>
                  <a:pt x="2444793" y="3444235"/>
                </a:cubicBezTo>
                <a:cubicBezTo>
                  <a:pt x="2948773" y="3221436"/>
                  <a:pt x="3115086" y="2488611"/>
                  <a:pt x="2815578" y="1810856"/>
                </a:cubicBezTo>
                <a:cubicBezTo>
                  <a:pt x="2571935" y="1260180"/>
                  <a:pt x="2095161" y="912188"/>
                  <a:pt x="1654420" y="920361"/>
                </a:cubicBezTo>
                <a:close/>
                <a:moveTo>
                  <a:pt x="1591529" y="590080"/>
                </a:moveTo>
                <a:cubicBezTo>
                  <a:pt x="2144773" y="579274"/>
                  <a:pt x="2742546" y="1015403"/>
                  <a:pt x="3048489" y="1707915"/>
                </a:cubicBezTo>
                <a:cubicBezTo>
                  <a:pt x="3425394" y="2559878"/>
                  <a:pt x="3216962" y="3477709"/>
                  <a:pt x="2583387" y="3757737"/>
                </a:cubicBezTo>
                <a:cubicBezTo>
                  <a:pt x="1950172" y="4037765"/>
                  <a:pt x="1131204" y="3573451"/>
                  <a:pt x="754659" y="2721128"/>
                </a:cubicBezTo>
                <a:cubicBezTo>
                  <a:pt x="377754" y="1869165"/>
                  <a:pt x="586186" y="951335"/>
                  <a:pt x="1219761" y="671306"/>
                </a:cubicBezTo>
                <a:cubicBezTo>
                  <a:pt x="1338556" y="618869"/>
                  <a:pt x="1463856" y="592574"/>
                  <a:pt x="1591529" y="590080"/>
                </a:cubicBezTo>
                <a:close/>
                <a:moveTo>
                  <a:pt x="1482854" y="330989"/>
                </a:moveTo>
                <a:cubicBezTo>
                  <a:pt x="1331850" y="333878"/>
                  <a:pt x="1183717" y="364945"/>
                  <a:pt x="1043382" y="426986"/>
                </a:cubicBezTo>
                <a:cubicBezTo>
                  <a:pt x="294925" y="757512"/>
                  <a:pt x="48319" y="1845945"/>
                  <a:pt x="493289" y="2852285"/>
                </a:cubicBezTo>
                <a:cubicBezTo>
                  <a:pt x="937899" y="3859346"/>
                  <a:pt x="1908482" y="4409503"/>
                  <a:pt x="2656579" y="4078977"/>
                </a:cubicBezTo>
                <a:cubicBezTo>
                  <a:pt x="3405036" y="3748091"/>
                  <a:pt x="3651642" y="2660019"/>
                  <a:pt x="3207032" y="1653317"/>
                </a:cubicBezTo>
                <a:cubicBezTo>
                  <a:pt x="2845494" y="835081"/>
                  <a:pt x="2137207" y="318472"/>
                  <a:pt x="1482854" y="330989"/>
                </a:cubicBezTo>
                <a:close/>
                <a:moveTo>
                  <a:pt x="1420196" y="274"/>
                </a:moveTo>
                <a:cubicBezTo>
                  <a:pt x="2187188" y="-14787"/>
                  <a:pt x="3015822" y="590224"/>
                  <a:pt x="3439957" y="1550343"/>
                </a:cubicBezTo>
                <a:cubicBezTo>
                  <a:pt x="3961969" y="2731669"/>
                  <a:pt x="3673242" y="4004447"/>
                  <a:pt x="2795182" y="4392581"/>
                </a:cubicBezTo>
                <a:cubicBezTo>
                  <a:pt x="1917122" y="4780715"/>
                  <a:pt x="782016" y="4137305"/>
                  <a:pt x="260004" y="2955260"/>
                </a:cubicBezTo>
                <a:cubicBezTo>
                  <a:pt x="-262008" y="1773935"/>
                  <a:pt x="26718" y="501156"/>
                  <a:pt x="904779" y="113022"/>
                </a:cubicBezTo>
                <a:cubicBezTo>
                  <a:pt x="1069482" y="40247"/>
                  <a:pt x="1243198" y="3750"/>
                  <a:pt x="1420196" y="274"/>
                </a:cubicBezTo>
                <a:close/>
              </a:path>
            </a:pathLst>
          </a:custGeom>
          <a:solidFill>
            <a:schemeClr val="accent5"/>
          </a:solidFill>
          <a:ln>
            <a:noFill/>
          </a:ln>
          <a:effectLst/>
        </p:spPr>
        <p:txBody>
          <a:bodyPr wrap="square" anchor="ctr">
            <a:noAutofit/>
          </a:bodyPr>
          <a:lstStyle/>
          <a:p>
            <a:endParaRPr lang="en-US" sz="3266" dirty="0">
              <a:latin typeface="Lato Light" panose="020F0502020204030203" pitchFamily="34" charset="0"/>
            </a:endParaRPr>
          </a:p>
        </p:txBody>
      </p:sp>
      <p:grpSp>
        <p:nvGrpSpPr>
          <p:cNvPr id="23" name="Group 22">
            <a:extLst>
              <a:ext uri="{FF2B5EF4-FFF2-40B4-BE49-F238E27FC236}">
                <a16:creationId xmlns:a16="http://schemas.microsoft.com/office/drawing/2014/main" id="{58ABBC5B-766A-CA42-B89E-D2B72F4EE40C}"/>
              </a:ext>
            </a:extLst>
          </p:cNvPr>
          <p:cNvGrpSpPr/>
          <p:nvPr/>
        </p:nvGrpSpPr>
        <p:grpSpPr>
          <a:xfrm flipH="1">
            <a:off x="750937" y="1565148"/>
            <a:ext cx="2386735" cy="2515945"/>
            <a:chOff x="6420196" y="3478339"/>
            <a:chExt cx="4772662" cy="5031889"/>
          </a:xfrm>
        </p:grpSpPr>
        <p:sp>
          <p:nvSpPr>
            <p:cNvPr id="5" name="Freeform 7">
              <a:extLst>
                <a:ext uri="{FF2B5EF4-FFF2-40B4-BE49-F238E27FC236}">
                  <a16:creationId xmlns:a16="http://schemas.microsoft.com/office/drawing/2014/main" id="{E51F88CE-0C27-DF43-A6F5-0250FB941940}"/>
                </a:ext>
              </a:extLst>
            </p:cNvPr>
            <p:cNvSpPr>
              <a:spLocks noChangeArrowheads="1"/>
            </p:cNvSpPr>
            <p:nvPr/>
          </p:nvSpPr>
          <p:spPr bwMode="auto">
            <a:xfrm>
              <a:off x="6420196" y="7830477"/>
              <a:ext cx="633667" cy="679751"/>
            </a:xfrm>
            <a:custGeom>
              <a:avLst/>
              <a:gdLst>
                <a:gd name="T0" fmla="*/ 156 w 972"/>
                <a:gd name="T1" fmla="*/ 933 h 1039"/>
                <a:gd name="T2" fmla="*/ 0 w 972"/>
                <a:gd name="T3" fmla="*/ 1038 h 1039"/>
                <a:gd name="T4" fmla="*/ 96 w 972"/>
                <a:gd name="T5" fmla="*/ 871 h 1039"/>
                <a:gd name="T6" fmla="*/ 908 w 972"/>
                <a:gd name="T7" fmla="*/ 0 h 1039"/>
                <a:gd name="T8" fmla="*/ 971 w 972"/>
                <a:gd name="T9" fmla="*/ 58 h 1039"/>
                <a:gd name="T10" fmla="*/ 156 w 972"/>
                <a:gd name="T11" fmla="*/ 933 h 1039"/>
              </a:gdLst>
              <a:ahLst/>
              <a:cxnLst>
                <a:cxn ang="0">
                  <a:pos x="T0" y="T1"/>
                </a:cxn>
                <a:cxn ang="0">
                  <a:pos x="T2" y="T3"/>
                </a:cxn>
                <a:cxn ang="0">
                  <a:pos x="T4" y="T5"/>
                </a:cxn>
                <a:cxn ang="0">
                  <a:pos x="T6" y="T7"/>
                </a:cxn>
                <a:cxn ang="0">
                  <a:pos x="T8" y="T9"/>
                </a:cxn>
                <a:cxn ang="0">
                  <a:pos x="T10" y="T11"/>
                </a:cxn>
              </a:cxnLst>
              <a:rect l="0" t="0" r="r" b="b"/>
              <a:pathLst>
                <a:path w="972" h="1039">
                  <a:moveTo>
                    <a:pt x="156" y="933"/>
                  </a:moveTo>
                  <a:lnTo>
                    <a:pt x="0" y="1038"/>
                  </a:lnTo>
                  <a:lnTo>
                    <a:pt x="96" y="871"/>
                  </a:lnTo>
                  <a:lnTo>
                    <a:pt x="908" y="0"/>
                  </a:lnTo>
                  <a:lnTo>
                    <a:pt x="971" y="58"/>
                  </a:lnTo>
                  <a:lnTo>
                    <a:pt x="156" y="933"/>
                  </a:lnTo>
                </a:path>
              </a:pathLst>
            </a:custGeom>
            <a:solidFill>
              <a:srgbClr val="D9A95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6" name="Freeform 8">
              <a:extLst>
                <a:ext uri="{FF2B5EF4-FFF2-40B4-BE49-F238E27FC236}">
                  <a16:creationId xmlns:a16="http://schemas.microsoft.com/office/drawing/2014/main" id="{125E1351-8DCB-EA48-AA87-5C9739C5C66B}"/>
                </a:ext>
              </a:extLst>
            </p:cNvPr>
            <p:cNvSpPr>
              <a:spLocks noChangeArrowheads="1"/>
            </p:cNvSpPr>
            <p:nvPr/>
          </p:nvSpPr>
          <p:spPr bwMode="auto">
            <a:xfrm>
              <a:off x="6420196" y="7856398"/>
              <a:ext cx="633667" cy="650948"/>
            </a:xfrm>
            <a:custGeom>
              <a:avLst/>
              <a:gdLst>
                <a:gd name="T0" fmla="*/ 953 w 972"/>
                <a:gd name="T1" fmla="*/ 0 h 998"/>
                <a:gd name="T2" fmla="*/ 138 w 972"/>
                <a:gd name="T3" fmla="*/ 876 h 998"/>
                <a:gd name="T4" fmla="*/ 27 w 972"/>
                <a:gd name="T5" fmla="*/ 950 h 998"/>
                <a:gd name="T6" fmla="*/ 0 w 972"/>
                <a:gd name="T7" fmla="*/ 997 h 998"/>
                <a:gd name="T8" fmla="*/ 156 w 972"/>
                <a:gd name="T9" fmla="*/ 892 h 998"/>
                <a:gd name="T10" fmla="*/ 971 w 972"/>
                <a:gd name="T11" fmla="*/ 17 h 998"/>
                <a:gd name="T12" fmla="*/ 953 w 972"/>
                <a:gd name="T13" fmla="*/ 0 h 998"/>
              </a:gdLst>
              <a:ahLst/>
              <a:cxnLst>
                <a:cxn ang="0">
                  <a:pos x="T0" y="T1"/>
                </a:cxn>
                <a:cxn ang="0">
                  <a:pos x="T2" y="T3"/>
                </a:cxn>
                <a:cxn ang="0">
                  <a:pos x="T4" y="T5"/>
                </a:cxn>
                <a:cxn ang="0">
                  <a:pos x="T6" y="T7"/>
                </a:cxn>
                <a:cxn ang="0">
                  <a:pos x="T8" y="T9"/>
                </a:cxn>
                <a:cxn ang="0">
                  <a:pos x="T10" y="T11"/>
                </a:cxn>
                <a:cxn ang="0">
                  <a:pos x="T12" y="T13"/>
                </a:cxn>
              </a:cxnLst>
              <a:rect l="0" t="0" r="r" b="b"/>
              <a:pathLst>
                <a:path w="972" h="998">
                  <a:moveTo>
                    <a:pt x="953" y="0"/>
                  </a:moveTo>
                  <a:lnTo>
                    <a:pt x="138" y="876"/>
                  </a:lnTo>
                  <a:lnTo>
                    <a:pt x="27" y="950"/>
                  </a:lnTo>
                  <a:lnTo>
                    <a:pt x="0" y="997"/>
                  </a:lnTo>
                  <a:lnTo>
                    <a:pt x="156" y="892"/>
                  </a:lnTo>
                  <a:lnTo>
                    <a:pt x="971" y="17"/>
                  </a:lnTo>
                  <a:lnTo>
                    <a:pt x="953"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7" name="Freeform 9">
              <a:extLst>
                <a:ext uri="{FF2B5EF4-FFF2-40B4-BE49-F238E27FC236}">
                  <a16:creationId xmlns:a16="http://schemas.microsoft.com/office/drawing/2014/main" id="{F6639D2A-2E0A-8644-A626-519B50CB873E}"/>
                </a:ext>
              </a:extLst>
            </p:cNvPr>
            <p:cNvSpPr>
              <a:spLocks noChangeArrowheads="1"/>
            </p:cNvSpPr>
            <p:nvPr/>
          </p:nvSpPr>
          <p:spPr bwMode="auto">
            <a:xfrm>
              <a:off x="6820559" y="7997534"/>
              <a:ext cx="77767" cy="77767"/>
            </a:xfrm>
            <a:custGeom>
              <a:avLst/>
              <a:gdLst>
                <a:gd name="T0" fmla="*/ 56 w 120"/>
                <a:gd name="T1" fmla="*/ 0 h 121"/>
                <a:gd name="T2" fmla="*/ 0 w 120"/>
                <a:gd name="T3" fmla="*/ 60 h 121"/>
                <a:gd name="T4" fmla="*/ 0 w 120"/>
                <a:gd name="T5" fmla="*/ 60 h 121"/>
                <a:gd name="T6" fmla="*/ 62 w 120"/>
                <a:gd name="T7" fmla="*/ 120 h 121"/>
                <a:gd name="T8" fmla="*/ 119 w 120"/>
                <a:gd name="T9" fmla="*/ 59 h 121"/>
                <a:gd name="T10" fmla="*/ 56 w 120"/>
                <a:gd name="T11" fmla="*/ 0 h 121"/>
              </a:gdLst>
              <a:ahLst/>
              <a:cxnLst>
                <a:cxn ang="0">
                  <a:pos x="T0" y="T1"/>
                </a:cxn>
                <a:cxn ang="0">
                  <a:pos x="T2" y="T3"/>
                </a:cxn>
                <a:cxn ang="0">
                  <a:pos x="T4" y="T5"/>
                </a:cxn>
                <a:cxn ang="0">
                  <a:pos x="T6" y="T7"/>
                </a:cxn>
                <a:cxn ang="0">
                  <a:pos x="T8" y="T9"/>
                </a:cxn>
                <a:cxn ang="0">
                  <a:pos x="T10" y="T11"/>
                </a:cxn>
              </a:cxnLst>
              <a:rect l="0" t="0" r="r" b="b"/>
              <a:pathLst>
                <a:path w="120" h="121">
                  <a:moveTo>
                    <a:pt x="56" y="0"/>
                  </a:moveTo>
                  <a:lnTo>
                    <a:pt x="0" y="60"/>
                  </a:lnTo>
                  <a:lnTo>
                    <a:pt x="0" y="60"/>
                  </a:lnTo>
                  <a:cubicBezTo>
                    <a:pt x="6" y="82"/>
                    <a:pt x="22" y="111"/>
                    <a:pt x="62" y="120"/>
                  </a:cubicBezTo>
                  <a:lnTo>
                    <a:pt x="119" y="59"/>
                  </a:lnTo>
                  <a:lnTo>
                    <a:pt x="56"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8" name="Freeform 10">
              <a:extLst>
                <a:ext uri="{FF2B5EF4-FFF2-40B4-BE49-F238E27FC236}">
                  <a16:creationId xmlns:a16="http://schemas.microsoft.com/office/drawing/2014/main" id="{F8A34894-E874-AF48-913D-4891461622B7}"/>
                </a:ext>
              </a:extLst>
            </p:cNvPr>
            <p:cNvSpPr>
              <a:spLocks noChangeArrowheads="1"/>
            </p:cNvSpPr>
            <p:nvPr/>
          </p:nvSpPr>
          <p:spPr bwMode="auto">
            <a:xfrm>
              <a:off x="9260174" y="3881581"/>
              <a:ext cx="1932684" cy="1598569"/>
            </a:xfrm>
            <a:custGeom>
              <a:avLst/>
              <a:gdLst>
                <a:gd name="T0" fmla="*/ 1912 w 2959"/>
                <a:gd name="T1" fmla="*/ 393 h 2448"/>
                <a:gd name="T2" fmla="*/ 1912 w 2959"/>
                <a:gd name="T3" fmla="*/ 393 h 2448"/>
                <a:gd name="T4" fmla="*/ 2861 w 2959"/>
                <a:gd name="T5" fmla="*/ 568 h 2448"/>
                <a:gd name="T6" fmla="*/ 2861 w 2959"/>
                <a:gd name="T7" fmla="*/ 568 h 2448"/>
                <a:gd name="T8" fmla="*/ 2714 w 2959"/>
                <a:gd name="T9" fmla="*/ 1284 h 2448"/>
                <a:gd name="T10" fmla="*/ 2714 w 2959"/>
                <a:gd name="T11" fmla="*/ 1284 h 2448"/>
                <a:gd name="T12" fmla="*/ 2057 w 2959"/>
                <a:gd name="T13" fmla="*/ 1801 h 2448"/>
                <a:gd name="T14" fmla="*/ 2057 w 2959"/>
                <a:gd name="T15" fmla="*/ 1801 h 2448"/>
                <a:gd name="T16" fmla="*/ 0 w 2959"/>
                <a:gd name="T17" fmla="*/ 2447 h 2448"/>
                <a:gd name="T18" fmla="*/ 1912 w 2959"/>
                <a:gd name="T19" fmla="*/ 393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9" h="2448">
                  <a:moveTo>
                    <a:pt x="1912" y="393"/>
                  </a:moveTo>
                  <a:lnTo>
                    <a:pt x="1912" y="393"/>
                  </a:lnTo>
                  <a:cubicBezTo>
                    <a:pt x="2350" y="0"/>
                    <a:pt x="2767" y="313"/>
                    <a:pt x="2861" y="568"/>
                  </a:cubicBezTo>
                  <a:lnTo>
                    <a:pt x="2861" y="568"/>
                  </a:lnTo>
                  <a:cubicBezTo>
                    <a:pt x="2958" y="827"/>
                    <a:pt x="2832" y="1091"/>
                    <a:pt x="2714" y="1284"/>
                  </a:cubicBezTo>
                  <a:lnTo>
                    <a:pt x="2714" y="1284"/>
                  </a:lnTo>
                  <a:cubicBezTo>
                    <a:pt x="2566" y="1527"/>
                    <a:pt x="2297" y="1687"/>
                    <a:pt x="2057" y="1801"/>
                  </a:cubicBezTo>
                  <a:lnTo>
                    <a:pt x="2057" y="1801"/>
                  </a:lnTo>
                  <a:cubicBezTo>
                    <a:pt x="1635" y="2003"/>
                    <a:pt x="516" y="2313"/>
                    <a:pt x="0" y="2447"/>
                  </a:cubicBezTo>
                  <a:lnTo>
                    <a:pt x="1912" y="393"/>
                  </a:lnTo>
                </a:path>
              </a:pathLst>
            </a:custGeom>
            <a:solidFill>
              <a:schemeClr val="accent5">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9" name="Freeform 11">
              <a:extLst>
                <a:ext uri="{FF2B5EF4-FFF2-40B4-BE49-F238E27FC236}">
                  <a16:creationId xmlns:a16="http://schemas.microsoft.com/office/drawing/2014/main" id="{5DA87710-54A1-014C-8134-613C282DC1E2}"/>
                </a:ext>
              </a:extLst>
            </p:cNvPr>
            <p:cNvSpPr>
              <a:spLocks noChangeArrowheads="1"/>
            </p:cNvSpPr>
            <p:nvPr/>
          </p:nvSpPr>
          <p:spPr bwMode="auto">
            <a:xfrm>
              <a:off x="9260174" y="3872941"/>
              <a:ext cx="1722421" cy="1610088"/>
            </a:xfrm>
            <a:custGeom>
              <a:avLst/>
              <a:gdLst>
                <a:gd name="T0" fmla="*/ 1913 w 2639"/>
                <a:gd name="T1" fmla="*/ 407 h 2463"/>
                <a:gd name="T2" fmla="*/ 1913 w 2639"/>
                <a:gd name="T3" fmla="*/ 407 h 2463"/>
                <a:gd name="T4" fmla="*/ 2616 w 2639"/>
                <a:gd name="T5" fmla="*/ 353 h 2463"/>
                <a:gd name="T6" fmla="*/ 2616 w 2639"/>
                <a:gd name="T7" fmla="*/ 353 h 2463"/>
                <a:gd name="T8" fmla="*/ 2353 w 2639"/>
                <a:gd name="T9" fmla="*/ 963 h 2463"/>
                <a:gd name="T10" fmla="*/ 2353 w 2639"/>
                <a:gd name="T11" fmla="*/ 963 h 2463"/>
                <a:gd name="T12" fmla="*/ 1736 w 2639"/>
                <a:gd name="T13" fmla="*/ 1515 h 2463"/>
                <a:gd name="T14" fmla="*/ 1736 w 2639"/>
                <a:gd name="T15" fmla="*/ 1515 h 2463"/>
                <a:gd name="T16" fmla="*/ 0 w 2639"/>
                <a:gd name="T17" fmla="*/ 2462 h 2463"/>
                <a:gd name="T18" fmla="*/ 1913 w 2639"/>
                <a:gd name="T19" fmla="*/ 407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9" h="2463">
                  <a:moveTo>
                    <a:pt x="1913" y="407"/>
                  </a:moveTo>
                  <a:lnTo>
                    <a:pt x="1913" y="407"/>
                  </a:lnTo>
                  <a:cubicBezTo>
                    <a:pt x="2336" y="0"/>
                    <a:pt x="2595" y="167"/>
                    <a:pt x="2616" y="353"/>
                  </a:cubicBezTo>
                  <a:lnTo>
                    <a:pt x="2616" y="353"/>
                  </a:lnTo>
                  <a:cubicBezTo>
                    <a:pt x="2638" y="542"/>
                    <a:pt x="2485" y="782"/>
                    <a:pt x="2353" y="963"/>
                  </a:cubicBezTo>
                  <a:lnTo>
                    <a:pt x="2353" y="963"/>
                  </a:lnTo>
                  <a:cubicBezTo>
                    <a:pt x="2188" y="1189"/>
                    <a:pt x="1946" y="1373"/>
                    <a:pt x="1736" y="1515"/>
                  </a:cubicBezTo>
                  <a:lnTo>
                    <a:pt x="1736" y="1515"/>
                  </a:lnTo>
                  <a:cubicBezTo>
                    <a:pt x="1365" y="1766"/>
                    <a:pt x="430" y="2247"/>
                    <a:pt x="0" y="2462"/>
                  </a:cubicBezTo>
                  <a:lnTo>
                    <a:pt x="1913" y="407"/>
                  </a:lnTo>
                </a:path>
              </a:pathLst>
            </a:custGeom>
            <a:solidFill>
              <a:schemeClr val="accent5">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0" name="Freeform 13">
              <a:extLst>
                <a:ext uri="{FF2B5EF4-FFF2-40B4-BE49-F238E27FC236}">
                  <a16:creationId xmlns:a16="http://schemas.microsoft.com/office/drawing/2014/main" id="{A23248C7-2F4C-1443-B2CC-9FD6454C97D1}"/>
                </a:ext>
              </a:extLst>
            </p:cNvPr>
            <p:cNvSpPr>
              <a:spLocks noChangeArrowheads="1"/>
            </p:cNvSpPr>
            <p:nvPr/>
          </p:nvSpPr>
          <p:spPr bwMode="auto">
            <a:xfrm>
              <a:off x="9260174" y="3633875"/>
              <a:ext cx="1540963" cy="1849154"/>
            </a:xfrm>
            <a:custGeom>
              <a:avLst/>
              <a:gdLst>
                <a:gd name="T0" fmla="*/ 1970 w 2361"/>
                <a:gd name="T1" fmla="*/ 712 h 2829"/>
                <a:gd name="T2" fmla="*/ 1970 w 2361"/>
                <a:gd name="T3" fmla="*/ 712 h 2829"/>
                <a:gd name="T4" fmla="*/ 1994 w 2361"/>
                <a:gd name="T5" fmla="*/ 3 h 2829"/>
                <a:gd name="T6" fmla="*/ 1994 w 2361"/>
                <a:gd name="T7" fmla="*/ 3 h 2829"/>
                <a:gd name="T8" fmla="*/ 1395 w 2361"/>
                <a:gd name="T9" fmla="*/ 326 h 2829"/>
                <a:gd name="T10" fmla="*/ 1395 w 2361"/>
                <a:gd name="T11" fmla="*/ 326 h 2829"/>
                <a:gd name="T12" fmla="*/ 870 w 2361"/>
                <a:gd name="T13" fmla="*/ 999 h 2829"/>
                <a:gd name="T14" fmla="*/ 870 w 2361"/>
                <a:gd name="T15" fmla="*/ 999 h 2829"/>
                <a:gd name="T16" fmla="*/ 0 w 2361"/>
                <a:gd name="T17" fmla="*/ 2828 h 2829"/>
                <a:gd name="T18" fmla="*/ 1970 w 2361"/>
                <a:gd name="T19" fmla="*/ 712 h 2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1" h="2829">
                  <a:moveTo>
                    <a:pt x="1970" y="712"/>
                  </a:moveTo>
                  <a:lnTo>
                    <a:pt x="1970" y="712"/>
                  </a:lnTo>
                  <a:cubicBezTo>
                    <a:pt x="2360" y="249"/>
                    <a:pt x="2181" y="6"/>
                    <a:pt x="1994" y="3"/>
                  </a:cubicBezTo>
                  <a:lnTo>
                    <a:pt x="1994" y="3"/>
                  </a:lnTo>
                  <a:cubicBezTo>
                    <a:pt x="1803" y="0"/>
                    <a:pt x="1570" y="177"/>
                    <a:pt x="1395" y="326"/>
                  </a:cubicBezTo>
                  <a:lnTo>
                    <a:pt x="1395" y="326"/>
                  </a:lnTo>
                  <a:cubicBezTo>
                    <a:pt x="1176" y="514"/>
                    <a:pt x="1002" y="774"/>
                    <a:pt x="870" y="999"/>
                  </a:cubicBezTo>
                  <a:lnTo>
                    <a:pt x="870" y="999"/>
                  </a:lnTo>
                  <a:cubicBezTo>
                    <a:pt x="636" y="1394"/>
                    <a:pt x="196" y="2377"/>
                    <a:pt x="0" y="2828"/>
                  </a:cubicBezTo>
                  <a:lnTo>
                    <a:pt x="1970" y="712"/>
                  </a:lnTo>
                </a:path>
              </a:pathLst>
            </a:custGeom>
            <a:solidFill>
              <a:schemeClr val="accent5">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1" name="Freeform 14">
              <a:extLst>
                <a:ext uri="{FF2B5EF4-FFF2-40B4-BE49-F238E27FC236}">
                  <a16:creationId xmlns:a16="http://schemas.microsoft.com/office/drawing/2014/main" id="{5260D5C2-C292-294A-B82F-509CAE2DEA16}"/>
                </a:ext>
              </a:extLst>
            </p:cNvPr>
            <p:cNvSpPr>
              <a:spLocks noChangeArrowheads="1"/>
            </p:cNvSpPr>
            <p:nvPr/>
          </p:nvSpPr>
          <p:spPr bwMode="auto">
            <a:xfrm>
              <a:off x="9260174" y="3478339"/>
              <a:ext cx="1486236" cy="2004690"/>
            </a:xfrm>
            <a:custGeom>
              <a:avLst/>
              <a:gdLst>
                <a:gd name="T0" fmla="*/ 1912 w 2274"/>
                <a:gd name="T1" fmla="*/ 1012 h 3067"/>
                <a:gd name="T2" fmla="*/ 1912 w 2274"/>
                <a:gd name="T3" fmla="*/ 1012 h 3067"/>
                <a:gd name="T4" fmla="*/ 1670 w 2274"/>
                <a:gd name="T5" fmla="*/ 78 h 3067"/>
                <a:gd name="T6" fmla="*/ 1670 w 2274"/>
                <a:gd name="T7" fmla="*/ 78 h 3067"/>
                <a:gd name="T8" fmla="*/ 966 w 2274"/>
                <a:gd name="T9" fmla="*/ 276 h 3067"/>
                <a:gd name="T10" fmla="*/ 966 w 2274"/>
                <a:gd name="T11" fmla="*/ 276 h 3067"/>
                <a:gd name="T12" fmla="*/ 497 w 2274"/>
                <a:gd name="T13" fmla="*/ 968 h 3067"/>
                <a:gd name="T14" fmla="*/ 497 w 2274"/>
                <a:gd name="T15" fmla="*/ 968 h 3067"/>
                <a:gd name="T16" fmla="*/ 0 w 2274"/>
                <a:gd name="T17" fmla="*/ 3066 h 3067"/>
                <a:gd name="T18" fmla="*/ 1912 w 2274"/>
                <a:gd name="T19" fmla="*/ 1012 h 3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4" h="3067">
                  <a:moveTo>
                    <a:pt x="1912" y="1012"/>
                  </a:moveTo>
                  <a:lnTo>
                    <a:pt x="1912" y="1012"/>
                  </a:lnTo>
                  <a:cubicBezTo>
                    <a:pt x="2273" y="547"/>
                    <a:pt x="1930" y="154"/>
                    <a:pt x="1670" y="78"/>
                  </a:cubicBezTo>
                  <a:lnTo>
                    <a:pt x="1670" y="78"/>
                  </a:lnTo>
                  <a:cubicBezTo>
                    <a:pt x="1405" y="0"/>
                    <a:pt x="1150" y="144"/>
                    <a:pt x="966" y="276"/>
                  </a:cubicBezTo>
                  <a:lnTo>
                    <a:pt x="966" y="276"/>
                  </a:lnTo>
                  <a:cubicBezTo>
                    <a:pt x="735" y="441"/>
                    <a:pt x="595" y="720"/>
                    <a:pt x="497" y="968"/>
                  </a:cubicBezTo>
                  <a:lnTo>
                    <a:pt x="497" y="968"/>
                  </a:lnTo>
                  <a:cubicBezTo>
                    <a:pt x="326" y="1404"/>
                    <a:pt x="97" y="2542"/>
                    <a:pt x="0" y="3066"/>
                  </a:cubicBezTo>
                  <a:lnTo>
                    <a:pt x="1912" y="1012"/>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2" name="Freeform 15">
              <a:extLst>
                <a:ext uri="{FF2B5EF4-FFF2-40B4-BE49-F238E27FC236}">
                  <a16:creationId xmlns:a16="http://schemas.microsoft.com/office/drawing/2014/main" id="{DA6AD3C8-B8DC-2D4F-B43F-6F8A80846D4C}"/>
                </a:ext>
              </a:extLst>
            </p:cNvPr>
            <p:cNvSpPr>
              <a:spLocks noChangeArrowheads="1"/>
            </p:cNvSpPr>
            <p:nvPr/>
          </p:nvSpPr>
          <p:spPr bwMode="auto">
            <a:xfrm>
              <a:off x="6898326" y="4114887"/>
              <a:ext cx="3634942" cy="3859605"/>
            </a:xfrm>
            <a:custGeom>
              <a:avLst/>
              <a:gdLst>
                <a:gd name="T0" fmla="*/ 412 w 5564"/>
                <a:gd name="T1" fmla="*/ 5910 h 5911"/>
                <a:gd name="T2" fmla="*/ 0 w 5564"/>
                <a:gd name="T3" fmla="*/ 5527 h 5911"/>
                <a:gd name="T4" fmla="*/ 5563 w 5564"/>
                <a:gd name="T5" fmla="*/ 0 h 5911"/>
                <a:gd name="T6" fmla="*/ 412 w 5564"/>
                <a:gd name="T7" fmla="*/ 5910 h 5911"/>
              </a:gdLst>
              <a:ahLst/>
              <a:cxnLst>
                <a:cxn ang="0">
                  <a:pos x="T0" y="T1"/>
                </a:cxn>
                <a:cxn ang="0">
                  <a:pos x="T2" y="T3"/>
                </a:cxn>
                <a:cxn ang="0">
                  <a:pos x="T4" y="T5"/>
                </a:cxn>
                <a:cxn ang="0">
                  <a:pos x="T6" y="T7"/>
                </a:cxn>
              </a:cxnLst>
              <a:rect l="0" t="0" r="r" b="b"/>
              <a:pathLst>
                <a:path w="5564" h="5911">
                  <a:moveTo>
                    <a:pt x="412" y="5910"/>
                  </a:moveTo>
                  <a:lnTo>
                    <a:pt x="0" y="5527"/>
                  </a:lnTo>
                  <a:lnTo>
                    <a:pt x="5563" y="0"/>
                  </a:lnTo>
                  <a:lnTo>
                    <a:pt x="412" y="591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3" name="Freeform 18">
              <a:extLst>
                <a:ext uri="{FF2B5EF4-FFF2-40B4-BE49-F238E27FC236}">
                  <a16:creationId xmlns:a16="http://schemas.microsoft.com/office/drawing/2014/main" id="{E9F1A3B4-23CD-8B42-BB97-55D9019F4EB0}"/>
                </a:ext>
              </a:extLst>
            </p:cNvPr>
            <p:cNvSpPr>
              <a:spLocks noChangeArrowheads="1"/>
            </p:cNvSpPr>
            <p:nvPr/>
          </p:nvSpPr>
          <p:spPr bwMode="auto">
            <a:xfrm>
              <a:off x="6837841" y="4166732"/>
              <a:ext cx="3643582" cy="3787597"/>
            </a:xfrm>
            <a:custGeom>
              <a:avLst/>
              <a:gdLst>
                <a:gd name="T0" fmla="*/ 5576 w 5577"/>
                <a:gd name="T1" fmla="*/ 0 h 5797"/>
                <a:gd name="T2" fmla="*/ 91 w 5577"/>
                <a:gd name="T3" fmla="*/ 5536 h 5797"/>
                <a:gd name="T4" fmla="*/ 91 w 5577"/>
                <a:gd name="T5" fmla="*/ 5536 h 5797"/>
                <a:gd name="T6" fmla="*/ 41 w 5577"/>
                <a:gd name="T7" fmla="*/ 5796 h 5797"/>
                <a:gd name="T8" fmla="*/ 5576 w 5577"/>
                <a:gd name="T9" fmla="*/ 0 h 5797"/>
              </a:gdLst>
              <a:ahLst/>
              <a:cxnLst>
                <a:cxn ang="0">
                  <a:pos x="T0" y="T1"/>
                </a:cxn>
                <a:cxn ang="0">
                  <a:pos x="T2" y="T3"/>
                </a:cxn>
                <a:cxn ang="0">
                  <a:pos x="T4" y="T5"/>
                </a:cxn>
                <a:cxn ang="0">
                  <a:pos x="T6" y="T7"/>
                </a:cxn>
                <a:cxn ang="0">
                  <a:pos x="T8" y="T9"/>
                </a:cxn>
              </a:cxnLst>
              <a:rect l="0" t="0" r="r" b="b"/>
              <a:pathLst>
                <a:path w="5577" h="5797">
                  <a:moveTo>
                    <a:pt x="5576" y="0"/>
                  </a:moveTo>
                  <a:lnTo>
                    <a:pt x="91" y="5536"/>
                  </a:lnTo>
                  <a:lnTo>
                    <a:pt x="91" y="5536"/>
                  </a:lnTo>
                  <a:cubicBezTo>
                    <a:pt x="91" y="5536"/>
                    <a:pt x="0" y="5650"/>
                    <a:pt x="41" y="5796"/>
                  </a:cubicBezTo>
                  <a:lnTo>
                    <a:pt x="557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4" name="Freeform 17">
              <a:extLst>
                <a:ext uri="{FF2B5EF4-FFF2-40B4-BE49-F238E27FC236}">
                  <a16:creationId xmlns:a16="http://schemas.microsoft.com/office/drawing/2014/main" id="{127152CA-0752-4D4A-A68B-B811216F5915}"/>
                </a:ext>
              </a:extLst>
            </p:cNvPr>
            <p:cNvSpPr>
              <a:spLocks noChangeArrowheads="1"/>
            </p:cNvSpPr>
            <p:nvPr/>
          </p:nvSpPr>
          <p:spPr bwMode="auto">
            <a:xfrm>
              <a:off x="6791756" y="6888617"/>
              <a:ext cx="1166522" cy="1209727"/>
            </a:xfrm>
            <a:custGeom>
              <a:avLst/>
              <a:gdLst>
                <a:gd name="T0" fmla="*/ 1529 w 1787"/>
                <a:gd name="T1" fmla="*/ 223 h 1851"/>
                <a:gd name="T2" fmla="*/ 1529 w 1787"/>
                <a:gd name="T3" fmla="*/ 223 h 1851"/>
                <a:gd name="T4" fmla="*/ 1440 w 1787"/>
                <a:gd name="T5" fmla="*/ 0 h 1851"/>
                <a:gd name="T6" fmla="*/ 190 w 1787"/>
                <a:gd name="T7" fmla="*/ 1249 h 1851"/>
                <a:gd name="T8" fmla="*/ 190 w 1787"/>
                <a:gd name="T9" fmla="*/ 1249 h 1851"/>
                <a:gd name="T10" fmla="*/ 159 w 1787"/>
                <a:gd name="T11" fmla="*/ 1280 h 1851"/>
                <a:gd name="T12" fmla="*/ 159 w 1787"/>
                <a:gd name="T13" fmla="*/ 1280 h 1851"/>
                <a:gd name="T14" fmla="*/ 153 w 1787"/>
                <a:gd name="T15" fmla="*/ 1287 h 1851"/>
                <a:gd name="T16" fmla="*/ 143 w 1787"/>
                <a:gd name="T17" fmla="*/ 1297 h 1851"/>
                <a:gd name="T18" fmla="*/ 144 w 1787"/>
                <a:gd name="T19" fmla="*/ 1297 h 1851"/>
                <a:gd name="T20" fmla="*/ 144 w 1787"/>
                <a:gd name="T21" fmla="*/ 1297 h 1851"/>
                <a:gd name="T22" fmla="*/ 109 w 1787"/>
                <a:gd name="T23" fmla="*/ 1748 h 1851"/>
                <a:gd name="T24" fmla="*/ 109 w 1787"/>
                <a:gd name="T25" fmla="*/ 1748 h 1851"/>
                <a:gd name="T26" fmla="*/ 546 w 1787"/>
                <a:gd name="T27" fmla="*/ 1695 h 1851"/>
                <a:gd name="T28" fmla="*/ 558 w 1787"/>
                <a:gd name="T29" fmla="*/ 1683 h 1851"/>
                <a:gd name="T30" fmla="*/ 1786 w 1787"/>
                <a:gd name="T31" fmla="*/ 287 h 1851"/>
                <a:gd name="T32" fmla="*/ 1786 w 1787"/>
                <a:gd name="T33" fmla="*/ 287 h 1851"/>
                <a:gd name="T34" fmla="*/ 1529 w 1787"/>
                <a:gd name="T35" fmla="*/ 223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87" h="1851">
                  <a:moveTo>
                    <a:pt x="1529" y="223"/>
                  </a:moveTo>
                  <a:lnTo>
                    <a:pt x="1529" y="223"/>
                  </a:lnTo>
                  <a:cubicBezTo>
                    <a:pt x="1469" y="167"/>
                    <a:pt x="1431" y="91"/>
                    <a:pt x="1440" y="0"/>
                  </a:cubicBezTo>
                  <a:lnTo>
                    <a:pt x="190" y="1249"/>
                  </a:lnTo>
                  <a:lnTo>
                    <a:pt x="190" y="1249"/>
                  </a:lnTo>
                  <a:cubicBezTo>
                    <a:pt x="180" y="1259"/>
                    <a:pt x="169" y="1269"/>
                    <a:pt x="159" y="1280"/>
                  </a:cubicBezTo>
                  <a:lnTo>
                    <a:pt x="159" y="1280"/>
                  </a:lnTo>
                  <a:cubicBezTo>
                    <a:pt x="157" y="1282"/>
                    <a:pt x="155" y="1285"/>
                    <a:pt x="153" y="1287"/>
                  </a:cubicBezTo>
                  <a:lnTo>
                    <a:pt x="143" y="1297"/>
                  </a:lnTo>
                  <a:lnTo>
                    <a:pt x="144" y="1297"/>
                  </a:lnTo>
                  <a:lnTo>
                    <a:pt x="144" y="1297"/>
                  </a:lnTo>
                  <a:cubicBezTo>
                    <a:pt x="17" y="1448"/>
                    <a:pt x="0" y="1646"/>
                    <a:pt x="109" y="1748"/>
                  </a:cubicBezTo>
                  <a:lnTo>
                    <a:pt x="109" y="1748"/>
                  </a:lnTo>
                  <a:cubicBezTo>
                    <a:pt x="219" y="1850"/>
                    <a:pt x="405" y="1833"/>
                    <a:pt x="546" y="1695"/>
                  </a:cubicBezTo>
                  <a:lnTo>
                    <a:pt x="558" y="1683"/>
                  </a:lnTo>
                  <a:lnTo>
                    <a:pt x="1786" y="287"/>
                  </a:lnTo>
                  <a:lnTo>
                    <a:pt x="1786" y="287"/>
                  </a:lnTo>
                  <a:cubicBezTo>
                    <a:pt x="1686" y="317"/>
                    <a:pt x="1597" y="285"/>
                    <a:pt x="1529" y="223"/>
                  </a:cubicBezTo>
                </a:path>
              </a:pathLst>
            </a:custGeom>
            <a:solidFill>
              <a:srgbClr val="E7B4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5" name="Freeform 14">
              <a:extLst>
                <a:ext uri="{FF2B5EF4-FFF2-40B4-BE49-F238E27FC236}">
                  <a16:creationId xmlns:a16="http://schemas.microsoft.com/office/drawing/2014/main" id="{7830135B-AF73-DB4B-A4A4-31EB3F7FF7DC}"/>
                </a:ext>
              </a:extLst>
            </p:cNvPr>
            <p:cNvSpPr>
              <a:spLocks noChangeAspect="1" noChangeArrowheads="1"/>
            </p:cNvSpPr>
            <p:nvPr/>
          </p:nvSpPr>
          <p:spPr bwMode="auto">
            <a:xfrm>
              <a:off x="6988640" y="7484561"/>
              <a:ext cx="414764" cy="394980"/>
            </a:xfrm>
            <a:custGeom>
              <a:avLst/>
              <a:gdLst>
                <a:gd name="connsiteX0" fmla="*/ 8473 w 258057"/>
                <a:gd name="connsiteY0" fmla="*/ 84308 h 245747"/>
                <a:gd name="connsiteX1" fmla="*/ 11626 w 258057"/>
                <a:gd name="connsiteY1" fmla="*/ 89249 h 245747"/>
                <a:gd name="connsiteX2" fmla="*/ 174114 w 258057"/>
                <a:gd name="connsiteY2" fmla="*/ 229744 h 245747"/>
                <a:gd name="connsiteX3" fmla="*/ 176275 w 258057"/>
                <a:gd name="connsiteY3" fmla="*/ 237290 h 245747"/>
                <a:gd name="connsiteX4" fmla="*/ 3699 w 258057"/>
                <a:gd name="connsiteY4" fmla="*/ 87452 h 245747"/>
                <a:gd name="connsiteX5" fmla="*/ 8473 w 258057"/>
                <a:gd name="connsiteY5" fmla="*/ 84308 h 245747"/>
                <a:gd name="connsiteX6" fmla="*/ 35011 w 258057"/>
                <a:gd name="connsiteY6" fmla="*/ 55866 h 245747"/>
                <a:gd name="connsiteX7" fmla="*/ 37893 w 258057"/>
                <a:gd name="connsiteY7" fmla="*/ 60668 h 245747"/>
                <a:gd name="connsiteX8" fmla="*/ 200741 w 258057"/>
                <a:gd name="connsiteY8" fmla="*/ 200335 h 245747"/>
                <a:gd name="connsiteX9" fmla="*/ 203263 w 258057"/>
                <a:gd name="connsiteY9" fmla="*/ 208234 h 245747"/>
                <a:gd name="connsiteX10" fmla="*/ 29967 w 258057"/>
                <a:gd name="connsiteY10" fmla="*/ 58873 h 245747"/>
                <a:gd name="connsiteX11" fmla="*/ 35011 w 258057"/>
                <a:gd name="connsiteY11" fmla="*/ 55866 h 245747"/>
                <a:gd name="connsiteX12" fmla="*/ 60845 w 258057"/>
                <a:gd name="connsiteY12" fmla="*/ 28660 h 245747"/>
                <a:gd name="connsiteX13" fmla="*/ 63720 w 258057"/>
                <a:gd name="connsiteY13" fmla="*/ 33341 h 245747"/>
                <a:gd name="connsiteX14" fmla="*/ 226160 w 258057"/>
                <a:gd name="connsiteY14" fmla="*/ 173786 h 245747"/>
                <a:gd name="connsiteX15" fmla="*/ 228676 w 258057"/>
                <a:gd name="connsiteY15" fmla="*/ 181348 h 245747"/>
                <a:gd name="connsiteX16" fmla="*/ 55813 w 258057"/>
                <a:gd name="connsiteY16" fmla="*/ 31540 h 245747"/>
                <a:gd name="connsiteX17" fmla="*/ 60845 w 258057"/>
                <a:gd name="connsiteY17" fmla="*/ 28660 h 245747"/>
                <a:gd name="connsiteX18" fmla="*/ 86853 w 258057"/>
                <a:gd name="connsiteY18" fmla="*/ 138 h 245747"/>
                <a:gd name="connsiteX19" fmla="*/ 89739 w 258057"/>
                <a:gd name="connsiteY19" fmla="*/ 5153 h 245747"/>
                <a:gd name="connsiteX20" fmla="*/ 253120 w 258057"/>
                <a:gd name="connsiteY20" fmla="*/ 145769 h 245747"/>
                <a:gd name="connsiteX21" fmla="*/ 255284 w 258057"/>
                <a:gd name="connsiteY21" fmla="*/ 153722 h 245747"/>
                <a:gd name="connsiteX22" fmla="*/ 81804 w 258057"/>
                <a:gd name="connsiteY22" fmla="*/ 2985 h 245747"/>
                <a:gd name="connsiteX23" fmla="*/ 86853 w 258057"/>
                <a:gd name="connsiteY23" fmla="*/ 138 h 24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8057" h="245747">
                  <a:moveTo>
                    <a:pt x="8473" y="84308"/>
                  </a:moveTo>
                  <a:cubicBezTo>
                    <a:pt x="10455" y="84757"/>
                    <a:pt x="12166" y="86554"/>
                    <a:pt x="11626" y="89249"/>
                  </a:cubicBezTo>
                  <a:cubicBezTo>
                    <a:pt x="-12514" y="174049"/>
                    <a:pt x="93770" y="264957"/>
                    <a:pt x="174114" y="229744"/>
                  </a:cubicBezTo>
                  <a:cubicBezTo>
                    <a:pt x="178797" y="227588"/>
                    <a:pt x="180959" y="235493"/>
                    <a:pt x="176275" y="237290"/>
                  </a:cubicBezTo>
                  <a:cubicBezTo>
                    <a:pt x="90528" y="275378"/>
                    <a:pt x="-21881" y="177642"/>
                    <a:pt x="3699" y="87452"/>
                  </a:cubicBezTo>
                  <a:cubicBezTo>
                    <a:pt x="4239" y="84757"/>
                    <a:pt x="6492" y="83859"/>
                    <a:pt x="8473" y="84308"/>
                  </a:cubicBezTo>
                  <a:close/>
                  <a:moveTo>
                    <a:pt x="35011" y="55866"/>
                  </a:moveTo>
                  <a:cubicBezTo>
                    <a:pt x="36992" y="56359"/>
                    <a:pt x="38614" y="58155"/>
                    <a:pt x="37893" y="60668"/>
                  </a:cubicBezTo>
                  <a:cubicBezTo>
                    <a:pt x="14835" y="144325"/>
                    <a:pt x="122560" y="234803"/>
                    <a:pt x="200741" y="200335"/>
                  </a:cubicBezTo>
                  <a:cubicBezTo>
                    <a:pt x="205785" y="198181"/>
                    <a:pt x="207947" y="206080"/>
                    <a:pt x="203263" y="208234"/>
                  </a:cubicBezTo>
                  <a:cubicBezTo>
                    <a:pt x="119317" y="245215"/>
                    <a:pt x="5107" y="147915"/>
                    <a:pt x="29967" y="58873"/>
                  </a:cubicBezTo>
                  <a:cubicBezTo>
                    <a:pt x="30687" y="56180"/>
                    <a:pt x="33029" y="55372"/>
                    <a:pt x="35011" y="55866"/>
                  </a:cubicBezTo>
                  <a:close/>
                  <a:moveTo>
                    <a:pt x="60845" y="28660"/>
                  </a:moveTo>
                  <a:cubicBezTo>
                    <a:pt x="62821" y="29110"/>
                    <a:pt x="64439" y="30820"/>
                    <a:pt x="63720" y="33341"/>
                  </a:cubicBezTo>
                  <a:cubicBezTo>
                    <a:pt x="41798" y="112566"/>
                    <a:pt x="150690" y="206556"/>
                    <a:pt x="226160" y="173786"/>
                  </a:cubicBezTo>
                  <a:cubicBezTo>
                    <a:pt x="231192" y="171625"/>
                    <a:pt x="233348" y="179187"/>
                    <a:pt x="228676" y="181348"/>
                  </a:cubicBezTo>
                  <a:cubicBezTo>
                    <a:pt x="147456" y="216639"/>
                    <a:pt x="32094" y="116527"/>
                    <a:pt x="55813" y="31540"/>
                  </a:cubicBezTo>
                  <a:cubicBezTo>
                    <a:pt x="56532" y="29020"/>
                    <a:pt x="58868" y="28209"/>
                    <a:pt x="60845" y="28660"/>
                  </a:cubicBezTo>
                  <a:close/>
                  <a:moveTo>
                    <a:pt x="86853" y="138"/>
                  </a:moveTo>
                  <a:cubicBezTo>
                    <a:pt x="88837" y="635"/>
                    <a:pt x="90460" y="2442"/>
                    <a:pt x="89739" y="5153"/>
                  </a:cubicBezTo>
                  <a:cubicBezTo>
                    <a:pt x="68820" y="82872"/>
                    <a:pt x="180266" y="177580"/>
                    <a:pt x="253120" y="145769"/>
                  </a:cubicBezTo>
                  <a:cubicBezTo>
                    <a:pt x="257809" y="143601"/>
                    <a:pt x="260334" y="151553"/>
                    <a:pt x="255284" y="153722"/>
                  </a:cubicBezTo>
                  <a:cubicBezTo>
                    <a:pt x="176659" y="188063"/>
                    <a:pt x="59082" y="86487"/>
                    <a:pt x="81804" y="2985"/>
                  </a:cubicBezTo>
                  <a:cubicBezTo>
                    <a:pt x="82526" y="454"/>
                    <a:pt x="84870" y="-359"/>
                    <a:pt x="86853" y="138"/>
                  </a:cubicBezTo>
                  <a:close/>
                </a:path>
              </a:pathLst>
            </a:custGeom>
            <a:solidFill>
              <a:srgbClr val="9E793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266" dirty="0">
                <a:latin typeface="Lato Light" panose="020F0502020204030203" pitchFamily="34" charset="0"/>
              </a:endParaRPr>
            </a:p>
          </p:txBody>
        </p:sp>
        <p:sp>
          <p:nvSpPr>
            <p:cNvPr id="16" name="Freeform 15">
              <a:extLst>
                <a:ext uri="{FF2B5EF4-FFF2-40B4-BE49-F238E27FC236}">
                  <a16:creationId xmlns:a16="http://schemas.microsoft.com/office/drawing/2014/main" id="{6CC91434-0488-8F43-A5AE-05BCB88FFAB1}"/>
                </a:ext>
              </a:extLst>
            </p:cNvPr>
            <p:cNvSpPr>
              <a:spLocks noChangeAspect="1" noChangeArrowheads="1"/>
            </p:cNvSpPr>
            <p:nvPr/>
          </p:nvSpPr>
          <p:spPr bwMode="auto">
            <a:xfrm>
              <a:off x="7506069" y="7007527"/>
              <a:ext cx="348401" cy="315296"/>
            </a:xfrm>
            <a:custGeom>
              <a:avLst/>
              <a:gdLst>
                <a:gd name="connsiteX0" fmla="*/ 5060 w 200415"/>
                <a:gd name="connsiteY0" fmla="*/ 55737 h 181372"/>
                <a:gd name="connsiteX1" fmla="*/ 8480 w 200415"/>
                <a:gd name="connsiteY1" fmla="*/ 60389 h 181372"/>
                <a:gd name="connsiteX2" fmla="*/ 143112 w 200415"/>
                <a:gd name="connsiteY2" fmla="*/ 168424 h 181372"/>
                <a:gd name="connsiteX3" fmla="*/ 145272 w 200415"/>
                <a:gd name="connsiteY3" fmla="*/ 176373 h 181372"/>
                <a:gd name="connsiteX4" fmla="*/ 560 w 200415"/>
                <a:gd name="connsiteY4" fmla="*/ 58944 h 181372"/>
                <a:gd name="connsiteX5" fmla="*/ 5060 w 200415"/>
                <a:gd name="connsiteY5" fmla="*/ 55737 h 181372"/>
                <a:gd name="connsiteX6" fmla="*/ 32834 w 200415"/>
                <a:gd name="connsiteY6" fmla="*/ 25743 h 181372"/>
                <a:gd name="connsiteX7" fmla="*/ 35973 w 200415"/>
                <a:gd name="connsiteY7" fmla="*/ 30553 h 181372"/>
                <a:gd name="connsiteX8" fmla="*/ 170126 w 200415"/>
                <a:gd name="connsiteY8" fmla="*/ 138067 h 181372"/>
                <a:gd name="connsiteX9" fmla="*/ 172637 w 200415"/>
                <a:gd name="connsiteY9" fmla="*/ 145977 h 181372"/>
                <a:gd name="connsiteX10" fmla="*/ 28082 w 200415"/>
                <a:gd name="connsiteY10" fmla="*/ 28755 h 181372"/>
                <a:gd name="connsiteX11" fmla="*/ 32834 w 200415"/>
                <a:gd name="connsiteY11" fmla="*/ 25743 h 181372"/>
                <a:gd name="connsiteX12" fmla="*/ 56991 w 200415"/>
                <a:gd name="connsiteY12" fmla="*/ 119 h 181372"/>
                <a:gd name="connsiteX13" fmla="*/ 60290 w 200415"/>
                <a:gd name="connsiteY13" fmla="*/ 4793 h 181372"/>
                <a:gd name="connsiteX14" fmla="*/ 195468 w 200415"/>
                <a:gd name="connsiteY14" fmla="*/ 112667 h 181372"/>
                <a:gd name="connsiteX15" fmla="*/ 197637 w 200415"/>
                <a:gd name="connsiteY15" fmla="*/ 120577 h 181372"/>
                <a:gd name="connsiteX16" fmla="*/ 52338 w 200415"/>
                <a:gd name="connsiteY16" fmla="*/ 2995 h 181372"/>
                <a:gd name="connsiteX17" fmla="*/ 56991 w 200415"/>
                <a:gd name="connsiteY17" fmla="*/ 119 h 18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0415" h="181372">
                  <a:moveTo>
                    <a:pt x="5060" y="55737"/>
                  </a:moveTo>
                  <a:cubicBezTo>
                    <a:pt x="7040" y="56144"/>
                    <a:pt x="8840" y="57860"/>
                    <a:pt x="8480" y="60389"/>
                  </a:cubicBezTo>
                  <a:cubicBezTo>
                    <a:pt x="920" y="117839"/>
                    <a:pt x="89115" y="191548"/>
                    <a:pt x="143112" y="168424"/>
                  </a:cubicBezTo>
                  <a:cubicBezTo>
                    <a:pt x="147791" y="166256"/>
                    <a:pt x="150311" y="174566"/>
                    <a:pt x="145272" y="176373"/>
                  </a:cubicBezTo>
                  <a:cubicBezTo>
                    <a:pt x="85155" y="202388"/>
                    <a:pt x="-8079" y="121452"/>
                    <a:pt x="560" y="58944"/>
                  </a:cubicBezTo>
                  <a:cubicBezTo>
                    <a:pt x="920" y="56234"/>
                    <a:pt x="3080" y="55331"/>
                    <a:pt x="5060" y="55737"/>
                  </a:cubicBezTo>
                  <a:close/>
                  <a:moveTo>
                    <a:pt x="32834" y="25743"/>
                  </a:moveTo>
                  <a:cubicBezTo>
                    <a:pt x="34807" y="26238"/>
                    <a:pt x="36511" y="28036"/>
                    <a:pt x="35973" y="30553"/>
                  </a:cubicBezTo>
                  <a:cubicBezTo>
                    <a:pt x="26288" y="89164"/>
                    <a:pt x="115245" y="161799"/>
                    <a:pt x="170126" y="138067"/>
                  </a:cubicBezTo>
                  <a:cubicBezTo>
                    <a:pt x="175147" y="135909"/>
                    <a:pt x="177300" y="143820"/>
                    <a:pt x="172637" y="145977"/>
                  </a:cubicBezTo>
                  <a:cubicBezTo>
                    <a:pt x="111300" y="172227"/>
                    <a:pt x="17321" y="93479"/>
                    <a:pt x="28082" y="28755"/>
                  </a:cubicBezTo>
                  <a:cubicBezTo>
                    <a:pt x="28620" y="26058"/>
                    <a:pt x="30862" y="25249"/>
                    <a:pt x="32834" y="25743"/>
                  </a:cubicBezTo>
                  <a:close/>
                  <a:moveTo>
                    <a:pt x="56991" y="119"/>
                  </a:moveTo>
                  <a:cubicBezTo>
                    <a:pt x="59025" y="568"/>
                    <a:pt x="60832" y="2276"/>
                    <a:pt x="60290" y="4793"/>
                  </a:cubicBezTo>
                  <a:cubicBezTo>
                    <a:pt x="50169" y="63764"/>
                    <a:pt x="139806" y="136399"/>
                    <a:pt x="195468" y="112667"/>
                  </a:cubicBezTo>
                  <a:cubicBezTo>
                    <a:pt x="200167" y="110509"/>
                    <a:pt x="202697" y="118420"/>
                    <a:pt x="197637" y="120577"/>
                  </a:cubicBezTo>
                  <a:cubicBezTo>
                    <a:pt x="136192" y="146827"/>
                    <a:pt x="41133" y="67719"/>
                    <a:pt x="52338" y="2995"/>
                  </a:cubicBezTo>
                  <a:cubicBezTo>
                    <a:pt x="52699" y="478"/>
                    <a:pt x="54958" y="-331"/>
                    <a:pt x="56991" y="119"/>
                  </a:cubicBezTo>
                  <a:close/>
                </a:path>
              </a:pathLst>
            </a:custGeom>
            <a:solidFill>
              <a:srgbClr val="9E793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266" dirty="0">
                <a:latin typeface="Lato Light" panose="020F0502020204030203" pitchFamily="34" charset="0"/>
              </a:endParaRPr>
            </a:p>
          </p:txBody>
        </p:sp>
      </p:grpSp>
      <p:sp>
        <p:nvSpPr>
          <p:cNvPr id="17" name="TextBox 16">
            <a:extLst>
              <a:ext uri="{FF2B5EF4-FFF2-40B4-BE49-F238E27FC236}">
                <a16:creationId xmlns:a16="http://schemas.microsoft.com/office/drawing/2014/main" id="{2957B6AA-5D6F-D245-A4AB-9BBBB4EDBFB6}"/>
              </a:ext>
            </a:extLst>
          </p:cNvPr>
          <p:cNvSpPr txBox="1"/>
          <p:nvPr/>
        </p:nvSpPr>
        <p:spPr>
          <a:xfrm>
            <a:off x="2402401" y="306186"/>
            <a:ext cx="7387215" cy="769441"/>
          </a:xfrm>
          <a:prstGeom prst="rect">
            <a:avLst/>
          </a:prstGeom>
          <a:noFill/>
        </p:spPr>
        <p:txBody>
          <a:bodyPr wrap="none" rtlCol="0">
            <a:spAutoFit/>
          </a:bodyPr>
          <a:lstStyle/>
          <a:p>
            <a:pPr algn="ctr"/>
            <a:r>
              <a:rPr lang="en-US" sz="4400" b="1" dirty="0">
                <a:solidFill>
                  <a:schemeClr val="tx2"/>
                </a:solidFill>
                <a:latin typeface="Poppins" pitchFamily="2" charset="77"/>
                <a:cs typeface="Poppins" pitchFamily="2" charset="77"/>
              </a:rPr>
              <a:t>Developing</a:t>
            </a:r>
            <a:r>
              <a:rPr lang="en-US" sz="3000" b="1" dirty="0">
                <a:solidFill>
                  <a:schemeClr val="tx2"/>
                </a:solidFill>
                <a:latin typeface="Poppins" pitchFamily="2" charset="77"/>
                <a:cs typeface="Poppins" pitchFamily="2" charset="77"/>
              </a:rPr>
              <a:t> </a:t>
            </a:r>
            <a:r>
              <a:rPr lang="en-US" sz="4400" b="1" dirty="0">
                <a:solidFill>
                  <a:schemeClr val="tx2"/>
                </a:solidFill>
                <a:latin typeface="Poppins" pitchFamily="2" charset="77"/>
                <a:cs typeface="Poppins" pitchFamily="2" charset="77"/>
              </a:rPr>
              <a:t>a Resilient Mindset</a:t>
            </a:r>
          </a:p>
        </p:txBody>
      </p:sp>
      <p:sp>
        <p:nvSpPr>
          <p:cNvPr id="47" name="Freeform 46">
            <a:extLst>
              <a:ext uri="{FF2B5EF4-FFF2-40B4-BE49-F238E27FC236}">
                <a16:creationId xmlns:a16="http://schemas.microsoft.com/office/drawing/2014/main" id="{3EEDFADA-BA96-EE47-A152-9EF69C1F38DA}"/>
              </a:ext>
            </a:extLst>
          </p:cNvPr>
          <p:cNvSpPr/>
          <p:nvPr/>
        </p:nvSpPr>
        <p:spPr>
          <a:xfrm>
            <a:off x="5154237" y="1323497"/>
            <a:ext cx="6275764" cy="1605399"/>
          </a:xfrm>
          <a:custGeom>
            <a:avLst/>
            <a:gdLst>
              <a:gd name="connsiteX0" fmla="*/ 1883526 w 12551527"/>
              <a:gd name="connsiteY0" fmla="*/ 1002344 h 3210797"/>
              <a:gd name="connsiteX1" fmla="*/ 1883526 w 12551527"/>
              <a:gd name="connsiteY1" fmla="*/ 1002345 h 3210797"/>
              <a:gd name="connsiteX2" fmla="*/ 1883526 w 12551527"/>
              <a:gd name="connsiteY2" fmla="*/ 1002345 h 3210797"/>
              <a:gd name="connsiteX3" fmla="*/ 2885871 w 12551527"/>
              <a:gd name="connsiteY3" fmla="*/ 0 h 3210797"/>
              <a:gd name="connsiteX4" fmla="*/ 11549181 w 12551527"/>
              <a:gd name="connsiteY4" fmla="*/ 0 h 3210797"/>
              <a:gd name="connsiteX5" fmla="*/ 12551527 w 12551527"/>
              <a:gd name="connsiteY5" fmla="*/ 1002345 h 3210797"/>
              <a:gd name="connsiteX6" fmla="*/ 12551525 w 12551527"/>
              <a:gd name="connsiteY6" fmla="*/ 1002345 h 3210797"/>
              <a:gd name="connsiteX7" fmla="*/ 11549181 w 12551527"/>
              <a:gd name="connsiteY7" fmla="*/ 2004690 h 3210797"/>
              <a:gd name="connsiteX8" fmla="*/ 2885871 w 12551527"/>
              <a:gd name="connsiteY8" fmla="*/ 2004689 h 3210797"/>
              <a:gd name="connsiteX9" fmla="*/ 2325450 w 12551527"/>
              <a:gd name="connsiteY9" fmla="*/ 1833504 h 3210797"/>
              <a:gd name="connsiteX10" fmla="*/ 2232768 w 12551527"/>
              <a:gd name="connsiteY10" fmla="*/ 1757034 h 3210797"/>
              <a:gd name="connsiteX11" fmla="*/ 0 w 12551527"/>
              <a:gd name="connsiteY11" fmla="*/ 3210797 h 3210797"/>
              <a:gd name="connsiteX12" fmla="*/ 2014864 w 12551527"/>
              <a:gd name="connsiteY12" fmla="*/ 1489352 h 3210797"/>
              <a:gd name="connsiteX13" fmla="*/ 1962295 w 12551527"/>
              <a:gd name="connsiteY13" fmla="*/ 1392502 h 3210797"/>
              <a:gd name="connsiteX14" fmla="*/ 1903890 w 12551527"/>
              <a:gd name="connsiteY14" fmla="*/ 1204352 h 3210797"/>
              <a:gd name="connsiteX15" fmla="*/ 1883526 w 12551527"/>
              <a:gd name="connsiteY15" fmla="*/ 1002345 h 3210797"/>
              <a:gd name="connsiteX16" fmla="*/ 1903890 w 12551527"/>
              <a:gd name="connsiteY16" fmla="*/ 800338 h 3210797"/>
              <a:gd name="connsiteX17" fmla="*/ 2885871 w 12551527"/>
              <a:gd name="connsiteY17" fmla="*/ 0 h 321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51527" h="3210797">
                <a:moveTo>
                  <a:pt x="1883526" y="1002344"/>
                </a:moveTo>
                <a:lnTo>
                  <a:pt x="1883526" y="1002345"/>
                </a:lnTo>
                <a:lnTo>
                  <a:pt x="1883526" y="1002345"/>
                </a:lnTo>
                <a:close/>
                <a:moveTo>
                  <a:pt x="2885871" y="0"/>
                </a:moveTo>
                <a:lnTo>
                  <a:pt x="11549181" y="0"/>
                </a:lnTo>
                <a:cubicBezTo>
                  <a:pt x="12102761" y="0"/>
                  <a:pt x="12551527" y="448765"/>
                  <a:pt x="12551527" y="1002345"/>
                </a:cubicBezTo>
                <a:lnTo>
                  <a:pt x="12551525" y="1002345"/>
                </a:lnTo>
                <a:cubicBezTo>
                  <a:pt x="12551525" y="1555925"/>
                  <a:pt x="12102761" y="2004690"/>
                  <a:pt x="11549181" y="2004690"/>
                </a:cubicBezTo>
                <a:lnTo>
                  <a:pt x="2885871" y="2004689"/>
                </a:lnTo>
                <a:cubicBezTo>
                  <a:pt x="2678279" y="2004689"/>
                  <a:pt x="2485426" y="1941582"/>
                  <a:pt x="2325450" y="1833504"/>
                </a:cubicBezTo>
                <a:lnTo>
                  <a:pt x="2232768" y="1757034"/>
                </a:lnTo>
                <a:lnTo>
                  <a:pt x="0" y="3210797"/>
                </a:lnTo>
                <a:lnTo>
                  <a:pt x="2014864" y="1489352"/>
                </a:lnTo>
                <a:lnTo>
                  <a:pt x="1962295" y="1392502"/>
                </a:lnTo>
                <a:cubicBezTo>
                  <a:pt x="1936935" y="1332543"/>
                  <a:pt x="1917242" y="1269602"/>
                  <a:pt x="1903890" y="1204352"/>
                </a:cubicBezTo>
                <a:lnTo>
                  <a:pt x="1883526" y="1002345"/>
                </a:lnTo>
                <a:lnTo>
                  <a:pt x="1903890" y="800338"/>
                </a:lnTo>
                <a:cubicBezTo>
                  <a:pt x="1997355" y="343586"/>
                  <a:pt x="2401489" y="0"/>
                  <a:pt x="288587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0" name="Freeform 49">
            <a:extLst>
              <a:ext uri="{FF2B5EF4-FFF2-40B4-BE49-F238E27FC236}">
                <a16:creationId xmlns:a16="http://schemas.microsoft.com/office/drawing/2014/main" id="{9510B5AB-65B7-8348-9309-2A39B1E17599}"/>
              </a:ext>
            </a:extLst>
          </p:cNvPr>
          <p:cNvSpPr/>
          <p:nvPr/>
        </p:nvSpPr>
        <p:spPr>
          <a:xfrm>
            <a:off x="5232844" y="2707216"/>
            <a:ext cx="6197157" cy="1002345"/>
          </a:xfrm>
          <a:custGeom>
            <a:avLst/>
            <a:gdLst>
              <a:gd name="connsiteX0" fmla="*/ 2728657 w 12394313"/>
              <a:gd name="connsiteY0" fmla="*/ 0 h 2004690"/>
              <a:gd name="connsiteX1" fmla="*/ 11391967 w 12394313"/>
              <a:gd name="connsiteY1" fmla="*/ 0 h 2004690"/>
              <a:gd name="connsiteX2" fmla="*/ 12394313 w 12394313"/>
              <a:gd name="connsiteY2" fmla="*/ 1002345 h 2004690"/>
              <a:gd name="connsiteX3" fmla="*/ 12394311 w 12394313"/>
              <a:gd name="connsiteY3" fmla="*/ 1002345 h 2004690"/>
              <a:gd name="connsiteX4" fmla="*/ 11391967 w 12394313"/>
              <a:gd name="connsiteY4" fmla="*/ 2004690 h 2004690"/>
              <a:gd name="connsiteX5" fmla="*/ 2728657 w 12394313"/>
              <a:gd name="connsiteY5" fmla="*/ 2004689 h 2004690"/>
              <a:gd name="connsiteX6" fmla="*/ 1805081 w 12394313"/>
              <a:gd name="connsiteY6" fmla="*/ 1392502 h 2004690"/>
              <a:gd name="connsiteX7" fmla="*/ 1766790 w 12394313"/>
              <a:gd name="connsiteY7" fmla="*/ 1269148 h 2004690"/>
              <a:gd name="connsiteX8" fmla="*/ 0 w 12394313"/>
              <a:gd name="connsiteY8" fmla="*/ 1558689 h 2004690"/>
              <a:gd name="connsiteX9" fmla="*/ 1733889 w 12394313"/>
              <a:gd name="connsiteY9" fmla="*/ 927183 h 2004690"/>
              <a:gd name="connsiteX10" fmla="*/ 1746676 w 12394313"/>
              <a:gd name="connsiteY10" fmla="*/ 800338 h 2004690"/>
              <a:gd name="connsiteX11" fmla="*/ 2728657 w 12394313"/>
              <a:gd name="connsiteY11" fmla="*/ 0 h 200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94313" h="2004690">
                <a:moveTo>
                  <a:pt x="2728657" y="0"/>
                </a:moveTo>
                <a:lnTo>
                  <a:pt x="11391967" y="0"/>
                </a:lnTo>
                <a:cubicBezTo>
                  <a:pt x="11945547" y="0"/>
                  <a:pt x="12394313" y="448765"/>
                  <a:pt x="12394313" y="1002345"/>
                </a:cubicBezTo>
                <a:lnTo>
                  <a:pt x="12394311" y="1002345"/>
                </a:lnTo>
                <a:cubicBezTo>
                  <a:pt x="12394311" y="1555925"/>
                  <a:pt x="11945547" y="2004690"/>
                  <a:pt x="11391967" y="2004690"/>
                </a:cubicBezTo>
                <a:lnTo>
                  <a:pt x="2728657" y="2004689"/>
                </a:lnTo>
                <a:cubicBezTo>
                  <a:pt x="2313472" y="2004689"/>
                  <a:pt x="1957246" y="1752259"/>
                  <a:pt x="1805081" y="1392502"/>
                </a:cubicBezTo>
                <a:lnTo>
                  <a:pt x="1766790" y="1269148"/>
                </a:lnTo>
                <a:lnTo>
                  <a:pt x="0" y="1558689"/>
                </a:lnTo>
                <a:lnTo>
                  <a:pt x="1733889" y="927183"/>
                </a:lnTo>
                <a:lnTo>
                  <a:pt x="1746676" y="800338"/>
                </a:lnTo>
                <a:cubicBezTo>
                  <a:pt x="1840141" y="343586"/>
                  <a:pt x="2244275" y="0"/>
                  <a:pt x="272865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49" name="Freeform 48">
            <a:extLst>
              <a:ext uri="{FF2B5EF4-FFF2-40B4-BE49-F238E27FC236}">
                <a16:creationId xmlns:a16="http://schemas.microsoft.com/office/drawing/2014/main" id="{13708B7B-CABE-FE47-8FAD-5610E94CF6D4}"/>
              </a:ext>
            </a:extLst>
          </p:cNvPr>
          <p:cNvSpPr/>
          <p:nvPr/>
        </p:nvSpPr>
        <p:spPr>
          <a:xfrm>
            <a:off x="5227169" y="4090936"/>
            <a:ext cx="6202832" cy="1002345"/>
          </a:xfrm>
          <a:custGeom>
            <a:avLst/>
            <a:gdLst>
              <a:gd name="connsiteX0" fmla="*/ 2740008 w 12405664"/>
              <a:gd name="connsiteY0" fmla="*/ 0 h 2004690"/>
              <a:gd name="connsiteX1" fmla="*/ 11403318 w 12405664"/>
              <a:gd name="connsiteY1" fmla="*/ 0 h 2004690"/>
              <a:gd name="connsiteX2" fmla="*/ 12405664 w 12405664"/>
              <a:gd name="connsiteY2" fmla="*/ 1002345 h 2004690"/>
              <a:gd name="connsiteX3" fmla="*/ 12405662 w 12405664"/>
              <a:gd name="connsiteY3" fmla="*/ 1002345 h 2004690"/>
              <a:gd name="connsiteX4" fmla="*/ 11403318 w 12405664"/>
              <a:gd name="connsiteY4" fmla="*/ 2004690 h 2004690"/>
              <a:gd name="connsiteX5" fmla="*/ 2740008 w 12405664"/>
              <a:gd name="connsiteY5" fmla="*/ 2004689 h 2004690"/>
              <a:gd name="connsiteX6" fmla="*/ 1816432 w 12405664"/>
              <a:gd name="connsiteY6" fmla="*/ 1392502 h 2004690"/>
              <a:gd name="connsiteX7" fmla="*/ 1763210 w 12405664"/>
              <a:gd name="connsiteY7" fmla="*/ 1221048 h 2004690"/>
              <a:gd name="connsiteX8" fmla="*/ 0 w 12405664"/>
              <a:gd name="connsiteY8" fmla="*/ 683828 h 2004690"/>
              <a:gd name="connsiteX9" fmla="*/ 1750479 w 12405664"/>
              <a:gd name="connsiteY9" fmla="*/ 875217 h 2004690"/>
              <a:gd name="connsiteX10" fmla="*/ 1758027 w 12405664"/>
              <a:gd name="connsiteY10" fmla="*/ 800338 h 2004690"/>
              <a:gd name="connsiteX11" fmla="*/ 2740008 w 12405664"/>
              <a:gd name="connsiteY11" fmla="*/ 0 h 200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05664" h="2004690">
                <a:moveTo>
                  <a:pt x="2740008" y="0"/>
                </a:moveTo>
                <a:lnTo>
                  <a:pt x="11403318" y="0"/>
                </a:lnTo>
                <a:cubicBezTo>
                  <a:pt x="11956898" y="0"/>
                  <a:pt x="12405664" y="448765"/>
                  <a:pt x="12405664" y="1002345"/>
                </a:cubicBezTo>
                <a:lnTo>
                  <a:pt x="12405662" y="1002345"/>
                </a:lnTo>
                <a:cubicBezTo>
                  <a:pt x="12405662" y="1555925"/>
                  <a:pt x="11956898" y="2004690"/>
                  <a:pt x="11403318" y="2004690"/>
                </a:cubicBezTo>
                <a:lnTo>
                  <a:pt x="2740008" y="2004689"/>
                </a:lnTo>
                <a:cubicBezTo>
                  <a:pt x="2324823" y="2004689"/>
                  <a:pt x="1968597" y="1752259"/>
                  <a:pt x="1816432" y="1392502"/>
                </a:cubicBezTo>
                <a:lnTo>
                  <a:pt x="1763210" y="1221048"/>
                </a:lnTo>
                <a:lnTo>
                  <a:pt x="0" y="683828"/>
                </a:lnTo>
                <a:lnTo>
                  <a:pt x="1750479" y="875217"/>
                </a:lnTo>
                <a:lnTo>
                  <a:pt x="1758027" y="800338"/>
                </a:lnTo>
                <a:cubicBezTo>
                  <a:pt x="1851492" y="343586"/>
                  <a:pt x="2255626" y="0"/>
                  <a:pt x="274000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44" name="Freeform 43">
            <a:extLst>
              <a:ext uri="{FF2B5EF4-FFF2-40B4-BE49-F238E27FC236}">
                <a16:creationId xmlns:a16="http://schemas.microsoft.com/office/drawing/2014/main" id="{7CECFD75-8B80-474C-B545-FB0EB4E05CA4}"/>
              </a:ext>
            </a:extLst>
          </p:cNvPr>
          <p:cNvSpPr/>
          <p:nvPr/>
        </p:nvSpPr>
        <p:spPr>
          <a:xfrm>
            <a:off x="5088169" y="5041214"/>
            <a:ext cx="6341832" cy="1435786"/>
          </a:xfrm>
          <a:custGeom>
            <a:avLst/>
            <a:gdLst>
              <a:gd name="connsiteX0" fmla="*/ 2015662 w 12683663"/>
              <a:gd name="connsiteY0" fmla="*/ 1869226 h 2871572"/>
              <a:gd name="connsiteX1" fmla="*/ 2015662 w 12683663"/>
              <a:gd name="connsiteY1" fmla="*/ 1869226 h 2871572"/>
              <a:gd name="connsiteX2" fmla="*/ 2015662 w 12683663"/>
              <a:gd name="connsiteY2" fmla="*/ 1869227 h 2871572"/>
              <a:gd name="connsiteX3" fmla="*/ 0 w 12683663"/>
              <a:gd name="connsiteY3" fmla="*/ 0 h 2871572"/>
              <a:gd name="connsiteX4" fmla="*/ 2489604 w 12683663"/>
              <a:gd name="connsiteY4" fmla="*/ 1018616 h 2871572"/>
              <a:gd name="connsiteX5" fmla="*/ 2540230 w 12683663"/>
              <a:gd name="connsiteY5" fmla="*/ 987860 h 2871572"/>
              <a:gd name="connsiteX6" fmla="*/ 3018007 w 12683663"/>
              <a:gd name="connsiteY6" fmla="*/ 866882 h 2871572"/>
              <a:gd name="connsiteX7" fmla="*/ 11681317 w 12683663"/>
              <a:gd name="connsiteY7" fmla="*/ 866882 h 2871572"/>
              <a:gd name="connsiteX8" fmla="*/ 12683663 w 12683663"/>
              <a:gd name="connsiteY8" fmla="*/ 1869227 h 2871572"/>
              <a:gd name="connsiteX9" fmla="*/ 12683661 w 12683663"/>
              <a:gd name="connsiteY9" fmla="*/ 1869227 h 2871572"/>
              <a:gd name="connsiteX10" fmla="*/ 11681317 w 12683663"/>
              <a:gd name="connsiteY10" fmla="*/ 2871572 h 2871572"/>
              <a:gd name="connsiteX11" fmla="*/ 3018007 w 12683663"/>
              <a:gd name="connsiteY11" fmla="*/ 2871571 h 2871572"/>
              <a:gd name="connsiteX12" fmla="*/ 2036026 w 12683663"/>
              <a:gd name="connsiteY12" fmla="*/ 2071234 h 2871572"/>
              <a:gd name="connsiteX13" fmla="*/ 2015662 w 12683663"/>
              <a:gd name="connsiteY13" fmla="*/ 1869226 h 2871572"/>
              <a:gd name="connsiteX14" fmla="*/ 2036026 w 12683663"/>
              <a:gd name="connsiteY14" fmla="*/ 1667220 h 2871572"/>
              <a:gd name="connsiteX15" fmla="*/ 2186847 w 12683663"/>
              <a:gd name="connsiteY15" fmla="*/ 1308806 h 2871572"/>
              <a:gd name="connsiteX16" fmla="*/ 2221908 w 12683663"/>
              <a:gd name="connsiteY16" fmla="*/ 1266312 h 287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83663" h="2871572">
                <a:moveTo>
                  <a:pt x="2015662" y="1869226"/>
                </a:moveTo>
                <a:lnTo>
                  <a:pt x="2015662" y="1869226"/>
                </a:lnTo>
                <a:lnTo>
                  <a:pt x="2015662" y="1869227"/>
                </a:lnTo>
                <a:close/>
                <a:moveTo>
                  <a:pt x="0" y="0"/>
                </a:moveTo>
                <a:lnTo>
                  <a:pt x="2489604" y="1018616"/>
                </a:lnTo>
                <a:lnTo>
                  <a:pt x="2540230" y="987860"/>
                </a:lnTo>
                <a:cubicBezTo>
                  <a:pt x="2682256" y="910707"/>
                  <a:pt x="2845013" y="866882"/>
                  <a:pt x="3018007" y="866882"/>
                </a:cubicBezTo>
                <a:lnTo>
                  <a:pt x="11681317" y="866882"/>
                </a:lnTo>
                <a:cubicBezTo>
                  <a:pt x="12234897" y="866882"/>
                  <a:pt x="12683663" y="1315647"/>
                  <a:pt x="12683663" y="1869227"/>
                </a:cubicBezTo>
                <a:lnTo>
                  <a:pt x="12683661" y="1869227"/>
                </a:lnTo>
                <a:cubicBezTo>
                  <a:pt x="12683661" y="2422807"/>
                  <a:pt x="12234897" y="2871572"/>
                  <a:pt x="11681317" y="2871572"/>
                </a:cubicBezTo>
                <a:lnTo>
                  <a:pt x="3018007" y="2871571"/>
                </a:lnTo>
                <a:cubicBezTo>
                  <a:pt x="2533625" y="2871571"/>
                  <a:pt x="2129491" y="2527985"/>
                  <a:pt x="2036026" y="2071234"/>
                </a:cubicBezTo>
                <a:lnTo>
                  <a:pt x="2015662" y="1869226"/>
                </a:lnTo>
                <a:lnTo>
                  <a:pt x="2036026" y="1667220"/>
                </a:lnTo>
                <a:cubicBezTo>
                  <a:pt x="2062731" y="1536719"/>
                  <a:pt x="2114796" y="1415457"/>
                  <a:pt x="2186847" y="1308806"/>
                </a:cubicBezTo>
                <a:lnTo>
                  <a:pt x="2221908" y="12663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5" name="Oval 24">
            <a:extLst>
              <a:ext uri="{FF2B5EF4-FFF2-40B4-BE49-F238E27FC236}">
                <a16:creationId xmlns:a16="http://schemas.microsoft.com/office/drawing/2014/main" id="{FB23E31B-E57D-C145-B0A1-F1776221B8DA}"/>
              </a:ext>
            </a:extLst>
          </p:cNvPr>
          <p:cNvSpPr/>
          <p:nvPr/>
        </p:nvSpPr>
        <p:spPr>
          <a:xfrm>
            <a:off x="6198695" y="1426252"/>
            <a:ext cx="796834" cy="796834"/>
          </a:xfrm>
          <a:prstGeom prst="ellipse">
            <a:avLst/>
          </a:prstGeom>
          <a:solidFill>
            <a:schemeClr val="bg1"/>
          </a:solidFill>
          <a:ln w="508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6" name="Oval 25">
            <a:extLst>
              <a:ext uri="{FF2B5EF4-FFF2-40B4-BE49-F238E27FC236}">
                <a16:creationId xmlns:a16="http://schemas.microsoft.com/office/drawing/2014/main" id="{0B61FC0D-4C15-B942-B71E-FCD9DBE04D98}"/>
              </a:ext>
            </a:extLst>
          </p:cNvPr>
          <p:cNvSpPr/>
          <p:nvPr/>
        </p:nvSpPr>
        <p:spPr>
          <a:xfrm>
            <a:off x="6198695" y="2811708"/>
            <a:ext cx="796834" cy="796834"/>
          </a:xfrm>
          <a:prstGeom prst="ellipse">
            <a:avLst/>
          </a:prstGeom>
          <a:solidFill>
            <a:schemeClr val="bg1"/>
          </a:solid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7" name="Oval 26">
            <a:extLst>
              <a:ext uri="{FF2B5EF4-FFF2-40B4-BE49-F238E27FC236}">
                <a16:creationId xmlns:a16="http://schemas.microsoft.com/office/drawing/2014/main" id="{AE6F5F60-7354-AA49-A15A-8D1EC6719550}"/>
              </a:ext>
            </a:extLst>
          </p:cNvPr>
          <p:cNvSpPr/>
          <p:nvPr/>
        </p:nvSpPr>
        <p:spPr>
          <a:xfrm>
            <a:off x="6198695" y="4193691"/>
            <a:ext cx="796834" cy="796834"/>
          </a:xfrm>
          <a:prstGeom prst="ellipse">
            <a:avLst/>
          </a:prstGeom>
          <a:solidFill>
            <a:schemeClr val="bg1"/>
          </a:solidFill>
          <a:ln w="508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8" name="Oval 27">
            <a:extLst>
              <a:ext uri="{FF2B5EF4-FFF2-40B4-BE49-F238E27FC236}">
                <a16:creationId xmlns:a16="http://schemas.microsoft.com/office/drawing/2014/main" id="{7FEB218F-8BF8-A147-AF59-B48A7B08ABE1}"/>
              </a:ext>
            </a:extLst>
          </p:cNvPr>
          <p:cNvSpPr/>
          <p:nvPr/>
        </p:nvSpPr>
        <p:spPr>
          <a:xfrm>
            <a:off x="6198695" y="5577411"/>
            <a:ext cx="796834" cy="796834"/>
          </a:xfrm>
          <a:prstGeom prst="ellipse">
            <a:avLst/>
          </a:prstGeom>
          <a:solidFill>
            <a:schemeClr val="bg1"/>
          </a:solid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9" name="TextBox 28">
            <a:extLst>
              <a:ext uri="{FF2B5EF4-FFF2-40B4-BE49-F238E27FC236}">
                <a16:creationId xmlns:a16="http://schemas.microsoft.com/office/drawing/2014/main" id="{618DF281-BA06-8D4F-BC3F-345D25B01B3D}"/>
              </a:ext>
            </a:extLst>
          </p:cNvPr>
          <p:cNvSpPr txBox="1"/>
          <p:nvPr/>
        </p:nvSpPr>
        <p:spPr>
          <a:xfrm>
            <a:off x="7210647" y="1410525"/>
            <a:ext cx="2901820" cy="338554"/>
          </a:xfrm>
          <a:prstGeom prst="rect">
            <a:avLst/>
          </a:prstGeom>
          <a:noFill/>
        </p:spPr>
        <p:txBody>
          <a:bodyPr wrap="none" rtlCol="0" anchor="ctr" anchorCtr="0">
            <a:spAutoFit/>
          </a:bodyPr>
          <a:lstStyle/>
          <a:p>
            <a:r>
              <a:rPr lang="en-US" sz="1600" b="1" dirty="0">
                <a:solidFill>
                  <a:schemeClr val="bg1"/>
                </a:solidFill>
                <a:latin typeface="Poppins" pitchFamily="2" charset="77"/>
                <a:ea typeface="League Spartan" charset="0"/>
                <a:cs typeface="Poppins" pitchFamily="2" charset="77"/>
              </a:rPr>
              <a:t>ACCEPT CHANGE AS INEVITABLE</a:t>
            </a:r>
          </a:p>
        </p:txBody>
      </p:sp>
      <p:sp>
        <p:nvSpPr>
          <p:cNvPr id="30" name="Subtitle 2">
            <a:extLst>
              <a:ext uri="{FF2B5EF4-FFF2-40B4-BE49-F238E27FC236}">
                <a16:creationId xmlns:a16="http://schemas.microsoft.com/office/drawing/2014/main" id="{30B57D75-C796-0043-8CA6-59DCBE02835D}"/>
              </a:ext>
            </a:extLst>
          </p:cNvPr>
          <p:cNvSpPr txBox="1">
            <a:spLocks/>
          </p:cNvSpPr>
          <p:nvPr/>
        </p:nvSpPr>
        <p:spPr>
          <a:xfrm>
            <a:off x="7155374" y="1711043"/>
            <a:ext cx="4012988" cy="585516"/>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GB"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You will be better able to deal with the unexpected</a:t>
            </a:r>
          </a:p>
          <a:p>
            <a:pPr algn="l">
              <a:lnSpc>
                <a:spcPts val="1750"/>
              </a:lnSpc>
            </a:pPr>
            <a:r>
              <a:rPr lang="en-GB"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when it arrives</a:t>
            </a:r>
            <a:endPar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1" name="TextBox 30">
            <a:extLst>
              <a:ext uri="{FF2B5EF4-FFF2-40B4-BE49-F238E27FC236}">
                <a16:creationId xmlns:a16="http://schemas.microsoft.com/office/drawing/2014/main" id="{072D80D6-7E79-EF4E-8847-66A4AB293AE6}"/>
              </a:ext>
            </a:extLst>
          </p:cNvPr>
          <p:cNvSpPr txBox="1"/>
          <p:nvPr/>
        </p:nvSpPr>
        <p:spPr>
          <a:xfrm>
            <a:off x="7210647" y="2797557"/>
            <a:ext cx="3355599" cy="338554"/>
          </a:xfrm>
          <a:prstGeom prst="rect">
            <a:avLst/>
          </a:prstGeom>
          <a:noFill/>
        </p:spPr>
        <p:txBody>
          <a:bodyPr wrap="none" rtlCol="0" anchor="ctr" anchorCtr="0">
            <a:spAutoFit/>
          </a:bodyPr>
          <a:lstStyle/>
          <a:p>
            <a:r>
              <a:rPr lang="en-US" sz="1600" b="1" dirty="0">
                <a:solidFill>
                  <a:schemeClr val="bg1"/>
                </a:solidFill>
                <a:latin typeface="Poppins" pitchFamily="2" charset="77"/>
                <a:ea typeface="League Spartan" charset="0"/>
                <a:cs typeface="Poppins" pitchFamily="2" charset="77"/>
              </a:rPr>
              <a:t>FOCUS ON WHAT YOU CAN CONTROL</a:t>
            </a:r>
          </a:p>
        </p:txBody>
      </p:sp>
      <p:sp>
        <p:nvSpPr>
          <p:cNvPr id="32" name="Subtitle 2">
            <a:extLst>
              <a:ext uri="{FF2B5EF4-FFF2-40B4-BE49-F238E27FC236}">
                <a16:creationId xmlns:a16="http://schemas.microsoft.com/office/drawing/2014/main" id="{7E9F93E8-D919-D246-8196-B45739695421}"/>
              </a:ext>
            </a:extLst>
          </p:cNvPr>
          <p:cNvSpPr txBox="1">
            <a:spLocks/>
          </p:cNvSpPr>
          <p:nvPr/>
        </p:nvSpPr>
        <p:spPr>
          <a:xfrm>
            <a:off x="7155374" y="3098075"/>
            <a:ext cx="4012988" cy="31775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Don’t be distracted by what you can’t control</a:t>
            </a:r>
          </a:p>
        </p:txBody>
      </p:sp>
      <p:sp>
        <p:nvSpPr>
          <p:cNvPr id="33" name="TextBox 32">
            <a:extLst>
              <a:ext uri="{FF2B5EF4-FFF2-40B4-BE49-F238E27FC236}">
                <a16:creationId xmlns:a16="http://schemas.microsoft.com/office/drawing/2014/main" id="{CE705AE0-7E72-D94A-BD63-53CADB228EF3}"/>
              </a:ext>
            </a:extLst>
          </p:cNvPr>
          <p:cNvSpPr txBox="1"/>
          <p:nvPr/>
        </p:nvSpPr>
        <p:spPr>
          <a:xfrm>
            <a:off x="7210647" y="4170536"/>
            <a:ext cx="2935740" cy="338554"/>
          </a:xfrm>
          <a:prstGeom prst="rect">
            <a:avLst/>
          </a:prstGeom>
          <a:noFill/>
        </p:spPr>
        <p:txBody>
          <a:bodyPr wrap="none" rtlCol="0" anchor="ctr" anchorCtr="0">
            <a:spAutoFit/>
          </a:bodyPr>
          <a:lstStyle/>
          <a:p>
            <a:r>
              <a:rPr lang="en-US" sz="1600" b="1" dirty="0">
                <a:solidFill>
                  <a:schemeClr val="bg1"/>
                </a:solidFill>
                <a:latin typeface="Poppins" pitchFamily="2" charset="77"/>
                <a:ea typeface="League Spartan" charset="0"/>
                <a:cs typeface="Poppins" pitchFamily="2" charset="77"/>
              </a:rPr>
              <a:t>BUILD A SUPPORTIVE NETWORK</a:t>
            </a:r>
          </a:p>
        </p:txBody>
      </p:sp>
      <p:sp>
        <p:nvSpPr>
          <p:cNvPr id="34" name="Subtitle 2">
            <a:extLst>
              <a:ext uri="{FF2B5EF4-FFF2-40B4-BE49-F238E27FC236}">
                <a16:creationId xmlns:a16="http://schemas.microsoft.com/office/drawing/2014/main" id="{95DB1D27-A6AE-7946-9F6F-72A404C160AB}"/>
              </a:ext>
            </a:extLst>
          </p:cNvPr>
          <p:cNvSpPr txBox="1">
            <a:spLocks/>
          </p:cNvSpPr>
          <p:nvPr/>
        </p:nvSpPr>
        <p:spPr>
          <a:xfrm>
            <a:off x="7155374" y="4471054"/>
            <a:ext cx="4012988" cy="31775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Your peers, colleagues, mentor</a:t>
            </a:r>
          </a:p>
        </p:txBody>
      </p:sp>
      <p:sp>
        <p:nvSpPr>
          <p:cNvPr id="35" name="TextBox 34">
            <a:extLst>
              <a:ext uri="{FF2B5EF4-FFF2-40B4-BE49-F238E27FC236}">
                <a16:creationId xmlns:a16="http://schemas.microsoft.com/office/drawing/2014/main" id="{EDB4DA6A-C81F-5847-AE59-BA68A4D92682}"/>
              </a:ext>
            </a:extLst>
          </p:cNvPr>
          <p:cNvSpPr txBox="1"/>
          <p:nvPr/>
        </p:nvSpPr>
        <p:spPr>
          <a:xfrm>
            <a:off x="7210647" y="5554328"/>
            <a:ext cx="2898422" cy="338554"/>
          </a:xfrm>
          <a:prstGeom prst="rect">
            <a:avLst/>
          </a:prstGeom>
          <a:noFill/>
        </p:spPr>
        <p:txBody>
          <a:bodyPr wrap="none" rtlCol="0" anchor="ctr" anchorCtr="0">
            <a:spAutoFit/>
          </a:bodyPr>
          <a:lstStyle/>
          <a:p>
            <a:r>
              <a:rPr lang="en-US" sz="1600" b="1" dirty="0">
                <a:solidFill>
                  <a:schemeClr val="bg1"/>
                </a:solidFill>
                <a:latin typeface="Poppins" pitchFamily="2" charset="77"/>
                <a:ea typeface="League Spartan" charset="0"/>
                <a:cs typeface="Poppins" pitchFamily="2" charset="77"/>
              </a:rPr>
              <a:t>CULTIVATE A HEALTHY MINDSET</a:t>
            </a:r>
          </a:p>
        </p:txBody>
      </p:sp>
      <p:sp>
        <p:nvSpPr>
          <p:cNvPr id="36" name="Subtitle 2">
            <a:extLst>
              <a:ext uri="{FF2B5EF4-FFF2-40B4-BE49-F238E27FC236}">
                <a16:creationId xmlns:a16="http://schemas.microsoft.com/office/drawing/2014/main" id="{F643261B-BD9A-A540-8F91-35D1D2A03549}"/>
              </a:ext>
            </a:extLst>
          </p:cNvPr>
          <p:cNvSpPr txBox="1">
            <a:spLocks/>
          </p:cNvSpPr>
          <p:nvPr/>
        </p:nvSpPr>
        <p:spPr>
          <a:xfrm>
            <a:off x="7155374" y="5854846"/>
            <a:ext cx="4012988" cy="31775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Face each your challenges and preserve the learning</a:t>
            </a:r>
          </a:p>
        </p:txBody>
      </p:sp>
      <p:sp>
        <p:nvSpPr>
          <p:cNvPr id="37" name="Freeform 755">
            <a:extLst>
              <a:ext uri="{FF2B5EF4-FFF2-40B4-BE49-F238E27FC236}">
                <a16:creationId xmlns:a16="http://schemas.microsoft.com/office/drawing/2014/main" id="{8FE4C202-ED10-7B4B-BC00-863EACA8E178}"/>
              </a:ext>
            </a:extLst>
          </p:cNvPr>
          <p:cNvSpPr>
            <a:spLocks noChangeArrowheads="1"/>
          </p:cNvSpPr>
          <p:nvPr/>
        </p:nvSpPr>
        <p:spPr bwMode="auto">
          <a:xfrm>
            <a:off x="6369370" y="1630796"/>
            <a:ext cx="455484" cy="387746"/>
          </a:xfrm>
          <a:custGeom>
            <a:avLst/>
            <a:gdLst/>
            <a:ahLst/>
            <a:cxnLst/>
            <a:rect l="0" t="0" r="r" b="b"/>
            <a:pathLst>
              <a:path w="309201" h="263164">
                <a:moveTo>
                  <a:pt x="179032" y="175928"/>
                </a:moveTo>
                <a:cubicBezTo>
                  <a:pt x="171213" y="175928"/>
                  <a:pt x="164816" y="182681"/>
                  <a:pt x="164816" y="190500"/>
                </a:cubicBezTo>
                <a:cubicBezTo>
                  <a:pt x="164816" y="198319"/>
                  <a:pt x="171213" y="204716"/>
                  <a:pt x="179032" y="204716"/>
                </a:cubicBezTo>
                <a:cubicBezTo>
                  <a:pt x="187207" y="204716"/>
                  <a:pt x="193604" y="198319"/>
                  <a:pt x="193604" y="190500"/>
                </a:cubicBezTo>
                <a:cubicBezTo>
                  <a:pt x="193604" y="182681"/>
                  <a:pt x="187207" y="175928"/>
                  <a:pt x="179032" y="175928"/>
                </a:cubicBezTo>
                <a:close/>
                <a:moveTo>
                  <a:pt x="179032" y="166687"/>
                </a:moveTo>
                <a:cubicBezTo>
                  <a:pt x="192182" y="166687"/>
                  <a:pt x="202845" y="177350"/>
                  <a:pt x="202845" y="190500"/>
                </a:cubicBezTo>
                <a:cubicBezTo>
                  <a:pt x="202845" y="203295"/>
                  <a:pt x="192182" y="213957"/>
                  <a:pt x="179032" y="213957"/>
                </a:cubicBezTo>
                <a:cubicBezTo>
                  <a:pt x="166237" y="213957"/>
                  <a:pt x="155575" y="203295"/>
                  <a:pt x="155575" y="190500"/>
                </a:cubicBezTo>
                <a:cubicBezTo>
                  <a:pt x="155575" y="177350"/>
                  <a:pt x="166237" y="166687"/>
                  <a:pt x="179032" y="166687"/>
                </a:cubicBezTo>
                <a:close/>
                <a:moveTo>
                  <a:pt x="173745" y="127236"/>
                </a:moveTo>
                <a:lnTo>
                  <a:pt x="170853" y="147119"/>
                </a:lnTo>
                <a:cubicBezTo>
                  <a:pt x="170130" y="148926"/>
                  <a:pt x="169407" y="150372"/>
                  <a:pt x="167599" y="151095"/>
                </a:cubicBezTo>
                <a:cubicBezTo>
                  <a:pt x="165792" y="151457"/>
                  <a:pt x="163984" y="152180"/>
                  <a:pt x="162177" y="152903"/>
                </a:cubicBezTo>
                <a:cubicBezTo>
                  <a:pt x="160731" y="153987"/>
                  <a:pt x="158562" y="153626"/>
                  <a:pt x="157477" y="152541"/>
                </a:cubicBezTo>
                <a:lnTo>
                  <a:pt x="140847" y="140973"/>
                </a:lnTo>
                <a:cubicBezTo>
                  <a:pt x="137232" y="143865"/>
                  <a:pt x="134340" y="147119"/>
                  <a:pt x="131448" y="150734"/>
                </a:cubicBezTo>
                <a:lnTo>
                  <a:pt x="143016" y="166640"/>
                </a:lnTo>
                <a:cubicBezTo>
                  <a:pt x="144101" y="168448"/>
                  <a:pt x="144101" y="170256"/>
                  <a:pt x="143378" y="171702"/>
                </a:cubicBezTo>
                <a:cubicBezTo>
                  <a:pt x="142655" y="173509"/>
                  <a:pt x="141932" y="175317"/>
                  <a:pt x="141209" y="177124"/>
                </a:cubicBezTo>
                <a:cubicBezTo>
                  <a:pt x="140486" y="178932"/>
                  <a:pt x="139040" y="180016"/>
                  <a:pt x="137232" y="180378"/>
                </a:cubicBezTo>
                <a:lnTo>
                  <a:pt x="117711" y="183632"/>
                </a:lnTo>
                <a:cubicBezTo>
                  <a:pt x="117349" y="185801"/>
                  <a:pt x="117349" y="187970"/>
                  <a:pt x="117349" y="190500"/>
                </a:cubicBezTo>
                <a:cubicBezTo>
                  <a:pt x="117349" y="192669"/>
                  <a:pt x="117349" y="195200"/>
                  <a:pt x="117711" y="197369"/>
                </a:cubicBezTo>
                <a:lnTo>
                  <a:pt x="137232" y="200261"/>
                </a:lnTo>
                <a:cubicBezTo>
                  <a:pt x="139040" y="200984"/>
                  <a:pt x="140486" y="202069"/>
                  <a:pt x="141209" y="203515"/>
                </a:cubicBezTo>
                <a:cubicBezTo>
                  <a:pt x="141932" y="205684"/>
                  <a:pt x="142655" y="207130"/>
                  <a:pt x="143378" y="208937"/>
                </a:cubicBezTo>
                <a:cubicBezTo>
                  <a:pt x="144101" y="210383"/>
                  <a:pt x="144101" y="212552"/>
                  <a:pt x="143016" y="213637"/>
                </a:cubicBezTo>
                <a:lnTo>
                  <a:pt x="131448" y="230266"/>
                </a:lnTo>
                <a:cubicBezTo>
                  <a:pt x="134340" y="233881"/>
                  <a:pt x="137232" y="236774"/>
                  <a:pt x="140847" y="240027"/>
                </a:cubicBezTo>
                <a:lnTo>
                  <a:pt x="157477" y="228097"/>
                </a:lnTo>
                <a:cubicBezTo>
                  <a:pt x="158562" y="227374"/>
                  <a:pt x="160731" y="227013"/>
                  <a:pt x="162177" y="227736"/>
                </a:cubicBezTo>
                <a:cubicBezTo>
                  <a:pt x="163623" y="228459"/>
                  <a:pt x="165792" y="229182"/>
                  <a:pt x="167599" y="229905"/>
                </a:cubicBezTo>
                <a:cubicBezTo>
                  <a:pt x="169407" y="230628"/>
                  <a:pt x="170130" y="232074"/>
                  <a:pt x="170853" y="233881"/>
                </a:cubicBezTo>
                <a:lnTo>
                  <a:pt x="173745" y="253403"/>
                </a:lnTo>
                <a:cubicBezTo>
                  <a:pt x="178445" y="253764"/>
                  <a:pt x="183144" y="253764"/>
                  <a:pt x="187844" y="253403"/>
                </a:cubicBezTo>
                <a:lnTo>
                  <a:pt x="191097" y="233881"/>
                </a:lnTo>
                <a:cubicBezTo>
                  <a:pt x="191097" y="232074"/>
                  <a:pt x="192182" y="230628"/>
                  <a:pt x="193989" y="229905"/>
                </a:cubicBezTo>
                <a:cubicBezTo>
                  <a:pt x="195797" y="229182"/>
                  <a:pt x="197605" y="228459"/>
                  <a:pt x="199412" y="227736"/>
                </a:cubicBezTo>
                <a:cubicBezTo>
                  <a:pt x="200858" y="227013"/>
                  <a:pt x="202666" y="227374"/>
                  <a:pt x="204473" y="228097"/>
                </a:cubicBezTo>
                <a:lnTo>
                  <a:pt x="220380" y="240027"/>
                </a:lnTo>
                <a:cubicBezTo>
                  <a:pt x="223995" y="236774"/>
                  <a:pt x="227248" y="233881"/>
                  <a:pt x="230140" y="230266"/>
                </a:cubicBezTo>
                <a:lnTo>
                  <a:pt x="218572" y="213637"/>
                </a:lnTo>
                <a:cubicBezTo>
                  <a:pt x="217488" y="212552"/>
                  <a:pt x="217126" y="210383"/>
                  <a:pt x="218211" y="208937"/>
                </a:cubicBezTo>
                <a:cubicBezTo>
                  <a:pt x="218934" y="207130"/>
                  <a:pt x="219657" y="205322"/>
                  <a:pt x="220380" y="203515"/>
                </a:cubicBezTo>
                <a:cubicBezTo>
                  <a:pt x="220741" y="202069"/>
                  <a:pt x="222187" y="200984"/>
                  <a:pt x="223995" y="200261"/>
                </a:cubicBezTo>
                <a:lnTo>
                  <a:pt x="243878" y="197369"/>
                </a:lnTo>
                <a:cubicBezTo>
                  <a:pt x="243878" y="195200"/>
                  <a:pt x="244239" y="192669"/>
                  <a:pt x="244239" y="190500"/>
                </a:cubicBezTo>
                <a:cubicBezTo>
                  <a:pt x="244239" y="187970"/>
                  <a:pt x="243878" y="185801"/>
                  <a:pt x="243878" y="183632"/>
                </a:cubicBezTo>
                <a:lnTo>
                  <a:pt x="223995" y="180378"/>
                </a:lnTo>
                <a:cubicBezTo>
                  <a:pt x="222187" y="180016"/>
                  <a:pt x="220741" y="178932"/>
                  <a:pt x="220380" y="177124"/>
                </a:cubicBezTo>
                <a:cubicBezTo>
                  <a:pt x="219657" y="175317"/>
                  <a:pt x="218934" y="173509"/>
                  <a:pt x="218211" y="171702"/>
                </a:cubicBezTo>
                <a:cubicBezTo>
                  <a:pt x="217126" y="170256"/>
                  <a:pt x="217488" y="168448"/>
                  <a:pt x="218572" y="166640"/>
                </a:cubicBezTo>
                <a:lnTo>
                  <a:pt x="230140" y="150734"/>
                </a:lnTo>
                <a:cubicBezTo>
                  <a:pt x="227610" y="147119"/>
                  <a:pt x="223995" y="143865"/>
                  <a:pt x="220380" y="140973"/>
                </a:cubicBezTo>
                <a:lnTo>
                  <a:pt x="204473" y="152541"/>
                </a:lnTo>
                <a:cubicBezTo>
                  <a:pt x="202666" y="153626"/>
                  <a:pt x="200858" y="153987"/>
                  <a:pt x="199412" y="152903"/>
                </a:cubicBezTo>
                <a:cubicBezTo>
                  <a:pt x="197605" y="152180"/>
                  <a:pt x="195797" y="151457"/>
                  <a:pt x="193989" y="151095"/>
                </a:cubicBezTo>
                <a:cubicBezTo>
                  <a:pt x="192182" y="150372"/>
                  <a:pt x="191097" y="148926"/>
                  <a:pt x="191097" y="147119"/>
                </a:cubicBezTo>
                <a:lnTo>
                  <a:pt x="187844" y="127236"/>
                </a:lnTo>
                <a:cubicBezTo>
                  <a:pt x="183144" y="126874"/>
                  <a:pt x="178445" y="126874"/>
                  <a:pt x="173745" y="127236"/>
                </a:cubicBezTo>
                <a:close/>
                <a:moveTo>
                  <a:pt x="169045" y="118559"/>
                </a:moveTo>
                <a:cubicBezTo>
                  <a:pt x="176637" y="117475"/>
                  <a:pt x="184590" y="117475"/>
                  <a:pt x="192543" y="118559"/>
                </a:cubicBezTo>
                <a:cubicBezTo>
                  <a:pt x="194351" y="118921"/>
                  <a:pt x="196159" y="120728"/>
                  <a:pt x="196520" y="122536"/>
                </a:cubicBezTo>
                <a:lnTo>
                  <a:pt x="199412" y="142780"/>
                </a:lnTo>
                <a:cubicBezTo>
                  <a:pt x="200135" y="143142"/>
                  <a:pt x="200497" y="143142"/>
                  <a:pt x="200858" y="143503"/>
                </a:cubicBezTo>
                <a:lnTo>
                  <a:pt x="217488" y="131212"/>
                </a:lnTo>
                <a:cubicBezTo>
                  <a:pt x="219295" y="130128"/>
                  <a:pt x="221464" y="130128"/>
                  <a:pt x="223272" y="131212"/>
                </a:cubicBezTo>
                <a:cubicBezTo>
                  <a:pt x="229779" y="135912"/>
                  <a:pt x="235202" y="141696"/>
                  <a:pt x="239901" y="147842"/>
                </a:cubicBezTo>
                <a:cubicBezTo>
                  <a:pt x="240986" y="149649"/>
                  <a:pt x="240986" y="151818"/>
                  <a:pt x="239901" y="153626"/>
                </a:cubicBezTo>
                <a:lnTo>
                  <a:pt x="227610" y="170256"/>
                </a:lnTo>
                <a:cubicBezTo>
                  <a:pt x="227971" y="170617"/>
                  <a:pt x="227971" y="170979"/>
                  <a:pt x="228333" y="171702"/>
                </a:cubicBezTo>
                <a:lnTo>
                  <a:pt x="248577" y="174594"/>
                </a:lnTo>
                <a:cubicBezTo>
                  <a:pt x="250747" y="174955"/>
                  <a:pt x="252193" y="176763"/>
                  <a:pt x="252554" y="178570"/>
                </a:cubicBezTo>
                <a:cubicBezTo>
                  <a:pt x="253277" y="182547"/>
                  <a:pt x="253639" y="186524"/>
                  <a:pt x="253639" y="190500"/>
                </a:cubicBezTo>
                <a:cubicBezTo>
                  <a:pt x="253639" y="194115"/>
                  <a:pt x="253277" y="198453"/>
                  <a:pt x="252554" y="202430"/>
                </a:cubicBezTo>
                <a:cubicBezTo>
                  <a:pt x="252193" y="204238"/>
                  <a:pt x="250747" y="205684"/>
                  <a:pt x="248577" y="206045"/>
                </a:cubicBezTo>
                <a:lnTo>
                  <a:pt x="228333" y="209299"/>
                </a:lnTo>
                <a:cubicBezTo>
                  <a:pt x="227971" y="209660"/>
                  <a:pt x="227971" y="210022"/>
                  <a:pt x="227610" y="210383"/>
                </a:cubicBezTo>
                <a:lnTo>
                  <a:pt x="239901" y="227374"/>
                </a:lnTo>
                <a:cubicBezTo>
                  <a:pt x="240986" y="229182"/>
                  <a:pt x="240986" y="231351"/>
                  <a:pt x="239901" y="232797"/>
                </a:cubicBezTo>
                <a:cubicBezTo>
                  <a:pt x="235202" y="239304"/>
                  <a:pt x="229417" y="245088"/>
                  <a:pt x="223272" y="249426"/>
                </a:cubicBezTo>
                <a:cubicBezTo>
                  <a:pt x="221464" y="250511"/>
                  <a:pt x="219295" y="250511"/>
                  <a:pt x="217488" y="249426"/>
                </a:cubicBezTo>
                <a:lnTo>
                  <a:pt x="200858" y="237497"/>
                </a:lnTo>
                <a:cubicBezTo>
                  <a:pt x="200497" y="237497"/>
                  <a:pt x="200135" y="237858"/>
                  <a:pt x="199412" y="237858"/>
                </a:cubicBezTo>
                <a:lnTo>
                  <a:pt x="196520" y="258464"/>
                </a:lnTo>
                <a:cubicBezTo>
                  <a:pt x="196159" y="260272"/>
                  <a:pt x="194351" y="262079"/>
                  <a:pt x="192543" y="262079"/>
                </a:cubicBezTo>
                <a:cubicBezTo>
                  <a:pt x="188928" y="262802"/>
                  <a:pt x="184590" y="263164"/>
                  <a:pt x="180614" y="263164"/>
                </a:cubicBezTo>
                <a:cubicBezTo>
                  <a:pt x="176637" y="263164"/>
                  <a:pt x="173022" y="262802"/>
                  <a:pt x="169045" y="262079"/>
                </a:cubicBezTo>
                <a:cubicBezTo>
                  <a:pt x="166876" y="262079"/>
                  <a:pt x="165430" y="260272"/>
                  <a:pt x="165069" y="258464"/>
                </a:cubicBezTo>
                <a:lnTo>
                  <a:pt x="161815" y="237858"/>
                </a:lnTo>
                <a:cubicBezTo>
                  <a:pt x="161454" y="237858"/>
                  <a:pt x="161092" y="237497"/>
                  <a:pt x="160731" y="237497"/>
                </a:cubicBezTo>
                <a:lnTo>
                  <a:pt x="143739" y="249426"/>
                </a:lnTo>
                <a:cubicBezTo>
                  <a:pt x="141932" y="250511"/>
                  <a:pt x="140124" y="250511"/>
                  <a:pt x="138317" y="249426"/>
                </a:cubicBezTo>
                <a:cubicBezTo>
                  <a:pt x="131810" y="245088"/>
                  <a:pt x="126025" y="239304"/>
                  <a:pt x="121687" y="232797"/>
                </a:cubicBezTo>
                <a:cubicBezTo>
                  <a:pt x="120603" y="231351"/>
                  <a:pt x="120603" y="229182"/>
                  <a:pt x="121687" y="227374"/>
                </a:cubicBezTo>
                <a:lnTo>
                  <a:pt x="133617" y="210383"/>
                </a:lnTo>
                <a:cubicBezTo>
                  <a:pt x="133617" y="210022"/>
                  <a:pt x="133256" y="209660"/>
                  <a:pt x="133256" y="209299"/>
                </a:cubicBezTo>
                <a:lnTo>
                  <a:pt x="112650" y="206045"/>
                </a:lnTo>
                <a:cubicBezTo>
                  <a:pt x="110842" y="205684"/>
                  <a:pt x="109034" y="204238"/>
                  <a:pt x="109034" y="202430"/>
                </a:cubicBezTo>
                <a:cubicBezTo>
                  <a:pt x="108311" y="198453"/>
                  <a:pt x="107950" y="194115"/>
                  <a:pt x="107950" y="190500"/>
                </a:cubicBezTo>
                <a:cubicBezTo>
                  <a:pt x="107950" y="186524"/>
                  <a:pt x="108311" y="182547"/>
                  <a:pt x="109034" y="178570"/>
                </a:cubicBezTo>
                <a:cubicBezTo>
                  <a:pt x="109034" y="176763"/>
                  <a:pt x="110842" y="174955"/>
                  <a:pt x="112650" y="174594"/>
                </a:cubicBezTo>
                <a:lnTo>
                  <a:pt x="133256" y="171702"/>
                </a:lnTo>
                <a:cubicBezTo>
                  <a:pt x="133256" y="170979"/>
                  <a:pt x="133617" y="170617"/>
                  <a:pt x="133617" y="170256"/>
                </a:cubicBezTo>
                <a:lnTo>
                  <a:pt x="121687" y="153626"/>
                </a:lnTo>
                <a:cubicBezTo>
                  <a:pt x="120603" y="151818"/>
                  <a:pt x="120603" y="149649"/>
                  <a:pt x="121687" y="147842"/>
                </a:cubicBezTo>
                <a:cubicBezTo>
                  <a:pt x="126025" y="141696"/>
                  <a:pt x="131810" y="135912"/>
                  <a:pt x="138317" y="131212"/>
                </a:cubicBezTo>
                <a:cubicBezTo>
                  <a:pt x="140124" y="130128"/>
                  <a:pt x="141932" y="130128"/>
                  <a:pt x="143739" y="131212"/>
                </a:cubicBezTo>
                <a:lnTo>
                  <a:pt x="160731" y="143503"/>
                </a:lnTo>
                <a:cubicBezTo>
                  <a:pt x="161092" y="143142"/>
                  <a:pt x="161454" y="143142"/>
                  <a:pt x="161815" y="142780"/>
                </a:cubicBezTo>
                <a:lnTo>
                  <a:pt x="165069" y="122536"/>
                </a:lnTo>
                <a:cubicBezTo>
                  <a:pt x="165430" y="120728"/>
                  <a:pt x="166876" y="118921"/>
                  <a:pt x="169045" y="118559"/>
                </a:cubicBezTo>
                <a:close/>
                <a:moveTo>
                  <a:pt x="97414" y="9386"/>
                </a:moveTo>
                <a:cubicBezTo>
                  <a:pt x="76849" y="9386"/>
                  <a:pt x="59892" y="25994"/>
                  <a:pt x="59892" y="46572"/>
                </a:cubicBezTo>
                <a:cubicBezTo>
                  <a:pt x="59892" y="49461"/>
                  <a:pt x="60253" y="52710"/>
                  <a:pt x="60974" y="55598"/>
                </a:cubicBezTo>
                <a:cubicBezTo>
                  <a:pt x="61335" y="57042"/>
                  <a:pt x="61335" y="58847"/>
                  <a:pt x="60253" y="59569"/>
                </a:cubicBezTo>
                <a:cubicBezTo>
                  <a:pt x="59531" y="60652"/>
                  <a:pt x="58449" y="61374"/>
                  <a:pt x="56645" y="61735"/>
                </a:cubicBezTo>
                <a:cubicBezTo>
                  <a:pt x="30307" y="62819"/>
                  <a:pt x="9020" y="85202"/>
                  <a:pt x="9020" y="111918"/>
                </a:cubicBezTo>
                <a:cubicBezTo>
                  <a:pt x="9020" y="133941"/>
                  <a:pt x="23812" y="153797"/>
                  <a:pt x="44738" y="159935"/>
                </a:cubicBezTo>
                <a:cubicBezTo>
                  <a:pt x="49429" y="133219"/>
                  <a:pt x="73963" y="113001"/>
                  <a:pt x="102466" y="115529"/>
                </a:cubicBezTo>
                <a:cubicBezTo>
                  <a:pt x="102466" y="113723"/>
                  <a:pt x="102466" y="111918"/>
                  <a:pt x="102466" y="110474"/>
                </a:cubicBezTo>
                <a:cubicBezTo>
                  <a:pt x="102466" y="75454"/>
                  <a:pt x="130608" y="47294"/>
                  <a:pt x="165605" y="47294"/>
                </a:cubicBezTo>
                <a:cubicBezTo>
                  <a:pt x="170656" y="47294"/>
                  <a:pt x="175346" y="48016"/>
                  <a:pt x="180398" y="48738"/>
                </a:cubicBezTo>
                <a:cubicBezTo>
                  <a:pt x="178954" y="34658"/>
                  <a:pt x="166687" y="23828"/>
                  <a:pt x="152255" y="23828"/>
                </a:cubicBezTo>
                <a:cubicBezTo>
                  <a:pt x="146122" y="23828"/>
                  <a:pt x="140710" y="25272"/>
                  <a:pt x="135659" y="28882"/>
                </a:cubicBezTo>
                <a:cubicBezTo>
                  <a:pt x="134576" y="29604"/>
                  <a:pt x="133494" y="29965"/>
                  <a:pt x="132051" y="29604"/>
                </a:cubicBezTo>
                <a:cubicBezTo>
                  <a:pt x="130608" y="29604"/>
                  <a:pt x="129886" y="28521"/>
                  <a:pt x="129164" y="27438"/>
                </a:cubicBezTo>
                <a:cubicBezTo>
                  <a:pt x="122309" y="15885"/>
                  <a:pt x="110403" y="9386"/>
                  <a:pt x="97414" y="9386"/>
                </a:cubicBezTo>
                <a:close/>
                <a:moveTo>
                  <a:pt x="97414" y="0"/>
                </a:moveTo>
                <a:cubicBezTo>
                  <a:pt x="112207" y="0"/>
                  <a:pt x="125556" y="6859"/>
                  <a:pt x="134216" y="18773"/>
                </a:cubicBezTo>
                <a:cubicBezTo>
                  <a:pt x="139988" y="15885"/>
                  <a:pt x="145761" y="14441"/>
                  <a:pt x="152255" y="14441"/>
                </a:cubicBezTo>
                <a:cubicBezTo>
                  <a:pt x="172821" y="14441"/>
                  <a:pt x="189778" y="31409"/>
                  <a:pt x="189778" y="51988"/>
                </a:cubicBezTo>
                <a:cubicBezTo>
                  <a:pt x="207818" y="59569"/>
                  <a:pt x="221528" y="75454"/>
                  <a:pt x="226579" y="94589"/>
                </a:cubicBezTo>
                <a:cubicBezTo>
                  <a:pt x="232352" y="91340"/>
                  <a:pt x="238846" y="89535"/>
                  <a:pt x="245341" y="89535"/>
                </a:cubicBezTo>
                <a:cubicBezTo>
                  <a:pt x="265545" y="89535"/>
                  <a:pt x="282503" y="106503"/>
                  <a:pt x="282503" y="126720"/>
                </a:cubicBezTo>
                <a:cubicBezTo>
                  <a:pt x="282503" y="131053"/>
                  <a:pt x="281781" y="135746"/>
                  <a:pt x="279977" y="139717"/>
                </a:cubicBezTo>
                <a:cubicBezTo>
                  <a:pt x="297295" y="145494"/>
                  <a:pt x="309201" y="161740"/>
                  <a:pt x="309201" y="180514"/>
                </a:cubicBezTo>
                <a:cubicBezTo>
                  <a:pt x="309201" y="203981"/>
                  <a:pt x="290079" y="223476"/>
                  <a:pt x="266267" y="223476"/>
                </a:cubicBezTo>
                <a:cubicBezTo>
                  <a:pt x="263741" y="223476"/>
                  <a:pt x="261576" y="221310"/>
                  <a:pt x="261576" y="218783"/>
                </a:cubicBezTo>
                <a:cubicBezTo>
                  <a:pt x="261576" y="215895"/>
                  <a:pt x="263741" y="214090"/>
                  <a:pt x="266267" y="214090"/>
                </a:cubicBezTo>
                <a:cubicBezTo>
                  <a:pt x="284667" y="214090"/>
                  <a:pt x="299821" y="198926"/>
                  <a:pt x="299821" y="180514"/>
                </a:cubicBezTo>
                <a:cubicBezTo>
                  <a:pt x="299821" y="164267"/>
                  <a:pt x="288275" y="150548"/>
                  <a:pt x="272400" y="147660"/>
                </a:cubicBezTo>
                <a:cubicBezTo>
                  <a:pt x="270957" y="146938"/>
                  <a:pt x="269875" y="146216"/>
                  <a:pt x="269153" y="144772"/>
                </a:cubicBezTo>
                <a:cubicBezTo>
                  <a:pt x="268432" y="143328"/>
                  <a:pt x="268792" y="141884"/>
                  <a:pt x="269153" y="140439"/>
                </a:cubicBezTo>
                <a:cubicBezTo>
                  <a:pt x="271679" y="136107"/>
                  <a:pt x="272761" y="131775"/>
                  <a:pt x="272761" y="126720"/>
                </a:cubicBezTo>
                <a:cubicBezTo>
                  <a:pt x="272761" y="111557"/>
                  <a:pt x="260494" y="98921"/>
                  <a:pt x="245341" y="98921"/>
                </a:cubicBezTo>
                <a:cubicBezTo>
                  <a:pt x="238486" y="98921"/>
                  <a:pt x="231630" y="101809"/>
                  <a:pt x="226579" y="106503"/>
                </a:cubicBezTo>
                <a:cubicBezTo>
                  <a:pt x="225136" y="107586"/>
                  <a:pt x="223332" y="107947"/>
                  <a:pt x="221889" y="107225"/>
                </a:cubicBezTo>
                <a:cubicBezTo>
                  <a:pt x="220085" y="106503"/>
                  <a:pt x="219003" y="105059"/>
                  <a:pt x="218642" y="103254"/>
                </a:cubicBezTo>
                <a:cubicBezTo>
                  <a:pt x="215395" y="76538"/>
                  <a:pt x="192304" y="56681"/>
                  <a:pt x="165605" y="56681"/>
                </a:cubicBezTo>
                <a:cubicBezTo>
                  <a:pt x="136020" y="56681"/>
                  <a:pt x="111846" y="80870"/>
                  <a:pt x="111846" y="110474"/>
                </a:cubicBezTo>
                <a:cubicBezTo>
                  <a:pt x="111846" y="113723"/>
                  <a:pt x="111846" y="116612"/>
                  <a:pt x="112568" y="120222"/>
                </a:cubicBezTo>
                <a:cubicBezTo>
                  <a:pt x="112929" y="122027"/>
                  <a:pt x="112207" y="123471"/>
                  <a:pt x="111125" y="124554"/>
                </a:cubicBezTo>
                <a:cubicBezTo>
                  <a:pt x="110403" y="125637"/>
                  <a:pt x="108599" y="125998"/>
                  <a:pt x="107156" y="125637"/>
                </a:cubicBezTo>
                <a:cubicBezTo>
                  <a:pt x="103909" y="124915"/>
                  <a:pt x="101022" y="124915"/>
                  <a:pt x="97775" y="124915"/>
                </a:cubicBezTo>
                <a:cubicBezTo>
                  <a:pt x="73241" y="124915"/>
                  <a:pt x="53037" y="144772"/>
                  <a:pt x="53037" y="169322"/>
                </a:cubicBezTo>
                <a:cubicBezTo>
                  <a:pt x="53037" y="193872"/>
                  <a:pt x="73241" y="214090"/>
                  <a:pt x="97775" y="214090"/>
                </a:cubicBezTo>
                <a:cubicBezTo>
                  <a:pt x="100301" y="214090"/>
                  <a:pt x="102466" y="215895"/>
                  <a:pt x="102466" y="218783"/>
                </a:cubicBezTo>
                <a:cubicBezTo>
                  <a:pt x="102466" y="221310"/>
                  <a:pt x="100301" y="223476"/>
                  <a:pt x="97775" y="223476"/>
                </a:cubicBezTo>
                <a:cubicBezTo>
                  <a:pt x="68190" y="223476"/>
                  <a:pt x="44017" y="199287"/>
                  <a:pt x="44017" y="169683"/>
                </a:cubicBezTo>
                <a:cubicBezTo>
                  <a:pt x="18040" y="162462"/>
                  <a:pt x="0" y="138995"/>
                  <a:pt x="0" y="111918"/>
                </a:cubicBezTo>
                <a:cubicBezTo>
                  <a:pt x="0" y="81953"/>
                  <a:pt x="22008" y="57042"/>
                  <a:pt x="51233" y="52710"/>
                </a:cubicBezTo>
                <a:cubicBezTo>
                  <a:pt x="50511" y="50544"/>
                  <a:pt x="50511" y="48738"/>
                  <a:pt x="50511" y="46572"/>
                </a:cubicBezTo>
                <a:cubicBezTo>
                  <a:pt x="50511" y="20939"/>
                  <a:pt x="71437" y="0"/>
                  <a:pt x="97414" y="0"/>
                </a:cubicBezTo>
                <a:close/>
              </a:path>
            </a:pathLst>
          </a:custGeom>
          <a:solidFill>
            <a:schemeClr val="accent1">
              <a:lumMod val="75000"/>
            </a:schemeClr>
          </a:solidFill>
          <a:ln>
            <a:noFill/>
          </a:ln>
          <a:effectLst/>
        </p:spPr>
        <p:txBody>
          <a:bodyPr anchor="ctr"/>
          <a:lstStyle/>
          <a:p>
            <a:endParaRPr lang="en-US" sz="900" dirty="0">
              <a:latin typeface="Lato Light" panose="020F0502020204030203" pitchFamily="34" charset="0"/>
            </a:endParaRPr>
          </a:p>
        </p:txBody>
      </p:sp>
      <p:sp>
        <p:nvSpPr>
          <p:cNvPr id="38" name="Freeform 756">
            <a:extLst>
              <a:ext uri="{FF2B5EF4-FFF2-40B4-BE49-F238E27FC236}">
                <a16:creationId xmlns:a16="http://schemas.microsoft.com/office/drawing/2014/main" id="{056D3AAE-A52C-974F-83DC-8AC5C8362B7D}"/>
              </a:ext>
            </a:extLst>
          </p:cNvPr>
          <p:cNvSpPr>
            <a:spLocks noChangeArrowheads="1"/>
          </p:cNvSpPr>
          <p:nvPr/>
        </p:nvSpPr>
        <p:spPr bwMode="auto">
          <a:xfrm>
            <a:off x="6369561" y="2984095"/>
            <a:ext cx="455486" cy="455484"/>
          </a:xfrm>
          <a:custGeom>
            <a:avLst/>
            <a:gdLst/>
            <a:ahLst/>
            <a:cxnLst/>
            <a:rect l="0" t="0" r="r" b="b"/>
            <a:pathLst>
              <a:path w="309203" h="309202">
                <a:moveTo>
                  <a:pt x="9719" y="281813"/>
                </a:moveTo>
                <a:lnTo>
                  <a:pt x="9719" y="290102"/>
                </a:lnTo>
                <a:cubicBezTo>
                  <a:pt x="9719" y="295508"/>
                  <a:pt x="13678" y="299832"/>
                  <a:pt x="19078" y="299832"/>
                </a:cubicBezTo>
                <a:lnTo>
                  <a:pt x="290125" y="299832"/>
                </a:lnTo>
                <a:cubicBezTo>
                  <a:pt x="295525" y="299832"/>
                  <a:pt x="299484" y="295508"/>
                  <a:pt x="299484" y="290102"/>
                </a:cubicBezTo>
                <a:lnTo>
                  <a:pt x="299484" y="281813"/>
                </a:lnTo>
                <a:lnTo>
                  <a:pt x="9719" y="281813"/>
                </a:lnTo>
                <a:close/>
                <a:moveTo>
                  <a:pt x="30596" y="240370"/>
                </a:moveTo>
                <a:lnTo>
                  <a:pt x="12958" y="272444"/>
                </a:lnTo>
                <a:lnTo>
                  <a:pt x="296245" y="272444"/>
                </a:lnTo>
                <a:lnTo>
                  <a:pt x="278607" y="240370"/>
                </a:lnTo>
                <a:lnTo>
                  <a:pt x="241531" y="240370"/>
                </a:lnTo>
                <a:lnTo>
                  <a:pt x="200136" y="240370"/>
                </a:lnTo>
                <a:lnTo>
                  <a:pt x="109067" y="240370"/>
                </a:lnTo>
                <a:lnTo>
                  <a:pt x="68032" y="240370"/>
                </a:lnTo>
                <a:lnTo>
                  <a:pt x="30596" y="240370"/>
                </a:lnTo>
                <a:close/>
                <a:moveTo>
                  <a:pt x="100248" y="200025"/>
                </a:moveTo>
                <a:lnTo>
                  <a:pt x="164865" y="200025"/>
                </a:lnTo>
                <a:cubicBezTo>
                  <a:pt x="167364" y="200025"/>
                  <a:pt x="169506" y="201789"/>
                  <a:pt x="169506" y="204611"/>
                </a:cubicBezTo>
                <a:cubicBezTo>
                  <a:pt x="169506" y="207081"/>
                  <a:pt x="167364" y="209197"/>
                  <a:pt x="164865" y="209197"/>
                </a:cubicBezTo>
                <a:lnTo>
                  <a:pt x="100248" y="209197"/>
                </a:lnTo>
                <a:cubicBezTo>
                  <a:pt x="97392" y="209197"/>
                  <a:pt x="95250" y="207081"/>
                  <a:pt x="95250" y="204611"/>
                </a:cubicBezTo>
                <a:cubicBezTo>
                  <a:pt x="95250" y="201789"/>
                  <a:pt x="97392" y="200025"/>
                  <a:pt x="100248" y="200025"/>
                </a:cubicBezTo>
                <a:close/>
                <a:moveTo>
                  <a:pt x="100250" y="166687"/>
                </a:moveTo>
                <a:lnTo>
                  <a:pt x="147399" y="166687"/>
                </a:lnTo>
                <a:cubicBezTo>
                  <a:pt x="149900" y="166687"/>
                  <a:pt x="152043" y="168728"/>
                  <a:pt x="152043" y="171450"/>
                </a:cubicBezTo>
                <a:cubicBezTo>
                  <a:pt x="152043" y="173831"/>
                  <a:pt x="149900" y="175872"/>
                  <a:pt x="147399" y="175872"/>
                </a:cubicBezTo>
                <a:lnTo>
                  <a:pt x="100250" y="175872"/>
                </a:lnTo>
                <a:cubicBezTo>
                  <a:pt x="97393" y="175872"/>
                  <a:pt x="95250" y="173831"/>
                  <a:pt x="95250" y="171450"/>
                </a:cubicBezTo>
                <a:cubicBezTo>
                  <a:pt x="95250" y="168728"/>
                  <a:pt x="97393" y="166687"/>
                  <a:pt x="100250" y="166687"/>
                </a:cubicBezTo>
                <a:close/>
                <a:moveTo>
                  <a:pt x="100314" y="133350"/>
                </a:moveTo>
                <a:lnTo>
                  <a:pt x="147336" y="133350"/>
                </a:lnTo>
                <a:cubicBezTo>
                  <a:pt x="149868" y="133350"/>
                  <a:pt x="152038" y="135391"/>
                  <a:pt x="152038" y="137773"/>
                </a:cubicBezTo>
                <a:cubicBezTo>
                  <a:pt x="152038" y="140494"/>
                  <a:pt x="149868" y="142535"/>
                  <a:pt x="147336" y="142535"/>
                </a:cubicBezTo>
                <a:lnTo>
                  <a:pt x="100314" y="142535"/>
                </a:lnTo>
                <a:cubicBezTo>
                  <a:pt x="97420" y="142535"/>
                  <a:pt x="95250" y="140494"/>
                  <a:pt x="95250" y="137773"/>
                </a:cubicBezTo>
                <a:cubicBezTo>
                  <a:pt x="95250" y="135391"/>
                  <a:pt x="97420" y="133350"/>
                  <a:pt x="100314" y="133350"/>
                </a:cubicBezTo>
                <a:close/>
                <a:moveTo>
                  <a:pt x="174464" y="111009"/>
                </a:moveTo>
                <a:lnTo>
                  <a:pt x="174464" y="168182"/>
                </a:lnTo>
                <a:lnTo>
                  <a:pt x="185989" y="168182"/>
                </a:lnTo>
                <a:cubicBezTo>
                  <a:pt x="188510" y="168182"/>
                  <a:pt x="190671" y="170353"/>
                  <a:pt x="190671" y="173248"/>
                </a:cubicBezTo>
                <a:lnTo>
                  <a:pt x="190671" y="185913"/>
                </a:lnTo>
                <a:lnTo>
                  <a:pt x="214080" y="169267"/>
                </a:lnTo>
                <a:cubicBezTo>
                  <a:pt x="214801" y="168906"/>
                  <a:pt x="215521" y="168182"/>
                  <a:pt x="216601" y="168182"/>
                </a:cubicBezTo>
                <a:lnTo>
                  <a:pt x="276026" y="168182"/>
                </a:lnTo>
                <a:lnTo>
                  <a:pt x="276026" y="111009"/>
                </a:lnTo>
                <a:lnTo>
                  <a:pt x="174464" y="111009"/>
                </a:lnTo>
                <a:close/>
                <a:moveTo>
                  <a:pt x="169782" y="101600"/>
                </a:moveTo>
                <a:lnTo>
                  <a:pt x="280708" y="101600"/>
                </a:lnTo>
                <a:cubicBezTo>
                  <a:pt x="283229" y="101600"/>
                  <a:pt x="285390" y="103771"/>
                  <a:pt x="285390" y="106304"/>
                </a:cubicBezTo>
                <a:lnTo>
                  <a:pt x="285390" y="173248"/>
                </a:lnTo>
                <a:cubicBezTo>
                  <a:pt x="285390" y="175781"/>
                  <a:pt x="283229" y="177952"/>
                  <a:pt x="280708" y="177952"/>
                </a:cubicBezTo>
                <a:lnTo>
                  <a:pt x="218042" y="177952"/>
                </a:lnTo>
                <a:lnTo>
                  <a:pt x="188870" y="198578"/>
                </a:lnTo>
                <a:cubicBezTo>
                  <a:pt x="187790" y="199302"/>
                  <a:pt x="186709" y="199663"/>
                  <a:pt x="185989" y="199663"/>
                </a:cubicBezTo>
                <a:cubicBezTo>
                  <a:pt x="185268" y="199663"/>
                  <a:pt x="184548" y="199663"/>
                  <a:pt x="183828" y="199302"/>
                </a:cubicBezTo>
                <a:cubicBezTo>
                  <a:pt x="182027" y="198216"/>
                  <a:pt x="181307" y="196769"/>
                  <a:pt x="181307" y="194959"/>
                </a:cubicBezTo>
                <a:lnTo>
                  <a:pt x="181307" y="177952"/>
                </a:lnTo>
                <a:lnTo>
                  <a:pt x="169782" y="177952"/>
                </a:lnTo>
                <a:cubicBezTo>
                  <a:pt x="167261" y="177952"/>
                  <a:pt x="165100" y="175781"/>
                  <a:pt x="165100" y="173248"/>
                </a:cubicBezTo>
                <a:lnTo>
                  <a:pt x="165100" y="106304"/>
                </a:lnTo>
                <a:cubicBezTo>
                  <a:pt x="165100" y="103771"/>
                  <a:pt x="167261" y="101600"/>
                  <a:pt x="169782" y="101600"/>
                </a:cubicBezTo>
                <a:close/>
                <a:moveTo>
                  <a:pt x="100264" y="101600"/>
                </a:moveTo>
                <a:lnTo>
                  <a:pt x="148974" y="101600"/>
                </a:lnTo>
                <a:cubicBezTo>
                  <a:pt x="151481" y="101600"/>
                  <a:pt x="153630" y="103717"/>
                  <a:pt x="153630" y="106186"/>
                </a:cubicBezTo>
                <a:cubicBezTo>
                  <a:pt x="153630" y="108656"/>
                  <a:pt x="151481" y="110772"/>
                  <a:pt x="148974" y="110772"/>
                </a:cubicBezTo>
                <a:lnTo>
                  <a:pt x="100264" y="110772"/>
                </a:lnTo>
                <a:cubicBezTo>
                  <a:pt x="97399" y="110772"/>
                  <a:pt x="95250" y="108656"/>
                  <a:pt x="95250" y="106186"/>
                </a:cubicBezTo>
                <a:cubicBezTo>
                  <a:pt x="95250" y="103717"/>
                  <a:pt x="97399" y="101600"/>
                  <a:pt x="100264" y="101600"/>
                </a:cubicBezTo>
                <a:close/>
                <a:moveTo>
                  <a:pt x="150721" y="68262"/>
                </a:moveTo>
                <a:lnTo>
                  <a:pt x="209643" y="68262"/>
                </a:lnTo>
                <a:cubicBezTo>
                  <a:pt x="212157" y="68262"/>
                  <a:pt x="213954" y="70378"/>
                  <a:pt x="213954" y="72848"/>
                </a:cubicBezTo>
                <a:cubicBezTo>
                  <a:pt x="213954" y="75317"/>
                  <a:pt x="212157" y="77434"/>
                  <a:pt x="209643" y="77434"/>
                </a:cubicBezTo>
                <a:lnTo>
                  <a:pt x="150721" y="77434"/>
                </a:lnTo>
                <a:cubicBezTo>
                  <a:pt x="148206" y="77434"/>
                  <a:pt x="146050" y="75317"/>
                  <a:pt x="146050" y="72848"/>
                </a:cubicBezTo>
                <a:cubicBezTo>
                  <a:pt x="146050" y="70378"/>
                  <a:pt x="148206" y="68262"/>
                  <a:pt x="150721" y="68262"/>
                </a:cubicBezTo>
                <a:close/>
                <a:moveTo>
                  <a:pt x="100301" y="68262"/>
                </a:moveTo>
                <a:lnTo>
                  <a:pt x="129887" y="68262"/>
                </a:lnTo>
                <a:cubicBezTo>
                  <a:pt x="132412" y="68262"/>
                  <a:pt x="134577" y="70378"/>
                  <a:pt x="134577" y="72848"/>
                </a:cubicBezTo>
                <a:cubicBezTo>
                  <a:pt x="134577" y="75317"/>
                  <a:pt x="132412" y="77434"/>
                  <a:pt x="129887" y="77434"/>
                </a:cubicBezTo>
                <a:lnTo>
                  <a:pt x="100301" y="77434"/>
                </a:lnTo>
                <a:cubicBezTo>
                  <a:pt x="97415" y="77434"/>
                  <a:pt x="95250" y="75317"/>
                  <a:pt x="95250" y="72848"/>
                </a:cubicBezTo>
                <a:cubicBezTo>
                  <a:pt x="95250" y="70378"/>
                  <a:pt x="97415" y="68262"/>
                  <a:pt x="100301" y="68262"/>
                </a:cubicBezTo>
                <a:close/>
                <a:moveTo>
                  <a:pt x="263319" y="47625"/>
                </a:moveTo>
                <a:lnTo>
                  <a:pt x="266123" y="47625"/>
                </a:lnTo>
                <a:cubicBezTo>
                  <a:pt x="276638" y="47625"/>
                  <a:pt x="285400" y="56676"/>
                  <a:pt x="285400" y="67176"/>
                </a:cubicBezTo>
                <a:lnTo>
                  <a:pt x="285400" y="83831"/>
                </a:lnTo>
                <a:cubicBezTo>
                  <a:pt x="285400" y="86365"/>
                  <a:pt x="283297" y="88538"/>
                  <a:pt x="280843" y="88538"/>
                </a:cubicBezTo>
                <a:cubicBezTo>
                  <a:pt x="278390" y="88538"/>
                  <a:pt x="276287" y="86365"/>
                  <a:pt x="276287" y="83831"/>
                </a:cubicBezTo>
                <a:lnTo>
                  <a:pt x="276287" y="67176"/>
                </a:lnTo>
                <a:cubicBezTo>
                  <a:pt x="276287" y="61745"/>
                  <a:pt x="271731" y="57400"/>
                  <a:pt x="266123" y="57400"/>
                </a:cubicBezTo>
                <a:lnTo>
                  <a:pt x="263319" y="57400"/>
                </a:lnTo>
                <a:cubicBezTo>
                  <a:pt x="260866" y="57400"/>
                  <a:pt x="258763" y="55228"/>
                  <a:pt x="258763" y="52694"/>
                </a:cubicBezTo>
                <a:cubicBezTo>
                  <a:pt x="258763" y="49797"/>
                  <a:pt x="260866" y="47625"/>
                  <a:pt x="263319" y="47625"/>
                </a:cubicBezTo>
                <a:close/>
                <a:moveTo>
                  <a:pt x="100284" y="34925"/>
                </a:moveTo>
                <a:lnTo>
                  <a:pt x="155303" y="34925"/>
                </a:lnTo>
                <a:cubicBezTo>
                  <a:pt x="157821" y="34925"/>
                  <a:pt x="159978" y="37041"/>
                  <a:pt x="159978" y="39511"/>
                </a:cubicBezTo>
                <a:cubicBezTo>
                  <a:pt x="159978" y="41980"/>
                  <a:pt x="157821" y="44097"/>
                  <a:pt x="155303" y="44097"/>
                </a:cubicBezTo>
                <a:lnTo>
                  <a:pt x="100284" y="44097"/>
                </a:lnTo>
                <a:cubicBezTo>
                  <a:pt x="97407" y="44097"/>
                  <a:pt x="95250" y="41980"/>
                  <a:pt x="95250" y="39511"/>
                </a:cubicBezTo>
                <a:cubicBezTo>
                  <a:pt x="95250" y="37041"/>
                  <a:pt x="97407" y="34925"/>
                  <a:pt x="100284" y="34925"/>
                </a:cubicBezTo>
                <a:close/>
                <a:moveTo>
                  <a:pt x="211655" y="15856"/>
                </a:moveTo>
                <a:lnTo>
                  <a:pt x="211655" y="34235"/>
                </a:lnTo>
                <a:lnTo>
                  <a:pt x="230013" y="34235"/>
                </a:lnTo>
                <a:lnTo>
                  <a:pt x="221014" y="25226"/>
                </a:lnTo>
                <a:lnTo>
                  <a:pt x="211655" y="15856"/>
                </a:lnTo>
                <a:close/>
                <a:moveTo>
                  <a:pt x="68032" y="0"/>
                </a:moveTo>
                <a:lnTo>
                  <a:pt x="206975" y="0"/>
                </a:lnTo>
                <a:cubicBezTo>
                  <a:pt x="207335" y="0"/>
                  <a:pt x="207335" y="0"/>
                  <a:pt x="207335" y="0"/>
                </a:cubicBezTo>
                <a:cubicBezTo>
                  <a:pt x="207695" y="0"/>
                  <a:pt x="208055" y="0"/>
                  <a:pt x="208415" y="360"/>
                </a:cubicBezTo>
                <a:cubicBezTo>
                  <a:pt x="208415" y="360"/>
                  <a:pt x="208775" y="360"/>
                  <a:pt x="209135" y="360"/>
                </a:cubicBezTo>
                <a:cubicBezTo>
                  <a:pt x="209495" y="720"/>
                  <a:pt x="209855" y="1081"/>
                  <a:pt x="210215" y="1441"/>
                </a:cubicBezTo>
                <a:lnTo>
                  <a:pt x="244771" y="35677"/>
                </a:lnTo>
                <a:cubicBezTo>
                  <a:pt x="245131" y="36398"/>
                  <a:pt x="245491" y="36758"/>
                  <a:pt x="245491" y="37118"/>
                </a:cubicBezTo>
                <a:cubicBezTo>
                  <a:pt x="245851" y="37479"/>
                  <a:pt x="245851" y="37479"/>
                  <a:pt x="245851" y="37839"/>
                </a:cubicBezTo>
                <a:cubicBezTo>
                  <a:pt x="246211" y="37839"/>
                  <a:pt x="246211" y="38199"/>
                  <a:pt x="246211" y="38920"/>
                </a:cubicBezTo>
                <a:cubicBezTo>
                  <a:pt x="246211" y="38920"/>
                  <a:pt x="246211" y="38920"/>
                  <a:pt x="246211" y="39281"/>
                </a:cubicBezTo>
                <a:lnTo>
                  <a:pt x="246211" y="83246"/>
                </a:lnTo>
                <a:cubicBezTo>
                  <a:pt x="246211" y="85769"/>
                  <a:pt x="244051" y="87931"/>
                  <a:pt x="241531" y="87931"/>
                </a:cubicBezTo>
                <a:cubicBezTo>
                  <a:pt x="239012" y="87931"/>
                  <a:pt x="236852" y="85769"/>
                  <a:pt x="236852" y="83246"/>
                </a:cubicBezTo>
                <a:lnTo>
                  <a:pt x="236852" y="43965"/>
                </a:lnTo>
                <a:lnTo>
                  <a:pt x="206975" y="43965"/>
                </a:lnTo>
                <a:cubicBezTo>
                  <a:pt x="204456" y="43965"/>
                  <a:pt x="202296" y="41803"/>
                  <a:pt x="202296" y="39281"/>
                </a:cubicBezTo>
                <a:lnTo>
                  <a:pt x="202296" y="9369"/>
                </a:lnTo>
                <a:lnTo>
                  <a:pt x="72351" y="9369"/>
                </a:lnTo>
                <a:lnTo>
                  <a:pt x="72351" y="231001"/>
                </a:lnTo>
                <a:lnTo>
                  <a:pt x="109067" y="231001"/>
                </a:lnTo>
                <a:lnTo>
                  <a:pt x="200136" y="231001"/>
                </a:lnTo>
                <a:lnTo>
                  <a:pt x="236852" y="231001"/>
                </a:lnTo>
                <a:lnTo>
                  <a:pt x="236852" y="195323"/>
                </a:lnTo>
                <a:cubicBezTo>
                  <a:pt x="236852" y="192440"/>
                  <a:pt x="239012" y="190639"/>
                  <a:pt x="241531" y="190639"/>
                </a:cubicBezTo>
                <a:cubicBezTo>
                  <a:pt x="244051" y="190639"/>
                  <a:pt x="246211" y="192440"/>
                  <a:pt x="246211" y="195323"/>
                </a:cubicBezTo>
                <a:lnTo>
                  <a:pt x="246211" y="231001"/>
                </a:lnTo>
                <a:lnTo>
                  <a:pt x="276807" y="231001"/>
                </a:lnTo>
                <a:lnTo>
                  <a:pt x="276807" y="195323"/>
                </a:lnTo>
                <a:cubicBezTo>
                  <a:pt x="276807" y="192440"/>
                  <a:pt x="278967" y="190639"/>
                  <a:pt x="281486" y="190639"/>
                </a:cubicBezTo>
                <a:cubicBezTo>
                  <a:pt x="284006" y="190639"/>
                  <a:pt x="286166" y="192440"/>
                  <a:pt x="286166" y="195323"/>
                </a:cubicBezTo>
                <a:lnTo>
                  <a:pt x="286166" y="234244"/>
                </a:lnTo>
                <a:lnTo>
                  <a:pt x="308483" y="274966"/>
                </a:lnTo>
                <a:cubicBezTo>
                  <a:pt x="308483" y="274966"/>
                  <a:pt x="308483" y="274966"/>
                  <a:pt x="308483" y="275327"/>
                </a:cubicBezTo>
                <a:cubicBezTo>
                  <a:pt x="308843" y="275327"/>
                  <a:pt x="308843" y="275327"/>
                  <a:pt x="308843" y="275687"/>
                </a:cubicBezTo>
                <a:cubicBezTo>
                  <a:pt x="308843" y="276047"/>
                  <a:pt x="308843" y="276408"/>
                  <a:pt x="309203" y="277128"/>
                </a:cubicBezTo>
                <a:lnTo>
                  <a:pt x="309203" y="290102"/>
                </a:lnTo>
                <a:cubicBezTo>
                  <a:pt x="309203" y="300553"/>
                  <a:pt x="300564" y="309202"/>
                  <a:pt x="290125" y="309202"/>
                </a:cubicBezTo>
                <a:lnTo>
                  <a:pt x="19078" y="309202"/>
                </a:lnTo>
                <a:cubicBezTo>
                  <a:pt x="8639" y="309202"/>
                  <a:pt x="0" y="300553"/>
                  <a:pt x="0" y="290102"/>
                </a:cubicBezTo>
                <a:lnTo>
                  <a:pt x="0" y="277128"/>
                </a:lnTo>
                <a:cubicBezTo>
                  <a:pt x="0" y="276408"/>
                  <a:pt x="360" y="276047"/>
                  <a:pt x="720" y="275687"/>
                </a:cubicBezTo>
                <a:cubicBezTo>
                  <a:pt x="720" y="275327"/>
                  <a:pt x="720" y="275327"/>
                  <a:pt x="720" y="275327"/>
                </a:cubicBezTo>
                <a:cubicBezTo>
                  <a:pt x="720" y="274966"/>
                  <a:pt x="720" y="274966"/>
                  <a:pt x="720" y="274966"/>
                </a:cubicBezTo>
                <a:lnTo>
                  <a:pt x="23037" y="234244"/>
                </a:lnTo>
                <a:lnTo>
                  <a:pt x="23037" y="66669"/>
                </a:lnTo>
                <a:cubicBezTo>
                  <a:pt x="23037" y="56218"/>
                  <a:pt x="32036" y="47209"/>
                  <a:pt x="42835" y="47209"/>
                </a:cubicBezTo>
                <a:lnTo>
                  <a:pt x="45714" y="47209"/>
                </a:lnTo>
                <a:cubicBezTo>
                  <a:pt x="48234" y="47209"/>
                  <a:pt x="50394" y="49371"/>
                  <a:pt x="50394" y="52254"/>
                </a:cubicBezTo>
                <a:cubicBezTo>
                  <a:pt x="50394" y="54777"/>
                  <a:pt x="48234" y="56939"/>
                  <a:pt x="45714" y="56939"/>
                </a:cubicBezTo>
                <a:lnTo>
                  <a:pt x="42835" y="56939"/>
                </a:lnTo>
                <a:cubicBezTo>
                  <a:pt x="37075" y="56939"/>
                  <a:pt x="32396" y="61263"/>
                  <a:pt x="32396" y="66669"/>
                </a:cubicBezTo>
                <a:lnTo>
                  <a:pt x="32396" y="231001"/>
                </a:lnTo>
                <a:lnTo>
                  <a:pt x="62992" y="231001"/>
                </a:lnTo>
                <a:lnTo>
                  <a:pt x="62992" y="4685"/>
                </a:lnTo>
                <a:cubicBezTo>
                  <a:pt x="62992" y="1802"/>
                  <a:pt x="65152" y="0"/>
                  <a:pt x="68032" y="0"/>
                </a:cubicBezTo>
                <a:close/>
              </a:path>
            </a:pathLst>
          </a:custGeom>
          <a:solidFill>
            <a:schemeClr val="accent2">
              <a:lumMod val="75000"/>
            </a:schemeClr>
          </a:solidFill>
          <a:ln>
            <a:noFill/>
          </a:ln>
          <a:effectLst/>
        </p:spPr>
        <p:txBody>
          <a:bodyPr anchor="ctr"/>
          <a:lstStyle/>
          <a:p>
            <a:endParaRPr lang="en-US" sz="900" dirty="0">
              <a:latin typeface="Lato Light" panose="020F0502020204030203" pitchFamily="34" charset="0"/>
            </a:endParaRPr>
          </a:p>
        </p:txBody>
      </p:sp>
      <p:sp>
        <p:nvSpPr>
          <p:cNvPr id="39" name="Freeform 757">
            <a:extLst>
              <a:ext uri="{FF2B5EF4-FFF2-40B4-BE49-F238E27FC236}">
                <a16:creationId xmlns:a16="http://schemas.microsoft.com/office/drawing/2014/main" id="{9A4CF0D4-790D-4F42-A8F4-11300CB60BB8}"/>
              </a:ext>
            </a:extLst>
          </p:cNvPr>
          <p:cNvSpPr>
            <a:spLocks noChangeArrowheads="1"/>
          </p:cNvSpPr>
          <p:nvPr/>
        </p:nvSpPr>
        <p:spPr bwMode="auto">
          <a:xfrm>
            <a:off x="6369369" y="4366078"/>
            <a:ext cx="455486" cy="455484"/>
          </a:xfrm>
          <a:custGeom>
            <a:avLst/>
            <a:gdLst/>
            <a:ahLst/>
            <a:cxnLst/>
            <a:rect l="0" t="0" r="r" b="b"/>
            <a:pathLst>
              <a:path w="309202" h="308874">
                <a:moveTo>
                  <a:pt x="109321" y="223205"/>
                </a:moveTo>
                <a:lnTo>
                  <a:pt x="109321" y="263520"/>
                </a:lnTo>
                <a:lnTo>
                  <a:pt x="199881" y="297356"/>
                </a:lnTo>
                <a:lnTo>
                  <a:pt x="199881" y="257041"/>
                </a:lnTo>
                <a:lnTo>
                  <a:pt x="109321" y="223205"/>
                </a:lnTo>
                <a:close/>
                <a:moveTo>
                  <a:pt x="99940" y="223205"/>
                </a:moveTo>
                <a:lnTo>
                  <a:pt x="9020" y="257041"/>
                </a:lnTo>
                <a:lnTo>
                  <a:pt x="9020" y="297356"/>
                </a:lnTo>
                <a:lnTo>
                  <a:pt x="99940" y="263520"/>
                </a:lnTo>
                <a:lnTo>
                  <a:pt x="99940" y="223205"/>
                </a:lnTo>
                <a:close/>
                <a:moveTo>
                  <a:pt x="299822" y="144015"/>
                </a:moveTo>
                <a:lnTo>
                  <a:pt x="270597" y="154813"/>
                </a:lnTo>
                <a:lnTo>
                  <a:pt x="270597" y="231124"/>
                </a:lnTo>
                <a:cubicBezTo>
                  <a:pt x="270597" y="232924"/>
                  <a:pt x="269515" y="234723"/>
                  <a:pt x="267711" y="235443"/>
                </a:cubicBezTo>
                <a:lnTo>
                  <a:pt x="209262" y="257041"/>
                </a:lnTo>
                <a:lnTo>
                  <a:pt x="209262" y="297356"/>
                </a:lnTo>
                <a:lnTo>
                  <a:pt x="299822" y="263520"/>
                </a:lnTo>
                <a:lnTo>
                  <a:pt x="299822" y="144015"/>
                </a:lnTo>
                <a:close/>
                <a:moveTo>
                  <a:pt x="99940" y="144015"/>
                </a:moveTo>
                <a:lnTo>
                  <a:pt x="9020" y="177490"/>
                </a:lnTo>
                <a:lnTo>
                  <a:pt x="9020" y="247322"/>
                </a:lnTo>
                <a:lnTo>
                  <a:pt x="99940" y="213486"/>
                </a:lnTo>
                <a:lnTo>
                  <a:pt x="99940" y="144015"/>
                </a:lnTo>
                <a:close/>
                <a:moveTo>
                  <a:pt x="99940" y="64464"/>
                </a:moveTo>
                <a:lnTo>
                  <a:pt x="9020" y="98300"/>
                </a:lnTo>
                <a:lnTo>
                  <a:pt x="9020" y="167772"/>
                </a:lnTo>
                <a:lnTo>
                  <a:pt x="99940" y="133576"/>
                </a:lnTo>
                <a:lnTo>
                  <a:pt x="99940" y="64464"/>
                </a:lnTo>
                <a:close/>
                <a:moveTo>
                  <a:pt x="204606" y="42474"/>
                </a:moveTo>
                <a:cubicBezTo>
                  <a:pt x="194050" y="42474"/>
                  <a:pt x="185677" y="50846"/>
                  <a:pt x="185677" y="61402"/>
                </a:cubicBezTo>
                <a:cubicBezTo>
                  <a:pt x="185677" y="71959"/>
                  <a:pt x="194050" y="80331"/>
                  <a:pt x="204606" y="80331"/>
                </a:cubicBezTo>
                <a:cubicBezTo>
                  <a:pt x="215162" y="80331"/>
                  <a:pt x="223535" y="71959"/>
                  <a:pt x="223535" y="61402"/>
                </a:cubicBezTo>
                <a:cubicBezTo>
                  <a:pt x="223535" y="50846"/>
                  <a:pt x="215162" y="42474"/>
                  <a:pt x="204606" y="42474"/>
                </a:cubicBezTo>
                <a:close/>
                <a:moveTo>
                  <a:pt x="204606" y="33009"/>
                </a:moveTo>
                <a:cubicBezTo>
                  <a:pt x="220259" y="33009"/>
                  <a:pt x="232999" y="45750"/>
                  <a:pt x="232999" y="61402"/>
                </a:cubicBezTo>
                <a:cubicBezTo>
                  <a:pt x="232999" y="77055"/>
                  <a:pt x="220259" y="89795"/>
                  <a:pt x="204606" y="89795"/>
                </a:cubicBezTo>
                <a:cubicBezTo>
                  <a:pt x="188954" y="89795"/>
                  <a:pt x="176213" y="77055"/>
                  <a:pt x="176213" y="61402"/>
                </a:cubicBezTo>
                <a:cubicBezTo>
                  <a:pt x="176213" y="45750"/>
                  <a:pt x="188954" y="33009"/>
                  <a:pt x="204606" y="33009"/>
                </a:cubicBezTo>
                <a:close/>
                <a:moveTo>
                  <a:pt x="109321" y="11550"/>
                </a:moveTo>
                <a:lnTo>
                  <a:pt x="109321" y="133576"/>
                </a:lnTo>
                <a:lnTo>
                  <a:pt x="170296" y="156613"/>
                </a:lnTo>
                <a:cubicBezTo>
                  <a:pt x="172460" y="157693"/>
                  <a:pt x="173904" y="160213"/>
                  <a:pt x="172821" y="162732"/>
                </a:cubicBezTo>
                <a:cubicBezTo>
                  <a:pt x="172460" y="164532"/>
                  <a:pt x="170296" y="165612"/>
                  <a:pt x="168492" y="165612"/>
                </a:cubicBezTo>
                <a:cubicBezTo>
                  <a:pt x="168131" y="165612"/>
                  <a:pt x="167409" y="165612"/>
                  <a:pt x="166688" y="165252"/>
                </a:cubicBezTo>
                <a:lnTo>
                  <a:pt x="109321" y="144015"/>
                </a:lnTo>
                <a:lnTo>
                  <a:pt x="109321" y="213486"/>
                </a:lnTo>
                <a:lnTo>
                  <a:pt x="199881" y="247322"/>
                </a:lnTo>
                <a:lnTo>
                  <a:pt x="199881" y="201247"/>
                </a:lnTo>
                <a:cubicBezTo>
                  <a:pt x="199881" y="198728"/>
                  <a:pt x="202046" y="196568"/>
                  <a:pt x="204571" y="196568"/>
                </a:cubicBezTo>
                <a:cubicBezTo>
                  <a:pt x="207097" y="196568"/>
                  <a:pt x="209262" y="198728"/>
                  <a:pt x="209262" y="201247"/>
                </a:cubicBezTo>
                <a:lnTo>
                  <a:pt x="209262" y="247322"/>
                </a:lnTo>
                <a:lnTo>
                  <a:pt x="261216" y="227884"/>
                </a:lnTo>
                <a:lnTo>
                  <a:pt x="261216" y="158413"/>
                </a:lnTo>
                <a:lnTo>
                  <a:pt x="242094" y="165252"/>
                </a:lnTo>
                <a:cubicBezTo>
                  <a:pt x="241733" y="165612"/>
                  <a:pt x="241012" y="165612"/>
                  <a:pt x="240651" y="165612"/>
                </a:cubicBezTo>
                <a:cubicBezTo>
                  <a:pt x="238486" y="165612"/>
                  <a:pt x="236682" y="164532"/>
                  <a:pt x="235961" y="162732"/>
                </a:cubicBezTo>
                <a:cubicBezTo>
                  <a:pt x="235239" y="160213"/>
                  <a:pt x="236322" y="157693"/>
                  <a:pt x="238847" y="156613"/>
                </a:cubicBezTo>
                <a:lnTo>
                  <a:pt x="299822" y="133576"/>
                </a:lnTo>
                <a:lnTo>
                  <a:pt x="299822" y="11550"/>
                </a:lnTo>
                <a:lnTo>
                  <a:pt x="255805" y="28108"/>
                </a:lnTo>
                <a:cubicBezTo>
                  <a:pt x="261938" y="37468"/>
                  <a:pt x="265546" y="48626"/>
                  <a:pt x="265546" y="60865"/>
                </a:cubicBezTo>
                <a:cubicBezTo>
                  <a:pt x="265546" y="106579"/>
                  <a:pt x="210344" y="174611"/>
                  <a:pt x="208179" y="177490"/>
                </a:cubicBezTo>
                <a:cubicBezTo>
                  <a:pt x="207458" y="178570"/>
                  <a:pt x="206015" y="179290"/>
                  <a:pt x="204571" y="179290"/>
                </a:cubicBezTo>
                <a:cubicBezTo>
                  <a:pt x="203128" y="179290"/>
                  <a:pt x="201685" y="178570"/>
                  <a:pt x="200964" y="177490"/>
                </a:cubicBezTo>
                <a:cubicBezTo>
                  <a:pt x="198438" y="174611"/>
                  <a:pt x="143597" y="106579"/>
                  <a:pt x="143597" y="60865"/>
                </a:cubicBezTo>
                <a:cubicBezTo>
                  <a:pt x="143597" y="48626"/>
                  <a:pt x="147205" y="37468"/>
                  <a:pt x="153338" y="28108"/>
                </a:cubicBezTo>
                <a:lnTo>
                  <a:pt x="109321" y="11550"/>
                </a:lnTo>
                <a:close/>
                <a:moveTo>
                  <a:pt x="99940" y="11550"/>
                </a:moveTo>
                <a:lnTo>
                  <a:pt x="9020" y="45387"/>
                </a:lnTo>
                <a:lnTo>
                  <a:pt x="9020" y="88221"/>
                </a:lnTo>
                <a:lnTo>
                  <a:pt x="99940" y="54026"/>
                </a:lnTo>
                <a:lnTo>
                  <a:pt x="99940" y="11550"/>
                </a:lnTo>
                <a:close/>
                <a:moveTo>
                  <a:pt x="204571" y="9391"/>
                </a:moveTo>
                <a:cubicBezTo>
                  <a:pt x="176068" y="9391"/>
                  <a:pt x="152977" y="32428"/>
                  <a:pt x="152977" y="60865"/>
                </a:cubicBezTo>
                <a:cubicBezTo>
                  <a:pt x="152977" y="96860"/>
                  <a:pt x="192304" y="150854"/>
                  <a:pt x="204571" y="166692"/>
                </a:cubicBezTo>
                <a:cubicBezTo>
                  <a:pt x="216839" y="150854"/>
                  <a:pt x="256165" y="96860"/>
                  <a:pt x="256165" y="60865"/>
                </a:cubicBezTo>
                <a:cubicBezTo>
                  <a:pt x="256165" y="32428"/>
                  <a:pt x="233074" y="9391"/>
                  <a:pt x="204571" y="9391"/>
                </a:cubicBezTo>
                <a:close/>
                <a:moveTo>
                  <a:pt x="103909" y="32"/>
                </a:moveTo>
                <a:cubicBezTo>
                  <a:pt x="103909" y="32"/>
                  <a:pt x="104270" y="32"/>
                  <a:pt x="104631" y="32"/>
                </a:cubicBezTo>
                <a:cubicBezTo>
                  <a:pt x="104631" y="32"/>
                  <a:pt x="104992" y="32"/>
                  <a:pt x="105352" y="32"/>
                </a:cubicBezTo>
                <a:cubicBezTo>
                  <a:pt x="105352" y="32"/>
                  <a:pt x="105713" y="32"/>
                  <a:pt x="105713" y="392"/>
                </a:cubicBezTo>
                <a:cubicBezTo>
                  <a:pt x="106074" y="392"/>
                  <a:pt x="106074" y="392"/>
                  <a:pt x="106074" y="392"/>
                </a:cubicBezTo>
                <a:lnTo>
                  <a:pt x="159472" y="20189"/>
                </a:lnTo>
                <a:cubicBezTo>
                  <a:pt x="170296" y="7951"/>
                  <a:pt x="186532" y="32"/>
                  <a:pt x="204571" y="32"/>
                </a:cubicBezTo>
                <a:cubicBezTo>
                  <a:pt x="222611" y="32"/>
                  <a:pt x="238486" y="7951"/>
                  <a:pt x="249671" y="20189"/>
                </a:cubicBezTo>
                <a:lnTo>
                  <a:pt x="303069" y="392"/>
                </a:lnTo>
                <a:cubicBezTo>
                  <a:pt x="304151" y="-328"/>
                  <a:pt x="305955" y="32"/>
                  <a:pt x="307038" y="752"/>
                </a:cubicBezTo>
                <a:cubicBezTo>
                  <a:pt x="308481" y="1831"/>
                  <a:pt x="309202" y="2911"/>
                  <a:pt x="309202" y="4711"/>
                </a:cubicBezTo>
                <a:lnTo>
                  <a:pt x="309202" y="266759"/>
                </a:lnTo>
                <a:cubicBezTo>
                  <a:pt x="309202" y="268559"/>
                  <a:pt x="307759" y="270359"/>
                  <a:pt x="306316" y="271079"/>
                </a:cubicBezTo>
                <a:lnTo>
                  <a:pt x="206375" y="308154"/>
                </a:lnTo>
                <a:cubicBezTo>
                  <a:pt x="206015" y="308154"/>
                  <a:pt x="206015" y="308154"/>
                  <a:pt x="206015" y="308154"/>
                </a:cubicBezTo>
                <a:cubicBezTo>
                  <a:pt x="205654" y="308514"/>
                  <a:pt x="204932" y="308874"/>
                  <a:pt x="204571" y="308874"/>
                </a:cubicBezTo>
                <a:cubicBezTo>
                  <a:pt x="203850" y="308874"/>
                  <a:pt x="203489" y="308514"/>
                  <a:pt x="203128" y="308154"/>
                </a:cubicBezTo>
                <a:cubicBezTo>
                  <a:pt x="202768" y="308154"/>
                  <a:pt x="202768" y="308154"/>
                  <a:pt x="202768" y="308154"/>
                </a:cubicBezTo>
                <a:lnTo>
                  <a:pt x="104631" y="271439"/>
                </a:lnTo>
                <a:lnTo>
                  <a:pt x="6133" y="308154"/>
                </a:lnTo>
                <a:cubicBezTo>
                  <a:pt x="5412" y="308514"/>
                  <a:pt x="5051" y="308874"/>
                  <a:pt x="4329" y="308874"/>
                </a:cubicBezTo>
                <a:cubicBezTo>
                  <a:pt x="3608" y="308874"/>
                  <a:pt x="2525" y="308154"/>
                  <a:pt x="1804" y="307794"/>
                </a:cubicBezTo>
                <a:cubicBezTo>
                  <a:pt x="361" y="307074"/>
                  <a:pt x="0" y="305635"/>
                  <a:pt x="0" y="304195"/>
                </a:cubicBezTo>
                <a:lnTo>
                  <a:pt x="0" y="42147"/>
                </a:lnTo>
                <a:cubicBezTo>
                  <a:pt x="0" y="39987"/>
                  <a:pt x="1082" y="38188"/>
                  <a:pt x="2886" y="37828"/>
                </a:cubicBezTo>
                <a:lnTo>
                  <a:pt x="102827" y="392"/>
                </a:lnTo>
                <a:lnTo>
                  <a:pt x="103188" y="392"/>
                </a:lnTo>
                <a:cubicBezTo>
                  <a:pt x="103548" y="32"/>
                  <a:pt x="103548" y="32"/>
                  <a:pt x="103909" y="32"/>
                </a:cubicBezTo>
                <a:close/>
              </a:path>
            </a:pathLst>
          </a:custGeom>
          <a:solidFill>
            <a:schemeClr val="accent3">
              <a:lumMod val="75000"/>
            </a:schemeClr>
          </a:solidFill>
          <a:ln>
            <a:noFill/>
          </a:ln>
          <a:effectLst/>
        </p:spPr>
        <p:txBody>
          <a:bodyPr anchor="ctr"/>
          <a:lstStyle/>
          <a:p>
            <a:endParaRPr lang="en-US" sz="900" dirty="0">
              <a:latin typeface="Lato Light" panose="020F0502020204030203" pitchFamily="34" charset="0"/>
            </a:endParaRPr>
          </a:p>
        </p:txBody>
      </p:sp>
      <p:sp>
        <p:nvSpPr>
          <p:cNvPr id="40" name="Freeform 758">
            <a:extLst>
              <a:ext uri="{FF2B5EF4-FFF2-40B4-BE49-F238E27FC236}">
                <a16:creationId xmlns:a16="http://schemas.microsoft.com/office/drawing/2014/main" id="{DE80BCE7-59FD-4843-9F62-3833E5D41315}"/>
              </a:ext>
            </a:extLst>
          </p:cNvPr>
          <p:cNvSpPr>
            <a:spLocks noChangeArrowheads="1"/>
          </p:cNvSpPr>
          <p:nvPr/>
        </p:nvSpPr>
        <p:spPr bwMode="auto">
          <a:xfrm>
            <a:off x="6369481" y="5748896"/>
            <a:ext cx="455486" cy="455484"/>
          </a:xfrm>
          <a:custGeom>
            <a:avLst/>
            <a:gdLst/>
            <a:ahLst/>
            <a:cxnLst/>
            <a:rect l="0" t="0" r="r" b="b"/>
            <a:pathLst>
              <a:path w="309203" h="309202">
                <a:moveTo>
                  <a:pt x="247451" y="99965"/>
                </a:moveTo>
                <a:lnTo>
                  <a:pt x="193066" y="154282"/>
                </a:lnTo>
                <a:lnTo>
                  <a:pt x="231243" y="192412"/>
                </a:lnTo>
                <a:cubicBezTo>
                  <a:pt x="233044" y="194570"/>
                  <a:pt x="233044" y="197088"/>
                  <a:pt x="231243" y="198886"/>
                </a:cubicBezTo>
                <a:cubicBezTo>
                  <a:pt x="230163" y="199966"/>
                  <a:pt x="229442" y="200685"/>
                  <a:pt x="228002" y="200685"/>
                </a:cubicBezTo>
                <a:cubicBezTo>
                  <a:pt x="226561" y="200685"/>
                  <a:pt x="225841" y="199966"/>
                  <a:pt x="224760" y="198886"/>
                </a:cubicBezTo>
                <a:lnTo>
                  <a:pt x="186223" y="160757"/>
                </a:lnTo>
                <a:lnTo>
                  <a:pt x="157049" y="189894"/>
                </a:lnTo>
                <a:cubicBezTo>
                  <a:pt x="155969" y="190613"/>
                  <a:pt x="154888" y="190973"/>
                  <a:pt x="153808" y="190973"/>
                </a:cubicBezTo>
                <a:cubicBezTo>
                  <a:pt x="152367" y="190973"/>
                  <a:pt x="151287" y="190613"/>
                  <a:pt x="150206" y="189894"/>
                </a:cubicBezTo>
                <a:lnTo>
                  <a:pt x="121033" y="160757"/>
                </a:lnTo>
                <a:lnTo>
                  <a:pt x="66648" y="214714"/>
                </a:lnTo>
                <a:lnTo>
                  <a:pt x="200269" y="214714"/>
                </a:lnTo>
                <a:cubicBezTo>
                  <a:pt x="201350" y="214714"/>
                  <a:pt x="202790" y="215433"/>
                  <a:pt x="203511" y="216512"/>
                </a:cubicBezTo>
                <a:lnTo>
                  <a:pt x="247451" y="260038"/>
                </a:lnTo>
                <a:lnTo>
                  <a:pt x="247451" y="99965"/>
                </a:lnTo>
                <a:close/>
                <a:moveTo>
                  <a:pt x="60165" y="99965"/>
                </a:moveTo>
                <a:lnTo>
                  <a:pt x="60165" y="208239"/>
                </a:lnTo>
                <a:lnTo>
                  <a:pt x="114550" y="154282"/>
                </a:lnTo>
                <a:lnTo>
                  <a:pt x="60165" y="99965"/>
                </a:lnTo>
                <a:close/>
                <a:moveTo>
                  <a:pt x="66648" y="93490"/>
                </a:moveTo>
                <a:lnTo>
                  <a:pt x="124634" y="151044"/>
                </a:lnTo>
                <a:lnTo>
                  <a:pt x="153808" y="179822"/>
                </a:lnTo>
                <a:lnTo>
                  <a:pt x="182621" y="151044"/>
                </a:lnTo>
                <a:cubicBezTo>
                  <a:pt x="182981" y="151044"/>
                  <a:pt x="182981" y="151044"/>
                  <a:pt x="182981" y="151044"/>
                </a:cubicBezTo>
                <a:lnTo>
                  <a:pt x="240608" y="93490"/>
                </a:lnTo>
                <a:lnTo>
                  <a:pt x="66648" y="93490"/>
                </a:lnTo>
                <a:close/>
                <a:moveTo>
                  <a:pt x="55482" y="84137"/>
                </a:moveTo>
                <a:lnTo>
                  <a:pt x="251773" y="84137"/>
                </a:lnTo>
                <a:cubicBezTo>
                  <a:pt x="252493" y="84137"/>
                  <a:pt x="253213" y="84137"/>
                  <a:pt x="253574" y="84497"/>
                </a:cubicBezTo>
                <a:cubicBezTo>
                  <a:pt x="253934" y="84497"/>
                  <a:pt x="253934" y="84497"/>
                  <a:pt x="253934" y="84497"/>
                </a:cubicBezTo>
                <a:cubicBezTo>
                  <a:pt x="254654" y="84857"/>
                  <a:pt x="254654" y="84857"/>
                  <a:pt x="255014" y="85216"/>
                </a:cubicBezTo>
                <a:cubicBezTo>
                  <a:pt x="255014" y="85216"/>
                  <a:pt x="255374" y="85216"/>
                  <a:pt x="255374" y="85576"/>
                </a:cubicBezTo>
                <a:cubicBezTo>
                  <a:pt x="255735" y="85936"/>
                  <a:pt x="256095" y="86296"/>
                  <a:pt x="256455" y="86655"/>
                </a:cubicBezTo>
                <a:cubicBezTo>
                  <a:pt x="256455" y="87375"/>
                  <a:pt x="256455" y="88094"/>
                  <a:pt x="256455" y="88454"/>
                </a:cubicBezTo>
                <a:lnTo>
                  <a:pt x="256815" y="88814"/>
                </a:lnTo>
                <a:lnTo>
                  <a:pt x="256815" y="271189"/>
                </a:lnTo>
                <a:cubicBezTo>
                  <a:pt x="256815" y="272988"/>
                  <a:pt x="255374" y="274786"/>
                  <a:pt x="253934" y="275146"/>
                </a:cubicBezTo>
                <a:cubicBezTo>
                  <a:pt x="253213" y="275506"/>
                  <a:pt x="252493" y="275866"/>
                  <a:pt x="251773" y="275866"/>
                </a:cubicBezTo>
                <a:cubicBezTo>
                  <a:pt x="251052" y="275866"/>
                  <a:pt x="249612" y="275146"/>
                  <a:pt x="248531" y="274427"/>
                </a:cubicBezTo>
                <a:lnTo>
                  <a:pt x="198468" y="224426"/>
                </a:lnTo>
                <a:lnTo>
                  <a:pt x="55482" y="224426"/>
                </a:lnTo>
                <a:cubicBezTo>
                  <a:pt x="54762" y="224426"/>
                  <a:pt x="54042" y="224067"/>
                  <a:pt x="53682" y="224067"/>
                </a:cubicBezTo>
                <a:cubicBezTo>
                  <a:pt x="52961" y="223707"/>
                  <a:pt x="52601" y="223347"/>
                  <a:pt x="51881" y="222987"/>
                </a:cubicBezTo>
                <a:cubicBezTo>
                  <a:pt x="51521" y="222628"/>
                  <a:pt x="51521" y="221908"/>
                  <a:pt x="51160" y="221549"/>
                </a:cubicBezTo>
                <a:cubicBezTo>
                  <a:pt x="50800" y="220829"/>
                  <a:pt x="50800" y="220469"/>
                  <a:pt x="50800" y="220110"/>
                </a:cubicBezTo>
                <a:cubicBezTo>
                  <a:pt x="50800" y="219750"/>
                  <a:pt x="50800" y="219750"/>
                  <a:pt x="50800" y="219390"/>
                </a:cubicBezTo>
                <a:lnTo>
                  <a:pt x="50800" y="88814"/>
                </a:lnTo>
                <a:lnTo>
                  <a:pt x="50800" y="88454"/>
                </a:lnTo>
                <a:cubicBezTo>
                  <a:pt x="50800" y="88094"/>
                  <a:pt x="50800" y="87375"/>
                  <a:pt x="51160" y="86655"/>
                </a:cubicBezTo>
                <a:cubicBezTo>
                  <a:pt x="51521" y="86296"/>
                  <a:pt x="51521" y="85936"/>
                  <a:pt x="51881" y="85576"/>
                </a:cubicBezTo>
                <a:cubicBezTo>
                  <a:pt x="52241" y="85216"/>
                  <a:pt x="52241" y="85216"/>
                  <a:pt x="52241" y="85216"/>
                </a:cubicBezTo>
                <a:cubicBezTo>
                  <a:pt x="52601" y="84857"/>
                  <a:pt x="52961" y="84857"/>
                  <a:pt x="53321" y="84497"/>
                </a:cubicBezTo>
                <a:cubicBezTo>
                  <a:pt x="53682" y="84497"/>
                  <a:pt x="53682" y="84497"/>
                  <a:pt x="53682" y="84497"/>
                </a:cubicBezTo>
                <a:cubicBezTo>
                  <a:pt x="54402" y="84137"/>
                  <a:pt x="54762" y="84137"/>
                  <a:pt x="55482" y="84137"/>
                </a:cubicBezTo>
                <a:close/>
                <a:moveTo>
                  <a:pt x="51534" y="9369"/>
                </a:moveTo>
                <a:cubicBezTo>
                  <a:pt x="28109" y="9369"/>
                  <a:pt x="9370" y="28109"/>
                  <a:pt x="9370" y="51533"/>
                </a:cubicBezTo>
                <a:lnTo>
                  <a:pt x="9370" y="257308"/>
                </a:lnTo>
                <a:cubicBezTo>
                  <a:pt x="9370" y="280732"/>
                  <a:pt x="28109" y="299832"/>
                  <a:pt x="51534" y="299832"/>
                </a:cubicBezTo>
                <a:lnTo>
                  <a:pt x="257669" y="299832"/>
                </a:lnTo>
                <a:cubicBezTo>
                  <a:pt x="280733" y="299832"/>
                  <a:pt x="299833" y="280732"/>
                  <a:pt x="299833" y="257308"/>
                </a:cubicBezTo>
                <a:lnTo>
                  <a:pt x="299833" y="51533"/>
                </a:lnTo>
                <a:cubicBezTo>
                  <a:pt x="299833" y="28109"/>
                  <a:pt x="280733" y="9369"/>
                  <a:pt x="257669" y="9369"/>
                </a:cubicBezTo>
                <a:lnTo>
                  <a:pt x="51534" y="9369"/>
                </a:lnTo>
                <a:close/>
                <a:moveTo>
                  <a:pt x="51534" y="0"/>
                </a:moveTo>
                <a:lnTo>
                  <a:pt x="257669" y="0"/>
                </a:lnTo>
                <a:cubicBezTo>
                  <a:pt x="285778" y="0"/>
                  <a:pt x="309203" y="23064"/>
                  <a:pt x="309203" y="51533"/>
                </a:cubicBezTo>
                <a:lnTo>
                  <a:pt x="309203" y="257308"/>
                </a:lnTo>
                <a:cubicBezTo>
                  <a:pt x="309203" y="286138"/>
                  <a:pt x="285778" y="309202"/>
                  <a:pt x="257669" y="309202"/>
                </a:cubicBezTo>
                <a:lnTo>
                  <a:pt x="51534" y="309202"/>
                </a:lnTo>
                <a:cubicBezTo>
                  <a:pt x="23064" y="309202"/>
                  <a:pt x="0" y="286138"/>
                  <a:pt x="0" y="257308"/>
                </a:cubicBezTo>
                <a:lnTo>
                  <a:pt x="0" y="51533"/>
                </a:lnTo>
                <a:cubicBezTo>
                  <a:pt x="0" y="23064"/>
                  <a:pt x="23064" y="0"/>
                  <a:pt x="51534" y="0"/>
                </a:cubicBezTo>
                <a:close/>
              </a:path>
            </a:pathLst>
          </a:custGeom>
          <a:solidFill>
            <a:schemeClr val="accent4">
              <a:lumMod val="75000"/>
            </a:schemeClr>
          </a:solidFill>
          <a:ln>
            <a:noFill/>
          </a:ln>
          <a:effectLst/>
        </p:spPr>
        <p:txBody>
          <a:bodyPr anchor="ctr"/>
          <a:lstStyle/>
          <a:p>
            <a:endParaRPr lang="en-US" sz="900" dirty="0">
              <a:latin typeface="Lato Light" panose="020F0502020204030203" pitchFamily="34" charset="0"/>
            </a:endParaRPr>
          </a:p>
        </p:txBody>
      </p:sp>
      <p:sp>
        <p:nvSpPr>
          <p:cNvPr id="58" name="Freeform 57">
            <a:extLst>
              <a:ext uri="{FF2B5EF4-FFF2-40B4-BE49-F238E27FC236}">
                <a16:creationId xmlns:a16="http://schemas.microsoft.com/office/drawing/2014/main" id="{56EA4951-8E9F-7C4B-891B-DDD2EB33D134}"/>
              </a:ext>
            </a:extLst>
          </p:cNvPr>
          <p:cNvSpPr>
            <a:spLocks noChangeArrowheads="1"/>
          </p:cNvSpPr>
          <p:nvPr/>
        </p:nvSpPr>
        <p:spPr bwMode="auto">
          <a:xfrm rot="16200000" flipH="1">
            <a:off x="707113" y="3999030"/>
            <a:ext cx="2366009" cy="2497329"/>
          </a:xfrm>
          <a:custGeom>
            <a:avLst/>
            <a:gdLst>
              <a:gd name="connsiteX0" fmla="*/ 3804046 w 4732018"/>
              <a:gd name="connsiteY0" fmla="*/ 986 h 4994658"/>
              <a:gd name="connsiteX1" fmla="*/ 3471921 w 4732018"/>
              <a:gd name="connsiteY1" fmla="*/ 143825 h 4994658"/>
              <a:gd name="connsiteX2" fmla="*/ 3165341 w 4732018"/>
              <a:gd name="connsiteY2" fmla="*/ 596139 h 4994658"/>
              <a:gd name="connsiteX3" fmla="*/ 2882276 w 4732018"/>
              <a:gd name="connsiteY3" fmla="*/ 1748945 h 4994658"/>
              <a:gd name="connsiteX4" fmla="*/ 2864808 w 4732018"/>
              <a:gd name="connsiteY4" fmla="*/ 1839337 h 4994658"/>
              <a:gd name="connsiteX5" fmla="*/ 1311976 w 4732018"/>
              <a:gd name="connsiteY5" fmla="*/ 3381048 h 4994658"/>
              <a:gd name="connsiteX6" fmla="*/ 1311789 w 4732018"/>
              <a:gd name="connsiteY6" fmla="*/ 3373701 h 4994658"/>
              <a:gd name="connsiteX7" fmla="*/ 1188272 w 4732018"/>
              <a:gd name="connsiteY7" fmla="*/ 3497244 h 4994658"/>
              <a:gd name="connsiteX8" fmla="*/ 1185147 w 4732018"/>
              <a:gd name="connsiteY8" fmla="*/ 3492818 h 4994658"/>
              <a:gd name="connsiteX9" fmla="*/ 1177057 w 4732018"/>
              <a:gd name="connsiteY9" fmla="*/ 3497817 h 4994658"/>
              <a:gd name="connsiteX10" fmla="*/ 1177270 w 4732018"/>
              <a:gd name="connsiteY10" fmla="*/ 3508248 h 4994658"/>
              <a:gd name="connsiteX11" fmla="*/ 1145127 w 4732018"/>
              <a:gd name="connsiteY11" fmla="*/ 3540398 h 4994658"/>
              <a:gd name="connsiteX12" fmla="*/ 1143145 w 4732018"/>
              <a:gd name="connsiteY12" fmla="*/ 3537362 h 4994658"/>
              <a:gd name="connsiteX13" fmla="*/ 1134883 w 4732018"/>
              <a:gd name="connsiteY13" fmla="*/ 3542599 h 4994658"/>
              <a:gd name="connsiteX14" fmla="*/ 1135076 w 4732018"/>
              <a:gd name="connsiteY14" fmla="*/ 3550451 h 4994658"/>
              <a:gd name="connsiteX15" fmla="*/ 1095354 w 4732018"/>
              <a:gd name="connsiteY15" fmla="*/ 3590182 h 4994658"/>
              <a:gd name="connsiteX16" fmla="*/ 1094855 w 4732018"/>
              <a:gd name="connsiteY16" fmla="*/ 3589504 h 4994658"/>
              <a:gd name="connsiteX17" fmla="*/ 1087031 w 4732018"/>
              <a:gd name="connsiteY17" fmla="*/ 3595079 h 4994658"/>
              <a:gd name="connsiteX18" fmla="*/ 1087203 w 4732018"/>
              <a:gd name="connsiteY18" fmla="*/ 3598334 h 4994658"/>
              <a:gd name="connsiteX19" fmla="*/ 710932 w 4732018"/>
              <a:gd name="connsiteY19" fmla="*/ 3974685 h 4994658"/>
              <a:gd name="connsiteX20" fmla="*/ 708159 w 4732018"/>
              <a:gd name="connsiteY20" fmla="*/ 3969867 h 4994658"/>
              <a:gd name="connsiteX21" fmla="*/ 700043 w 4732018"/>
              <a:gd name="connsiteY21" fmla="*/ 3974443 h 4994658"/>
              <a:gd name="connsiteX22" fmla="*/ 699179 w 4732018"/>
              <a:gd name="connsiteY22" fmla="*/ 3986440 h 4994658"/>
              <a:gd name="connsiteX23" fmla="*/ 667707 w 4732018"/>
              <a:gd name="connsiteY23" fmla="*/ 4017918 h 4994658"/>
              <a:gd name="connsiteX24" fmla="*/ 666350 w 4732018"/>
              <a:gd name="connsiteY24" fmla="*/ 4015709 h 4994658"/>
              <a:gd name="connsiteX25" fmla="*/ 658261 w 4732018"/>
              <a:gd name="connsiteY25" fmla="*/ 4020338 h 4994658"/>
              <a:gd name="connsiteX26" fmla="*/ 657616 w 4732018"/>
              <a:gd name="connsiteY26" fmla="*/ 4028011 h 4994658"/>
              <a:gd name="connsiteX27" fmla="*/ 625338 w 4732018"/>
              <a:gd name="connsiteY27" fmla="*/ 4060297 h 4994658"/>
              <a:gd name="connsiteX28" fmla="*/ 624821 w 4732018"/>
              <a:gd name="connsiteY28" fmla="*/ 4059436 h 4994658"/>
              <a:gd name="connsiteX29" fmla="*/ 616713 w 4732018"/>
              <a:gd name="connsiteY29" fmla="*/ 4064269 h 4994658"/>
              <a:gd name="connsiteX30" fmla="*/ 616233 w 4732018"/>
              <a:gd name="connsiteY30" fmla="*/ 4069404 h 4994658"/>
              <a:gd name="connsiteX31" fmla="*/ 577283 w 4732018"/>
              <a:gd name="connsiteY31" fmla="*/ 4108362 h 4994658"/>
              <a:gd name="connsiteX32" fmla="*/ 574486 w 4732018"/>
              <a:gd name="connsiteY32" fmla="*/ 4110203 h 4994658"/>
              <a:gd name="connsiteX33" fmla="*/ 574378 w 4732018"/>
              <a:gd name="connsiteY33" fmla="*/ 4111267 h 4994658"/>
              <a:gd name="connsiteX34" fmla="*/ 495673 w 4732018"/>
              <a:gd name="connsiteY34" fmla="*/ 4189989 h 4994658"/>
              <a:gd name="connsiteX35" fmla="*/ 475433 w 4732018"/>
              <a:gd name="connsiteY35" fmla="*/ 4210249 h 4994658"/>
              <a:gd name="connsiteX36" fmla="*/ 471516 w 4732018"/>
              <a:gd name="connsiteY36" fmla="*/ 4214824 h 4994658"/>
              <a:gd name="connsiteX37" fmla="*/ 464987 w 4732018"/>
              <a:gd name="connsiteY37" fmla="*/ 4221360 h 4994658"/>
              <a:gd name="connsiteX38" fmla="*/ 465640 w 4732018"/>
              <a:gd name="connsiteY38" fmla="*/ 4221360 h 4994658"/>
              <a:gd name="connsiteX39" fmla="*/ 419937 w 4732018"/>
              <a:gd name="connsiteY39" fmla="*/ 4488355 h 4994658"/>
              <a:gd name="connsiteX40" fmla="*/ 425252 w 4732018"/>
              <a:gd name="connsiteY40" fmla="*/ 4494811 h 4994658"/>
              <a:gd name="connsiteX41" fmla="*/ 400431 w 4732018"/>
              <a:gd name="connsiteY41" fmla="*/ 4521180 h 4994658"/>
              <a:gd name="connsiteX42" fmla="*/ 400637 w 4732018"/>
              <a:gd name="connsiteY42" fmla="*/ 4521570 h 4994658"/>
              <a:gd name="connsiteX43" fmla="*/ 62595 w 4732018"/>
              <a:gd name="connsiteY43" fmla="*/ 4885400 h 4994658"/>
              <a:gd name="connsiteX44" fmla="*/ 20208 w 4732018"/>
              <a:gd name="connsiteY44" fmla="*/ 4959386 h 4994658"/>
              <a:gd name="connsiteX45" fmla="*/ 17605 w 4732018"/>
              <a:gd name="connsiteY45" fmla="*/ 4961122 h 4994658"/>
              <a:gd name="connsiteX46" fmla="*/ 0 w 4732018"/>
              <a:gd name="connsiteY46" fmla="*/ 4991778 h 4994658"/>
              <a:gd name="connsiteX47" fmla="*/ 2686 w 4732018"/>
              <a:gd name="connsiteY47" fmla="*/ 4989969 h 4994658"/>
              <a:gd name="connsiteX48" fmla="*/ 0 w 4732018"/>
              <a:gd name="connsiteY48" fmla="*/ 4994658 h 4994658"/>
              <a:gd name="connsiteX49" fmla="*/ 101717 w 4732018"/>
              <a:gd name="connsiteY49" fmla="*/ 4925963 h 4994658"/>
              <a:gd name="connsiteX50" fmla="*/ 468525 w 4732018"/>
              <a:gd name="connsiteY50" fmla="*/ 4530820 h 4994658"/>
              <a:gd name="connsiteX51" fmla="*/ 504722 w 4732018"/>
              <a:gd name="connsiteY51" fmla="*/ 4551506 h 4994658"/>
              <a:gd name="connsiteX52" fmla="*/ 728103 w 4732018"/>
              <a:gd name="connsiteY52" fmla="*/ 4481474 h 4994658"/>
              <a:gd name="connsiteX53" fmla="*/ 735937 w 4732018"/>
              <a:gd name="connsiteY53" fmla="*/ 4473631 h 4994658"/>
              <a:gd name="connsiteX54" fmla="*/ 841382 w 4732018"/>
              <a:gd name="connsiteY54" fmla="*/ 4353639 h 4994658"/>
              <a:gd name="connsiteX55" fmla="*/ 851907 w 4732018"/>
              <a:gd name="connsiteY55" fmla="*/ 4351032 h 4994658"/>
              <a:gd name="connsiteX56" fmla="*/ 855817 w 4732018"/>
              <a:gd name="connsiteY56" fmla="*/ 4342586 h 4994658"/>
              <a:gd name="connsiteX57" fmla="*/ 852534 w 4732018"/>
              <a:gd name="connsiteY57" fmla="*/ 4340949 h 4994658"/>
              <a:gd name="connsiteX58" fmla="*/ 881868 w 4732018"/>
              <a:gd name="connsiteY58" fmla="*/ 4307568 h 4994658"/>
              <a:gd name="connsiteX59" fmla="*/ 895291 w 4732018"/>
              <a:gd name="connsiteY59" fmla="*/ 4304332 h 4994658"/>
              <a:gd name="connsiteX60" fmla="*/ 899129 w 4732018"/>
              <a:gd name="connsiteY60" fmla="*/ 4295388 h 4994658"/>
              <a:gd name="connsiteX61" fmla="*/ 894504 w 4732018"/>
              <a:gd name="connsiteY61" fmla="*/ 4293189 h 4994658"/>
              <a:gd name="connsiteX62" fmla="*/ 919344 w 4732018"/>
              <a:gd name="connsiteY62" fmla="*/ 4264922 h 4994658"/>
              <a:gd name="connsiteX63" fmla="*/ 936143 w 4732018"/>
              <a:gd name="connsiteY63" fmla="*/ 4261119 h 4994658"/>
              <a:gd name="connsiteX64" fmla="*/ 939971 w 4732018"/>
              <a:gd name="connsiteY64" fmla="*/ 4252437 h 4994658"/>
              <a:gd name="connsiteX65" fmla="*/ 933012 w 4732018"/>
              <a:gd name="connsiteY65" fmla="*/ 4249368 h 4994658"/>
              <a:gd name="connsiteX66" fmla="*/ 957583 w 4732018"/>
              <a:gd name="connsiteY66" fmla="*/ 4221407 h 4994658"/>
              <a:gd name="connsiteX67" fmla="*/ 978917 w 4732018"/>
              <a:gd name="connsiteY67" fmla="*/ 4216717 h 4994658"/>
              <a:gd name="connsiteX68" fmla="*/ 975438 w 4732018"/>
              <a:gd name="connsiteY68" fmla="*/ 4203934 h 4994658"/>
              <a:gd name="connsiteX69" fmla="*/ 972346 w 4732018"/>
              <a:gd name="connsiteY69" fmla="*/ 4204608 h 4994658"/>
              <a:gd name="connsiteX70" fmla="*/ 1326326 w 4732018"/>
              <a:gd name="connsiteY70" fmla="*/ 3801794 h 4994658"/>
              <a:gd name="connsiteX71" fmla="*/ 1338641 w 4732018"/>
              <a:gd name="connsiteY71" fmla="*/ 3799217 h 4994658"/>
              <a:gd name="connsiteX72" fmla="*/ 1343099 w 4732018"/>
              <a:gd name="connsiteY72" fmla="*/ 3789716 h 4994658"/>
              <a:gd name="connsiteX73" fmla="*/ 1338886 w 4732018"/>
              <a:gd name="connsiteY73" fmla="*/ 3787501 h 4994658"/>
              <a:gd name="connsiteX74" fmla="*/ 1372455 w 4732018"/>
              <a:gd name="connsiteY74" fmla="*/ 3749301 h 4994658"/>
              <a:gd name="connsiteX75" fmla="*/ 1386220 w 4732018"/>
              <a:gd name="connsiteY75" fmla="*/ 3746377 h 4994658"/>
              <a:gd name="connsiteX76" fmla="*/ 1390351 w 4732018"/>
              <a:gd name="connsiteY76" fmla="*/ 3736688 h 4994658"/>
              <a:gd name="connsiteX77" fmla="*/ 1385554 w 4732018"/>
              <a:gd name="connsiteY77" fmla="*/ 3734395 h 4994658"/>
              <a:gd name="connsiteX78" fmla="*/ 1410216 w 4732018"/>
              <a:gd name="connsiteY78" fmla="*/ 3706331 h 4994658"/>
              <a:gd name="connsiteX79" fmla="*/ 1429687 w 4732018"/>
              <a:gd name="connsiteY79" fmla="*/ 3702221 h 4994658"/>
              <a:gd name="connsiteX80" fmla="*/ 1425916 w 4732018"/>
              <a:gd name="connsiteY80" fmla="*/ 3688471 h 4994658"/>
              <a:gd name="connsiteX81" fmla="*/ 1425909 w 4732018"/>
              <a:gd name="connsiteY81" fmla="*/ 3688472 h 4994658"/>
              <a:gd name="connsiteX82" fmla="*/ 1537689 w 4732018"/>
              <a:gd name="connsiteY82" fmla="*/ 3561271 h 4994658"/>
              <a:gd name="connsiteX83" fmla="*/ 1529166 w 4732018"/>
              <a:gd name="connsiteY83" fmla="*/ 3562604 h 4994658"/>
              <a:gd name="connsiteX84" fmla="*/ 2947629 w 4732018"/>
              <a:gd name="connsiteY84" fmla="*/ 1936262 h 4994658"/>
              <a:gd name="connsiteX85" fmla="*/ 3055398 w 4732018"/>
              <a:gd name="connsiteY85" fmla="*/ 1907355 h 4994658"/>
              <a:gd name="connsiteX86" fmla="*/ 4184225 w 4732018"/>
              <a:gd name="connsiteY86" fmla="*/ 1542736 h 4994658"/>
              <a:gd name="connsiteX87" fmla="*/ 4613420 w 4732018"/>
              <a:gd name="connsiteY87" fmla="*/ 1205130 h 4994658"/>
              <a:gd name="connsiteX88" fmla="*/ 4709450 w 4732018"/>
              <a:gd name="connsiteY88" fmla="*/ 737575 h 4994658"/>
              <a:gd name="connsiteX89" fmla="*/ 4579338 w 4732018"/>
              <a:gd name="connsiteY89" fmla="*/ 572692 h 4994658"/>
              <a:gd name="connsiteX90" fmla="*/ 4536243 w 4732018"/>
              <a:gd name="connsiteY90" fmla="*/ 545972 h 4994658"/>
              <a:gd name="connsiteX91" fmla="*/ 4535828 w 4732018"/>
              <a:gd name="connsiteY91" fmla="*/ 544479 h 4994658"/>
              <a:gd name="connsiteX92" fmla="*/ 4417109 w 4732018"/>
              <a:gd name="connsiteY92" fmla="*/ 461066 h 4994658"/>
              <a:gd name="connsiteX93" fmla="*/ 4139754 w 4732018"/>
              <a:gd name="connsiteY93" fmla="*/ 578507 h 4994658"/>
              <a:gd name="connsiteX94" fmla="*/ 4102569 w 4732018"/>
              <a:gd name="connsiteY94" fmla="*/ 612062 h 4994658"/>
              <a:gd name="connsiteX95" fmla="*/ 4113115 w 4732018"/>
              <a:gd name="connsiteY95" fmla="*/ 599971 h 4994658"/>
              <a:gd name="connsiteX96" fmla="*/ 4097610 w 4732018"/>
              <a:gd name="connsiteY96" fmla="*/ 615365 h 4994658"/>
              <a:gd name="connsiteX97" fmla="*/ 4126444 w 4732018"/>
              <a:gd name="connsiteY97" fmla="*/ 584352 h 4994658"/>
              <a:gd name="connsiteX98" fmla="*/ 4142111 w 4732018"/>
              <a:gd name="connsiteY98" fmla="*/ 120920 h 4994658"/>
              <a:gd name="connsiteX99" fmla="*/ 4096560 w 4732018"/>
              <a:gd name="connsiteY99" fmla="*/ 125211 h 4994658"/>
              <a:gd name="connsiteX100" fmla="*/ 4061722 w 4732018"/>
              <a:gd name="connsiteY100" fmla="*/ 88011 h 4994658"/>
              <a:gd name="connsiteX101" fmla="*/ 3932118 w 4732018"/>
              <a:gd name="connsiteY101" fmla="*/ 14406 h 4994658"/>
              <a:gd name="connsiteX102" fmla="*/ 3804046 w 4732018"/>
              <a:gd name="connsiteY102" fmla="*/ 986 h 49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732018" h="4994658">
                <a:moveTo>
                  <a:pt x="3804046" y="986"/>
                </a:moveTo>
                <a:cubicBezTo>
                  <a:pt x="3678446" y="9994"/>
                  <a:pt x="3562130" y="79116"/>
                  <a:pt x="3471921" y="143825"/>
                </a:cubicBezTo>
                <a:cubicBezTo>
                  <a:pt x="3320919" y="251675"/>
                  <a:pt x="3229403" y="434038"/>
                  <a:pt x="3165341" y="596139"/>
                </a:cubicBezTo>
                <a:cubicBezTo>
                  <a:pt x="3073646" y="829914"/>
                  <a:pt x="2956438" y="1372456"/>
                  <a:pt x="2882276" y="1748945"/>
                </a:cubicBezTo>
                <a:lnTo>
                  <a:pt x="2864808" y="1839337"/>
                </a:lnTo>
                <a:lnTo>
                  <a:pt x="1311976" y="3381048"/>
                </a:lnTo>
                <a:lnTo>
                  <a:pt x="1311789" y="3373701"/>
                </a:lnTo>
                <a:lnTo>
                  <a:pt x="1188272" y="3497244"/>
                </a:lnTo>
                <a:lnTo>
                  <a:pt x="1185147" y="3492818"/>
                </a:lnTo>
                <a:cubicBezTo>
                  <a:pt x="1181612" y="3492036"/>
                  <a:pt x="1177685" y="3493442"/>
                  <a:pt x="1177057" y="3497817"/>
                </a:cubicBezTo>
                <a:lnTo>
                  <a:pt x="1177270" y="3508248"/>
                </a:lnTo>
                <a:lnTo>
                  <a:pt x="1145127" y="3540398"/>
                </a:lnTo>
                <a:lnTo>
                  <a:pt x="1143145" y="3537362"/>
                </a:lnTo>
                <a:cubicBezTo>
                  <a:pt x="1139717" y="3536504"/>
                  <a:pt x="1135819" y="3537910"/>
                  <a:pt x="1134883" y="3542599"/>
                </a:cubicBezTo>
                <a:lnTo>
                  <a:pt x="1135076" y="3550451"/>
                </a:lnTo>
                <a:lnTo>
                  <a:pt x="1095354" y="3590182"/>
                </a:lnTo>
                <a:lnTo>
                  <a:pt x="1094855" y="3589504"/>
                </a:lnTo>
                <a:cubicBezTo>
                  <a:pt x="1091412" y="3588798"/>
                  <a:pt x="1087657" y="3590368"/>
                  <a:pt x="1087031" y="3595079"/>
                </a:cubicBezTo>
                <a:lnTo>
                  <a:pt x="1087203" y="3598334"/>
                </a:lnTo>
                <a:lnTo>
                  <a:pt x="710932" y="3974685"/>
                </a:lnTo>
                <a:lnTo>
                  <a:pt x="708159" y="3969867"/>
                </a:lnTo>
                <a:cubicBezTo>
                  <a:pt x="704971" y="3969068"/>
                  <a:pt x="701203" y="3970375"/>
                  <a:pt x="700043" y="3974443"/>
                </a:cubicBezTo>
                <a:lnTo>
                  <a:pt x="699179" y="3986440"/>
                </a:lnTo>
                <a:lnTo>
                  <a:pt x="667707" y="4017918"/>
                </a:lnTo>
                <a:lnTo>
                  <a:pt x="666350" y="4015709"/>
                </a:lnTo>
                <a:cubicBezTo>
                  <a:pt x="663172" y="4014984"/>
                  <a:pt x="659417" y="4016288"/>
                  <a:pt x="658261" y="4020338"/>
                </a:cubicBezTo>
                <a:lnTo>
                  <a:pt x="657616" y="4028011"/>
                </a:lnTo>
                <a:lnTo>
                  <a:pt x="625338" y="4060297"/>
                </a:lnTo>
                <a:lnTo>
                  <a:pt x="624821" y="4059436"/>
                </a:lnTo>
                <a:cubicBezTo>
                  <a:pt x="621635" y="4058642"/>
                  <a:pt x="617870" y="4059941"/>
                  <a:pt x="616713" y="4064269"/>
                </a:cubicBezTo>
                <a:lnTo>
                  <a:pt x="616233" y="4069404"/>
                </a:lnTo>
                <a:lnTo>
                  <a:pt x="577283" y="4108362"/>
                </a:lnTo>
                <a:lnTo>
                  <a:pt x="574486" y="4110203"/>
                </a:lnTo>
                <a:lnTo>
                  <a:pt x="574378" y="4111267"/>
                </a:lnTo>
                <a:lnTo>
                  <a:pt x="495673" y="4189989"/>
                </a:lnTo>
                <a:cubicBezTo>
                  <a:pt x="489144" y="4196524"/>
                  <a:pt x="481962" y="4203060"/>
                  <a:pt x="475433" y="4210249"/>
                </a:cubicBezTo>
                <a:cubicBezTo>
                  <a:pt x="474127" y="4211556"/>
                  <a:pt x="472822" y="4213517"/>
                  <a:pt x="471516" y="4214824"/>
                </a:cubicBezTo>
                <a:lnTo>
                  <a:pt x="464987" y="4221360"/>
                </a:lnTo>
                <a:lnTo>
                  <a:pt x="465640" y="4221360"/>
                </a:lnTo>
                <a:cubicBezTo>
                  <a:pt x="393087" y="4307710"/>
                  <a:pt x="375520" y="4417579"/>
                  <a:pt x="419937" y="4488355"/>
                </a:cubicBezTo>
                <a:lnTo>
                  <a:pt x="425252" y="4494811"/>
                </a:lnTo>
                <a:lnTo>
                  <a:pt x="400431" y="4521180"/>
                </a:lnTo>
                <a:lnTo>
                  <a:pt x="400637" y="4521570"/>
                </a:lnTo>
                <a:lnTo>
                  <a:pt x="62595" y="4885400"/>
                </a:lnTo>
                <a:lnTo>
                  <a:pt x="20208" y="4959386"/>
                </a:lnTo>
                <a:lnTo>
                  <a:pt x="17605" y="4961122"/>
                </a:lnTo>
                <a:lnTo>
                  <a:pt x="0" y="4991778"/>
                </a:lnTo>
                <a:lnTo>
                  <a:pt x="2686" y="4989969"/>
                </a:lnTo>
                <a:lnTo>
                  <a:pt x="0" y="4994658"/>
                </a:lnTo>
                <a:lnTo>
                  <a:pt x="101717" y="4925963"/>
                </a:lnTo>
                <a:lnTo>
                  <a:pt x="468525" y="4530820"/>
                </a:lnTo>
                <a:lnTo>
                  <a:pt x="504722" y="4551506"/>
                </a:lnTo>
                <a:cubicBezTo>
                  <a:pt x="573490" y="4572277"/>
                  <a:pt x="659059" y="4549116"/>
                  <a:pt x="728103" y="4481474"/>
                </a:cubicBezTo>
                <a:lnTo>
                  <a:pt x="735937" y="4473631"/>
                </a:lnTo>
                <a:lnTo>
                  <a:pt x="841382" y="4353639"/>
                </a:lnTo>
                <a:lnTo>
                  <a:pt x="851907" y="4351032"/>
                </a:lnTo>
                <a:cubicBezTo>
                  <a:pt x="855672" y="4349588"/>
                  <a:pt x="856686" y="4345690"/>
                  <a:pt x="855817" y="4342586"/>
                </a:cubicBezTo>
                <a:lnTo>
                  <a:pt x="852534" y="4340949"/>
                </a:lnTo>
                <a:lnTo>
                  <a:pt x="881868" y="4307568"/>
                </a:lnTo>
                <a:lnTo>
                  <a:pt x="895291" y="4304332"/>
                </a:lnTo>
                <a:cubicBezTo>
                  <a:pt x="899056" y="4302601"/>
                  <a:pt x="900070" y="4298561"/>
                  <a:pt x="899129" y="4295388"/>
                </a:cubicBezTo>
                <a:lnTo>
                  <a:pt x="894504" y="4293189"/>
                </a:lnTo>
                <a:lnTo>
                  <a:pt x="919344" y="4264922"/>
                </a:lnTo>
                <a:lnTo>
                  <a:pt x="936143" y="4261119"/>
                </a:lnTo>
                <a:cubicBezTo>
                  <a:pt x="939899" y="4259382"/>
                  <a:pt x="940910" y="4255475"/>
                  <a:pt x="939971" y="4252437"/>
                </a:cubicBezTo>
                <a:lnTo>
                  <a:pt x="933012" y="4249368"/>
                </a:lnTo>
                <a:lnTo>
                  <a:pt x="957583" y="4221407"/>
                </a:lnTo>
                <a:lnTo>
                  <a:pt x="978917" y="4216717"/>
                </a:lnTo>
                <a:cubicBezTo>
                  <a:pt x="987035" y="4213230"/>
                  <a:pt x="982976" y="4200450"/>
                  <a:pt x="975438" y="4203934"/>
                </a:cubicBezTo>
                <a:lnTo>
                  <a:pt x="972346" y="4204608"/>
                </a:lnTo>
                <a:lnTo>
                  <a:pt x="1326326" y="3801794"/>
                </a:lnTo>
                <a:lnTo>
                  <a:pt x="1338641" y="3799217"/>
                </a:lnTo>
                <a:cubicBezTo>
                  <a:pt x="1343021" y="3797647"/>
                  <a:pt x="1344116" y="3793250"/>
                  <a:pt x="1343099" y="3789716"/>
                </a:cubicBezTo>
                <a:lnTo>
                  <a:pt x="1338886" y="3787501"/>
                </a:lnTo>
                <a:lnTo>
                  <a:pt x="1372455" y="3749301"/>
                </a:lnTo>
                <a:lnTo>
                  <a:pt x="1386220" y="3746377"/>
                </a:lnTo>
                <a:cubicBezTo>
                  <a:pt x="1390273" y="3744502"/>
                  <a:pt x="1391364" y="3740126"/>
                  <a:pt x="1390351" y="3736688"/>
                </a:cubicBezTo>
                <a:lnTo>
                  <a:pt x="1385554" y="3734395"/>
                </a:lnTo>
                <a:lnTo>
                  <a:pt x="1410216" y="3706331"/>
                </a:lnTo>
                <a:lnTo>
                  <a:pt x="1429687" y="3702221"/>
                </a:lnTo>
                <a:cubicBezTo>
                  <a:pt x="1438485" y="3698472"/>
                  <a:pt x="1434086" y="3684719"/>
                  <a:pt x="1425916" y="3688471"/>
                </a:cubicBezTo>
                <a:lnTo>
                  <a:pt x="1425909" y="3688472"/>
                </a:lnTo>
                <a:lnTo>
                  <a:pt x="1537689" y="3561271"/>
                </a:lnTo>
                <a:lnTo>
                  <a:pt x="1529166" y="3562604"/>
                </a:lnTo>
                <a:lnTo>
                  <a:pt x="2947629" y="1936262"/>
                </a:lnTo>
                <a:lnTo>
                  <a:pt x="3055398" y="1907355"/>
                </a:lnTo>
                <a:cubicBezTo>
                  <a:pt x="3425547" y="1806605"/>
                  <a:pt x="3958083" y="1650942"/>
                  <a:pt x="4184225" y="1542736"/>
                </a:cubicBezTo>
                <a:cubicBezTo>
                  <a:pt x="4341009" y="1468293"/>
                  <a:pt x="4516737" y="1363811"/>
                  <a:pt x="4613420" y="1205130"/>
                </a:cubicBezTo>
                <a:cubicBezTo>
                  <a:pt x="4690505" y="1079099"/>
                  <a:pt x="4772817" y="906704"/>
                  <a:pt x="4709450" y="737575"/>
                </a:cubicBezTo>
                <a:cubicBezTo>
                  <a:pt x="4688341" y="680334"/>
                  <a:pt x="4642299" y="618618"/>
                  <a:pt x="4579338" y="572692"/>
                </a:cubicBezTo>
                <a:lnTo>
                  <a:pt x="4536243" y="545972"/>
                </a:lnTo>
                <a:lnTo>
                  <a:pt x="4535828" y="544479"/>
                </a:lnTo>
                <a:cubicBezTo>
                  <a:pt x="4516405" y="502173"/>
                  <a:pt x="4475983" y="467991"/>
                  <a:pt x="4417109" y="461066"/>
                </a:cubicBezTo>
                <a:cubicBezTo>
                  <a:pt x="4348423" y="452986"/>
                  <a:pt x="4254623" y="482006"/>
                  <a:pt x="4139754" y="578507"/>
                </a:cubicBezTo>
                <a:lnTo>
                  <a:pt x="4102569" y="612062"/>
                </a:lnTo>
                <a:lnTo>
                  <a:pt x="4113115" y="599971"/>
                </a:lnTo>
                <a:lnTo>
                  <a:pt x="4097610" y="615365"/>
                </a:lnTo>
                <a:lnTo>
                  <a:pt x="4126444" y="584352"/>
                </a:lnTo>
                <a:cubicBezTo>
                  <a:pt x="4381030" y="281716"/>
                  <a:pt x="4264182" y="122881"/>
                  <a:pt x="4142111" y="120920"/>
                </a:cubicBezTo>
                <a:lnTo>
                  <a:pt x="4096560" y="125211"/>
                </a:lnTo>
                <a:lnTo>
                  <a:pt x="4061722" y="88011"/>
                </a:lnTo>
                <a:cubicBezTo>
                  <a:pt x="4020489" y="52194"/>
                  <a:pt x="3974608" y="26825"/>
                  <a:pt x="3932118" y="14406"/>
                </a:cubicBezTo>
                <a:cubicBezTo>
                  <a:pt x="3888811" y="1660"/>
                  <a:pt x="3845913" y="-2016"/>
                  <a:pt x="3804046" y="986"/>
                </a:cubicBezTo>
                <a:close/>
              </a:path>
            </a:pathLst>
          </a:custGeom>
          <a:solidFill>
            <a:schemeClr val="accent6">
              <a:alpha val="60000"/>
            </a:schemeClr>
          </a:solidFill>
          <a:ln>
            <a:noFill/>
          </a:ln>
          <a:effectLst/>
        </p:spPr>
        <p:txBody>
          <a:bodyPr wrap="square" anchor="ctr">
            <a:noAutofit/>
          </a:bodyPr>
          <a:lstStyle/>
          <a:p>
            <a:endParaRPr lang="en-US" sz="3266" dirty="0">
              <a:latin typeface="Lato Light" panose="020F0502020204030203" pitchFamily="34" charset="0"/>
            </a:endParaRPr>
          </a:p>
        </p:txBody>
      </p:sp>
      <p:pic>
        <p:nvPicPr>
          <p:cNvPr id="19" name="Picture 18">
            <a:extLst>
              <a:ext uri="{FF2B5EF4-FFF2-40B4-BE49-F238E27FC236}">
                <a16:creationId xmlns:a16="http://schemas.microsoft.com/office/drawing/2014/main" id="{E276C281-9ACE-4579-A01F-014B19ED1F47}"/>
              </a:ext>
            </a:extLst>
          </p:cNvPr>
          <p:cNvPicPr>
            <a:picLocks noChangeAspect="1"/>
          </p:cNvPicPr>
          <p:nvPr/>
        </p:nvPicPr>
        <p:blipFill>
          <a:blip r:embed="rId2"/>
          <a:stretch>
            <a:fillRect/>
          </a:stretch>
        </p:blipFill>
        <p:spPr>
          <a:xfrm>
            <a:off x="10761233" y="70777"/>
            <a:ext cx="1146147" cy="1146147"/>
          </a:xfrm>
          <a:prstGeom prst="rect">
            <a:avLst/>
          </a:prstGeom>
        </p:spPr>
      </p:pic>
    </p:spTree>
    <p:extLst>
      <p:ext uri="{BB962C8B-B14F-4D97-AF65-F5344CB8AC3E}">
        <p14:creationId xmlns:p14="http://schemas.microsoft.com/office/powerpoint/2010/main" val="2043839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DA2FBAAC-7896-BE42-A643-A721CBD553F7}"/>
              </a:ext>
            </a:extLst>
          </p:cNvPr>
          <p:cNvSpPr>
            <a:spLocks noChangeArrowheads="1"/>
          </p:cNvSpPr>
          <p:nvPr/>
        </p:nvSpPr>
        <p:spPr bwMode="auto">
          <a:xfrm flipH="1">
            <a:off x="1561880" y="1870460"/>
            <a:ext cx="3783918" cy="4555199"/>
          </a:xfrm>
          <a:custGeom>
            <a:avLst/>
            <a:gdLst>
              <a:gd name="T0" fmla="*/ 10135 w 11586"/>
              <a:gd name="T1" fmla="*/ 5216 h 13946"/>
              <a:gd name="T2" fmla="*/ 10135 w 11586"/>
              <a:gd name="T3" fmla="*/ 5216 h 13946"/>
              <a:gd name="T4" fmla="*/ 8344 w 11586"/>
              <a:gd name="T5" fmla="*/ 13110 h 13946"/>
              <a:gd name="T6" fmla="*/ 8344 w 11586"/>
              <a:gd name="T7" fmla="*/ 13110 h 13946"/>
              <a:gd name="T8" fmla="*/ 1450 w 11586"/>
              <a:gd name="T9" fmla="*/ 9195 h 13946"/>
              <a:gd name="T10" fmla="*/ 1450 w 11586"/>
              <a:gd name="T11" fmla="*/ 9195 h 13946"/>
              <a:gd name="T12" fmla="*/ 3093 w 11586"/>
              <a:gd name="T13" fmla="*/ 1225 h 13946"/>
              <a:gd name="T14" fmla="*/ 3093 w 11586"/>
              <a:gd name="T15" fmla="*/ 1225 h 13946"/>
              <a:gd name="T16" fmla="*/ 10135 w 11586"/>
              <a:gd name="T17" fmla="*/ 5216 h 13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86" h="13946">
                <a:moveTo>
                  <a:pt x="10135" y="5216"/>
                </a:moveTo>
                <a:lnTo>
                  <a:pt x="10135" y="5216"/>
                </a:lnTo>
                <a:cubicBezTo>
                  <a:pt x="11585" y="8497"/>
                  <a:pt x="10859" y="12221"/>
                  <a:pt x="8344" y="13110"/>
                </a:cubicBezTo>
                <a:lnTo>
                  <a:pt x="8344" y="13110"/>
                </a:lnTo>
                <a:cubicBezTo>
                  <a:pt x="5982" y="13945"/>
                  <a:pt x="2900" y="12478"/>
                  <a:pt x="1450" y="9195"/>
                </a:cubicBezTo>
                <a:lnTo>
                  <a:pt x="1450" y="9195"/>
                </a:lnTo>
                <a:cubicBezTo>
                  <a:pt x="0" y="5914"/>
                  <a:pt x="795" y="2412"/>
                  <a:pt x="3093" y="1225"/>
                </a:cubicBezTo>
                <a:lnTo>
                  <a:pt x="3093" y="1225"/>
                </a:lnTo>
                <a:cubicBezTo>
                  <a:pt x="5462" y="0"/>
                  <a:pt x="8685" y="1934"/>
                  <a:pt x="10135" y="5216"/>
                </a:cubicBezTo>
              </a:path>
            </a:pathLst>
          </a:custGeom>
          <a:solidFill>
            <a:schemeClr val="accent5">
              <a:lumMod val="50000"/>
            </a:schemeClr>
          </a:solidFill>
          <a:ln>
            <a:noFill/>
          </a:ln>
          <a:effectLst/>
        </p:spPr>
        <p:txBody>
          <a:bodyPr wrap="none" anchor="ctr"/>
          <a:lstStyle/>
          <a:p>
            <a:endParaRPr lang="en-US" sz="3266" dirty="0">
              <a:latin typeface="Lato Light" panose="020F0502020204030203" pitchFamily="34" charset="0"/>
            </a:endParaRPr>
          </a:p>
        </p:txBody>
      </p:sp>
      <p:sp>
        <p:nvSpPr>
          <p:cNvPr id="3" name="Freeform 2">
            <a:extLst>
              <a:ext uri="{FF2B5EF4-FFF2-40B4-BE49-F238E27FC236}">
                <a16:creationId xmlns:a16="http://schemas.microsoft.com/office/drawing/2014/main" id="{094C22C1-A52E-004C-9EE3-3D197CE0C3FD}"/>
              </a:ext>
            </a:extLst>
          </p:cNvPr>
          <p:cNvSpPr>
            <a:spLocks noChangeArrowheads="1"/>
          </p:cNvSpPr>
          <p:nvPr/>
        </p:nvSpPr>
        <p:spPr bwMode="auto">
          <a:xfrm flipH="1">
            <a:off x="1420722" y="1843097"/>
            <a:ext cx="3832891" cy="4586881"/>
          </a:xfrm>
          <a:custGeom>
            <a:avLst/>
            <a:gdLst>
              <a:gd name="T0" fmla="*/ 10283 w 11734"/>
              <a:gd name="T1" fmla="*/ 5070 h 14043"/>
              <a:gd name="T2" fmla="*/ 10283 w 11734"/>
              <a:gd name="T3" fmla="*/ 5070 h 14043"/>
              <a:gd name="T4" fmla="*/ 8492 w 11734"/>
              <a:gd name="T5" fmla="*/ 12964 h 14043"/>
              <a:gd name="T6" fmla="*/ 8492 w 11734"/>
              <a:gd name="T7" fmla="*/ 12964 h 14043"/>
              <a:gd name="T8" fmla="*/ 1450 w 11734"/>
              <a:gd name="T9" fmla="*/ 8972 h 14043"/>
              <a:gd name="T10" fmla="*/ 1450 w 11734"/>
              <a:gd name="T11" fmla="*/ 8972 h 14043"/>
              <a:gd name="T12" fmla="*/ 3241 w 11734"/>
              <a:gd name="T13" fmla="*/ 1079 h 14043"/>
              <a:gd name="T14" fmla="*/ 3241 w 11734"/>
              <a:gd name="T15" fmla="*/ 1079 h 14043"/>
              <a:gd name="T16" fmla="*/ 10283 w 11734"/>
              <a:gd name="T17" fmla="*/ 5070 h 14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34" h="14043">
                <a:moveTo>
                  <a:pt x="10283" y="5070"/>
                </a:moveTo>
                <a:lnTo>
                  <a:pt x="10283" y="5070"/>
                </a:lnTo>
                <a:cubicBezTo>
                  <a:pt x="11733" y="8351"/>
                  <a:pt x="10931" y="11886"/>
                  <a:pt x="8492" y="12964"/>
                </a:cubicBezTo>
                <a:lnTo>
                  <a:pt x="8492" y="12964"/>
                </a:lnTo>
                <a:cubicBezTo>
                  <a:pt x="6053" y="14042"/>
                  <a:pt x="2900" y="12255"/>
                  <a:pt x="1450" y="8972"/>
                </a:cubicBezTo>
                <a:lnTo>
                  <a:pt x="1450" y="8972"/>
                </a:lnTo>
                <a:cubicBezTo>
                  <a:pt x="0" y="5691"/>
                  <a:pt x="802" y="2156"/>
                  <a:pt x="3241" y="1079"/>
                </a:cubicBezTo>
                <a:lnTo>
                  <a:pt x="3241" y="1079"/>
                </a:lnTo>
                <a:cubicBezTo>
                  <a:pt x="5681" y="0"/>
                  <a:pt x="8833" y="1788"/>
                  <a:pt x="10283" y="507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4" name="Freeform 3">
            <a:extLst>
              <a:ext uri="{FF2B5EF4-FFF2-40B4-BE49-F238E27FC236}">
                <a16:creationId xmlns:a16="http://schemas.microsoft.com/office/drawing/2014/main" id="{BD51A33D-11A7-F640-93D9-16ADF18D8625}"/>
              </a:ext>
            </a:extLst>
          </p:cNvPr>
          <p:cNvSpPr>
            <a:spLocks noChangeArrowheads="1"/>
          </p:cNvSpPr>
          <p:nvPr/>
        </p:nvSpPr>
        <p:spPr bwMode="auto">
          <a:xfrm flipH="1">
            <a:off x="1658777" y="2092674"/>
            <a:ext cx="3357106" cy="4087432"/>
          </a:xfrm>
          <a:custGeom>
            <a:avLst/>
            <a:gdLst>
              <a:gd name="connsiteX0" fmla="*/ 1877296 w 3699961"/>
              <a:gd name="connsiteY0" fmla="*/ 1751149 h 4505637"/>
              <a:gd name="connsiteX1" fmla="*/ 2253716 w 3699961"/>
              <a:gd name="connsiteY1" fmla="*/ 2066626 h 4505637"/>
              <a:gd name="connsiteX2" fmla="*/ 2122072 w 3699961"/>
              <a:gd name="connsiteY2" fmla="*/ 2648459 h 4505637"/>
              <a:gd name="connsiteX3" fmla="*/ 1603768 w 3699961"/>
              <a:gd name="connsiteY3" fmla="*/ 2354120 h 4505637"/>
              <a:gd name="connsiteX4" fmla="*/ 1735412 w 3699961"/>
              <a:gd name="connsiteY4" fmla="*/ 1772647 h 4505637"/>
              <a:gd name="connsiteX5" fmla="*/ 1877296 w 3699961"/>
              <a:gd name="connsiteY5" fmla="*/ 1751149 h 4505637"/>
              <a:gd name="connsiteX6" fmla="*/ 1824506 w 3699961"/>
              <a:gd name="connsiteY6" fmla="*/ 1521213 h 4505637"/>
              <a:gd name="connsiteX7" fmla="*/ 1610299 w 3699961"/>
              <a:gd name="connsiteY7" fmla="*/ 1553509 h 4505637"/>
              <a:gd name="connsiteX8" fmla="*/ 1410784 w 3699961"/>
              <a:gd name="connsiteY8" fmla="*/ 2431619 h 4505637"/>
              <a:gd name="connsiteX9" fmla="*/ 2194797 w 3699961"/>
              <a:gd name="connsiteY9" fmla="*/ 2875894 h 4505637"/>
              <a:gd name="connsiteX10" fmla="*/ 2393591 w 3699961"/>
              <a:gd name="connsiteY10" fmla="*/ 1997784 h 4505637"/>
              <a:gd name="connsiteX11" fmla="*/ 1824506 w 3699961"/>
              <a:gd name="connsiteY11" fmla="*/ 1521213 h 4505637"/>
              <a:gd name="connsiteX12" fmla="*/ 1706576 w 3699961"/>
              <a:gd name="connsiteY12" fmla="*/ 1188563 h 4505637"/>
              <a:gd name="connsiteX13" fmla="*/ 2626958 w 3699961"/>
              <a:gd name="connsiteY13" fmla="*/ 1894816 h 4505637"/>
              <a:gd name="connsiteX14" fmla="*/ 2333089 w 3699961"/>
              <a:gd name="connsiteY14" fmla="*/ 3189839 h 4505637"/>
              <a:gd name="connsiteX15" fmla="*/ 1177778 w 3699961"/>
              <a:gd name="connsiteY15" fmla="*/ 2534947 h 4505637"/>
              <a:gd name="connsiteX16" fmla="*/ 1471647 w 3699961"/>
              <a:gd name="connsiteY16" fmla="*/ 1239924 h 4505637"/>
              <a:gd name="connsiteX17" fmla="*/ 1706576 w 3699961"/>
              <a:gd name="connsiteY17" fmla="*/ 1188563 h 4505637"/>
              <a:gd name="connsiteX18" fmla="*/ 1654420 w 3699961"/>
              <a:gd name="connsiteY18" fmla="*/ 920361 h 4505637"/>
              <a:gd name="connsiteX19" fmla="*/ 1358355 w 3699961"/>
              <a:gd name="connsiteY19" fmla="*/ 984808 h 4505637"/>
              <a:gd name="connsiteX20" fmla="*/ 987570 w 3699961"/>
              <a:gd name="connsiteY20" fmla="*/ 2618187 h 4505637"/>
              <a:gd name="connsiteX21" fmla="*/ 2444793 w 3699961"/>
              <a:gd name="connsiteY21" fmla="*/ 3444235 h 4505637"/>
              <a:gd name="connsiteX22" fmla="*/ 2815578 w 3699961"/>
              <a:gd name="connsiteY22" fmla="*/ 1810856 h 4505637"/>
              <a:gd name="connsiteX23" fmla="*/ 1654420 w 3699961"/>
              <a:gd name="connsiteY23" fmla="*/ 920361 h 4505637"/>
              <a:gd name="connsiteX24" fmla="*/ 1591529 w 3699961"/>
              <a:gd name="connsiteY24" fmla="*/ 590080 h 4505637"/>
              <a:gd name="connsiteX25" fmla="*/ 3048489 w 3699961"/>
              <a:gd name="connsiteY25" fmla="*/ 1707915 h 4505637"/>
              <a:gd name="connsiteX26" fmla="*/ 2583387 w 3699961"/>
              <a:gd name="connsiteY26" fmla="*/ 3757737 h 4505637"/>
              <a:gd name="connsiteX27" fmla="*/ 754659 w 3699961"/>
              <a:gd name="connsiteY27" fmla="*/ 2721128 h 4505637"/>
              <a:gd name="connsiteX28" fmla="*/ 1219761 w 3699961"/>
              <a:gd name="connsiteY28" fmla="*/ 671306 h 4505637"/>
              <a:gd name="connsiteX29" fmla="*/ 1591529 w 3699961"/>
              <a:gd name="connsiteY29" fmla="*/ 590080 h 4505637"/>
              <a:gd name="connsiteX30" fmla="*/ 1482854 w 3699961"/>
              <a:gd name="connsiteY30" fmla="*/ 330989 h 4505637"/>
              <a:gd name="connsiteX31" fmla="*/ 1043382 w 3699961"/>
              <a:gd name="connsiteY31" fmla="*/ 426986 h 4505637"/>
              <a:gd name="connsiteX32" fmla="*/ 493289 w 3699961"/>
              <a:gd name="connsiteY32" fmla="*/ 2852285 h 4505637"/>
              <a:gd name="connsiteX33" fmla="*/ 2656579 w 3699961"/>
              <a:gd name="connsiteY33" fmla="*/ 4078977 h 4505637"/>
              <a:gd name="connsiteX34" fmla="*/ 3207032 w 3699961"/>
              <a:gd name="connsiteY34" fmla="*/ 1653317 h 4505637"/>
              <a:gd name="connsiteX35" fmla="*/ 1482854 w 3699961"/>
              <a:gd name="connsiteY35" fmla="*/ 330989 h 4505637"/>
              <a:gd name="connsiteX36" fmla="*/ 1420196 w 3699961"/>
              <a:gd name="connsiteY36" fmla="*/ 274 h 4505637"/>
              <a:gd name="connsiteX37" fmla="*/ 3439957 w 3699961"/>
              <a:gd name="connsiteY37" fmla="*/ 1550343 h 4505637"/>
              <a:gd name="connsiteX38" fmla="*/ 2795182 w 3699961"/>
              <a:gd name="connsiteY38" fmla="*/ 4392581 h 4505637"/>
              <a:gd name="connsiteX39" fmla="*/ 260004 w 3699961"/>
              <a:gd name="connsiteY39" fmla="*/ 2955260 h 4505637"/>
              <a:gd name="connsiteX40" fmla="*/ 904779 w 3699961"/>
              <a:gd name="connsiteY40" fmla="*/ 113022 h 4505637"/>
              <a:gd name="connsiteX41" fmla="*/ 1420196 w 3699961"/>
              <a:gd name="connsiteY41" fmla="*/ 274 h 45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699961" h="4505637">
                <a:moveTo>
                  <a:pt x="1877296" y="1751149"/>
                </a:moveTo>
                <a:cubicBezTo>
                  <a:pt x="2023406" y="1766027"/>
                  <a:pt x="2173866" y="1885321"/>
                  <a:pt x="2253716" y="2066626"/>
                </a:cubicBezTo>
                <a:cubicBezTo>
                  <a:pt x="2360183" y="2308726"/>
                  <a:pt x="2301194" y="2568839"/>
                  <a:pt x="2122072" y="2648459"/>
                </a:cubicBezTo>
                <a:cubicBezTo>
                  <a:pt x="1942590" y="2728078"/>
                  <a:pt x="1710235" y="2596220"/>
                  <a:pt x="1603768" y="2354120"/>
                </a:cubicBezTo>
                <a:cubicBezTo>
                  <a:pt x="1496942" y="2112380"/>
                  <a:pt x="1555930" y="1852266"/>
                  <a:pt x="1735412" y="1772647"/>
                </a:cubicBezTo>
                <a:cubicBezTo>
                  <a:pt x="1780373" y="1752832"/>
                  <a:pt x="1828593" y="1746190"/>
                  <a:pt x="1877296" y="1751149"/>
                </a:cubicBezTo>
                <a:close/>
                <a:moveTo>
                  <a:pt x="1824506" y="1521213"/>
                </a:moveTo>
                <a:cubicBezTo>
                  <a:pt x="1750909" y="1513658"/>
                  <a:pt x="1678095" y="1523627"/>
                  <a:pt x="1610299" y="1553509"/>
                </a:cubicBezTo>
                <a:cubicBezTo>
                  <a:pt x="1339118" y="1673398"/>
                  <a:pt x="1249804" y="2067270"/>
                  <a:pt x="1410784" y="2431619"/>
                </a:cubicBezTo>
                <a:cubicBezTo>
                  <a:pt x="1572125" y="2796328"/>
                  <a:pt x="1923616" y="2995784"/>
                  <a:pt x="2194797" y="2875894"/>
                </a:cubicBezTo>
                <a:cubicBezTo>
                  <a:pt x="2465618" y="2756365"/>
                  <a:pt x="2554931" y="2362133"/>
                  <a:pt x="2393591" y="1997784"/>
                </a:cubicBezTo>
                <a:cubicBezTo>
                  <a:pt x="2273126" y="1724253"/>
                  <a:pt x="2045296" y="1543878"/>
                  <a:pt x="1824506" y="1521213"/>
                </a:cubicBezTo>
                <a:close/>
                <a:moveTo>
                  <a:pt x="1706576" y="1188563"/>
                </a:moveTo>
                <a:cubicBezTo>
                  <a:pt x="2056115" y="1181681"/>
                  <a:pt x="2433544" y="1457201"/>
                  <a:pt x="2626958" y="1894816"/>
                </a:cubicBezTo>
                <a:cubicBezTo>
                  <a:pt x="2865007" y="2433059"/>
                  <a:pt x="2733558" y="3012705"/>
                  <a:pt x="2333089" y="3189839"/>
                </a:cubicBezTo>
                <a:cubicBezTo>
                  <a:pt x="1932980" y="3366253"/>
                  <a:pt x="1415826" y="3073190"/>
                  <a:pt x="1177778" y="2534947"/>
                </a:cubicBezTo>
                <a:cubicBezTo>
                  <a:pt x="939729" y="1996704"/>
                  <a:pt x="1071538" y="1416698"/>
                  <a:pt x="1471647" y="1239924"/>
                </a:cubicBezTo>
                <a:cubicBezTo>
                  <a:pt x="1546736" y="1206779"/>
                  <a:pt x="1625913" y="1190151"/>
                  <a:pt x="1706576" y="1188563"/>
                </a:cubicBezTo>
                <a:close/>
                <a:moveTo>
                  <a:pt x="1654420" y="920361"/>
                </a:moveTo>
                <a:cubicBezTo>
                  <a:pt x="1552710" y="922247"/>
                  <a:pt x="1452919" y="943101"/>
                  <a:pt x="1358355" y="984808"/>
                </a:cubicBezTo>
                <a:cubicBezTo>
                  <a:pt x="854375" y="1207607"/>
                  <a:pt x="688062" y="1940432"/>
                  <a:pt x="987570" y="2618187"/>
                </a:cubicBezTo>
                <a:cubicBezTo>
                  <a:pt x="1287438" y="3296302"/>
                  <a:pt x="1941173" y="3667034"/>
                  <a:pt x="2444793" y="3444235"/>
                </a:cubicBezTo>
                <a:cubicBezTo>
                  <a:pt x="2948773" y="3221436"/>
                  <a:pt x="3115086" y="2488611"/>
                  <a:pt x="2815578" y="1810856"/>
                </a:cubicBezTo>
                <a:cubicBezTo>
                  <a:pt x="2571935" y="1260180"/>
                  <a:pt x="2095161" y="912188"/>
                  <a:pt x="1654420" y="920361"/>
                </a:cubicBezTo>
                <a:close/>
                <a:moveTo>
                  <a:pt x="1591529" y="590080"/>
                </a:moveTo>
                <a:cubicBezTo>
                  <a:pt x="2144773" y="579274"/>
                  <a:pt x="2742546" y="1015403"/>
                  <a:pt x="3048489" y="1707915"/>
                </a:cubicBezTo>
                <a:cubicBezTo>
                  <a:pt x="3425394" y="2559878"/>
                  <a:pt x="3216962" y="3477709"/>
                  <a:pt x="2583387" y="3757737"/>
                </a:cubicBezTo>
                <a:cubicBezTo>
                  <a:pt x="1950172" y="4037765"/>
                  <a:pt x="1131204" y="3573451"/>
                  <a:pt x="754659" y="2721128"/>
                </a:cubicBezTo>
                <a:cubicBezTo>
                  <a:pt x="377754" y="1869165"/>
                  <a:pt x="586186" y="951335"/>
                  <a:pt x="1219761" y="671306"/>
                </a:cubicBezTo>
                <a:cubicBezTo>
                  <a:pt x="1338556" y="618869"/>
                  <a:pt x="1463856" y="592574"/>
                  <a:pt x="1591529" y="590080"/>
                </a:cubicBezTo>
                <a:close/>
                <a:moveTo>
                  <a:pt x="1482854" y="330989"/>
                </a:moveTo>
                <a:cubicBezTo>
                  <a:pt x="1331850" y="333878"/>
                  <a:pt x="1183717" y="364945"/>
                  <a:pt x="1043382" y="426986"/>
                </a:cubicBezTo>
                <a:cubicBezTo>
                  <a:pt x="294925" y="757512"/>
                  <a:pt x="48319" y="1845945"/>
                  <a:pt x="493289" y="2852285"/>
                </a:cubicBezTo>
                <a:cubicBezTo>
                  <a:pt x="937899" y="3859346"/>
                  <a:pt x="1908482" y="4409503"/>
                  <a:pt x="2656579" y="4078977"/>
                </a:cubicBezTo>
                <a:cubicBezTo>
                  <a:pt x="3405036" y="3748091"/>
                  <a:pt x="3651642" y="2660019"/>
                  <a:pt x="3207032" y="1653317"/>
                </a:cubicBezTo>
                <a:cubicBezTo>
                  <a:pt x="2845494" y="835081"/>
                  <a:pt x="2137207" y="318472"/>
                  <a:pt x="1482854" y="330989"/>
                </a:cubicBezTo>
                <a:close/>
                <a:moveTo>
                  <a:pt x="1420196" y="274"/>
                </a:moveTo>
                <a:cubicBezTo>
                  <a:pt x="2187188" y="-14787"/>
                  <a:pt x="3015822" y="590224"/>
                  <a:pt x="3439957" y="1550343"/>
                </a:cubicBezTo>
                <a:cubicBezTo>
                  <a:pt x="3961969" y="2731669"/>
                  <a:pt x="3673242" y="4004447"/>
                  <a:pt x="2795182" y="4392581"/>
                </a:cubicBezTo>
                <a:cubicBezTo>
                  <a:pt x="1917122" y="4780715"/>
                  <a:pt x="782016" y="4137305"/>
                  <a:pt x="260004" y="2955260"/>
                </a:cubicBezTo>
                <a:cubicBezTo>
                  <a:pt x="-262008" y="1773935"/>
                  <a:pt x="26718" y="501156"/>
                  <a:pt x="904779" y="113022"/>
                </a:cubicBezTo>
                <a:cubicBezTo>
                  <a:pt x="1069482" y="40247"/>
                  <a:pt x="1243198" y="3750"/>
                  <a:pt x="1420196" y="274"/>
                </a:cubicBezTo>
                <a:close/>
              </a:path>
            </a:pathLst>
          </a:custGeom>
          <a:solidFill>
            <a:schemeClr val="accent5"/>
          </a:solidFill>
          <a:ln>
            <a:noFill/>
          </a:ln>
          <a:effectLst/>
        </p:spPr>
        <p:txBody>
          <a:bodyPr wrap="square" anchor="ctr">
            <a:noAutofit/>
          </a:bodyPr>
          <a:lstStyle/>
          <a:p>
            <a:endParaRPr lang="en-US" sz="3266" dirty="0">
              <a:latin typeface="Lato Light" panose="020F0502020204030203" pitchFamily="34" charset="0"/>
            </a:endParaRPr>
          </a:p>
        </p:txBody>
      </p:sp>
      <p:grpSp>
        <p:nvGrpSpPr>
          <p:cNvPr id="23" name="Group 22">
            <a:extLst>
              <a:ext uri="{FF2B5EF4-FFF2-40B4-BE49-F238E27FC236}">
                <a16:creationId xmlns:a16="http://schemas.microsoft.com/office/drawing/2014/main" id="{58ABBC5B-766A-CA42-B89E-D2B72F4EE40C}"/>
              </a:ext>
            </a:extLst>
          </p:cNvPr>
          <p:cNvGrpSpPr/>
          <p:nvPr/>
        </p:nvGrpSpPr>
        <p:grpSpPr>
          <a:xfrm flipH="1">
            <a:off x="750937" y="1565148"/>
            <a:ext cx="2386735" cy="2515945"/>
            <a:chOff x="6420196" y="3478339"/>
            <a:chExt cx="4772662" cy="5031889"/>
          </a:xfrm>
        </p:grpSpPr>
        <p:sp>
          <p:nvSpPr>
            <p:cNvPr id="5" name="Freeform 7">
              <a:extLst>
                <a:ext uri="{FF2B5EF4-FFF2-40B4-BE49-F238E27FC236}">
                  <a16:creationId xmlns:a16="http://schemas.microsoft.com/office/drawing/2014/main" id="{E51F88CE-0C27-DF43-A6F5-0250FB941940}"/>
                </a:ext>
              </a:extLst>
            </p:cNvPr>
            <p:cNvSpPr>
              <a:spLocks noChangeArrowheads="1"/>
            </p:cNvSpPr>
            <p:nvPr/>
          </p:nvSpPr>
          <p:spPr bwMode="auto">
            <a:xfrm>
              <a:off x="6420196" y="7830477"/>
              <a:ext cx="633667" cy="679751"/>
            </a:xfrm>
            <a:custGeom>
              <a:avLst/>
              <a:gdLst>
                <a:gd name="T0" fmla="*/ 156 w 972"/>
                <a:gd name="T1" fmla="*/ 933 h 1039"/>
                <a:gd name="T2" fmla="*/ 0 w 972"/>
                <a:gd name="T3" fmla="*/ 1038 h 1039"/>
                <a:gd name="T4" fmla="*/ 96 w 972"/>
                <a:gd name="T5" fmla="*/ 871 h 1039"/>
                <a:gd name="T6" fmla="*/ 908 w 972"/>
                <a:gd name="T7" fmla="*/ 0 h 1039"/>
                <a:gd name="T8" fmla="*/ 971 w 972"/>
                <a:gd name="T9" fmla="*/ 58 h 1039"/>
                <a:gd name="T10" fmla="*/ 156 w 972"/>
                <a:gd name="T11" fmla="*/ 933 h 1039"/>
              </a:gdLst>
              <a:ahLst/>
              <a:cxnLst>
                <a:cxn ang="0">
                  <a:pos x="T0" y="T1"/>
                </a:cxn>
                <a:cxn ang="0">
                  <a:pos x="T2" y="T3"/>
                </a:cxn>
                <a:cxn ang="0">
                  <a:pos x="T4" y="T5"/>
                </a:cxn>
                <a:cxn ang="0">
                  <a:pos x="T6" y="T7"/>
                </a:cxn>
                <a:cxn ang="0">
                  <a:pos x="T8" y="T9"/>
                </a:cxn>
                <a:cxn ang="0">
                  <a:pos x="T10" y="T11"/>
                </a:cxn>
              </a:cxnLst>
              <a:rect l="0" t="0" r="r" b="b"/>
              <a:pathLst>
                <a:path w="972" h="1039">
                  <a:moveTo>
                    <a:pt x="156" y="933"/>
                  </a:moveTo>
                  <a:lnTo>
                    <a:pt x="0" y="1038"/>
                  </a:lnTo>
                  <a:lnTo>
                    <a:pt x="96" y="871"/>
                  </a:lnTo>
                  <a:lnTo>
                    <a:pt x="908" y="0"/>
                  </a:lnTo>
                  <a:lnTo>
                    <a:pt x="971" y="58"/>
                  </a:lnTo>
                  <a:lnTo>
                    <a:pt x="156" y="933"/>
                  </a:lnTo>
                </a:path>
              </a:pathLst>
            </a:custGeom>
            <a:solidFill>
              <a:srgbClr val="D9A95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6" name="Freeform 8">
              <a:extLst>
                <a:ext uri="{FF2B5EF4-FFF2-40B4-BE49-F238E27FC236}">
                  <a16:creationId xmlns:a16="http://schemas.microsoft.com/office/drawing/2014/main" id="{125E1351-8DCB-EA48-AA87-5C9739C5C66B}"/>
                </a:ext>
              </a:extLst>
            </p:cNvPr>
            <p:cNvSpPr>
              <a:spLocks noChangeArrowheads="1"/>
            </p:cNvSpPr>
            <p:nvPr/>
          </p:nvSpPr>
          <p:spPr bwMode="auto">
            <a:xfrm>
              <a:off x="6420196" y="7856398"/>
              <a:ext cx="633667" cy="650948"/>
            </a:xfrm>
            <a:custGeom>
              <a:avLst/>
              <a:gdLst>
                <a:gd name="T0" fmla="*/ 953 w 972"/>
                <a:gd name="T1" fmla="*/ 0 h 998"/>
                <a:gd name="T2" fmla="*/ 138 w 972"/>
                <a:gd name="T3" fmla="*/ 876 h 998"/>
                <a:gd name="T4" fmla="*/ 27 w 972"/>
                <a:gd name="T5" fmla="*/ 950 h 998"/>
                <a:gd name="T6" fmla="*/ 0 w 972"/>
                <a:gd name="T7" fmla="*/ 997 h 998"/>
                <a:gd name="T8" fmla="*/ 156 w 972"/>
                <a:gd name="T9" fmla="*/ 892 h 998"/>
                <a:gd name="T10" fmla="*/ 971 w 972"/>
                <a:gd name="T11" fmla="*/ 17 h 998"/>
                <a:gd name="T12" fmla="*/ 953 w 972"/>
                <a:gd name="T13" fmla="*/ 0 h 998"/>
              </a:gdLst>
              <a:ahLst/>
              <a:cxnLst>
                <a:cxn ang="0">
                  <a:pos x="T0" y="T1"/>
                </a:cxn>
                <a:cxn ang="0">
                  <a:pos x="T2" y="T3"/>
                </a:cxn>
                <a:cxn ang="0">
                  <a:pos x="T4" y="T5"/>
                </a:cxn>
                <a:cxn ang="0">
                  <a:pos x="T6" y="T7"/>
                </a:cxn>
                <a:cxn ang="0">
                  <a:pos x="T8" y="T9"/>
                </a:cxn>
                <a:cxn ang="0">
                  <a:pos x="T10" y="T11"/>
                </a:cxn>
                <a:cxn ang="0">
                  <a:pos x="T12" y="T13"/>
                </a:cxn>
              </a:cxnLst>
              <a:rect l="0" t="0" r="r" b="b"/>
              <a:pathLst>
                <a:path w="972" h="998">
                  <a:moveTo>
                    <a:pt x="953" y="0"/>
                  </a:moveTo>
                  <a:lnTo>
                    <a:pt x="138" y="876"/>
                  </a:lnTo>
                  <a:lnTo>
                    <a:pt x="27" y="950"/>
                  </a:lnTo>
                  <a:lnTo>
                    <a:pt x="0" y="997"/>
                  </a:lnTo>
                  <a:lnTo>
                    <a:pt x="156" y="892"/>
                  </a:lnTo>
                  <a:lnTo>
                    <a:pt x="971" y="17"/>
                  </a:lnTo>
                  <a:lnTo>
                    <a:pt x="953"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7" name="Freeform 9">
              <a:extLst>
                <a:ext uri="{FF2B5EF4-FFF2-40B4-BE49-F238E27FC236}">
                  <a16:creationId xmlns:a16="http://schemas.microsoft.com/office/drawing/2014/main" id="{F6639D2A-2E0A-8644-A626-519B50CB873E}"/>
                </a:ext>
              </a:extLst>
            </p:cNvPr>
            <p:cNvSpPr>
              <a:spLocks noChangeArrowheads="1"/>
            </p:cNvSpPr>
            <p:nvPr/>
          </p:nvSpPr>
          <p:spPr bwMode="auto">
            <a:xfrm>
              <a:off x="6820559" y="7997534"/>
              <a:ext cx="77767" cy="77767"/>
            </a:xfrm>
            <a:custGeom>
              <a:avLst/>
              <a:gdLst>
                <a:gd name="T0" fmla="*/ 56 w 120"/>
                <a:gd name="T1" fmla="*/ 0 h 121"/>
                <a:gd name="T2" fmla="*/ 0 w 120"/>
                <a:gd name="T3" fmla="*/ 60 h 121"/>
                <a:gd name="T4" fmla="*/ 0 w 120"/>
                <a:gd name="T5" fmla="*/ 60 h 121"/>
                <a:gd name="T6" fmla="*/ 62 w 120"/>
                <a:gd name="T7" fmla="*/ 120 h 121"/>
                <a:gd name="T8" fmla="*/ 119 w 120"/>
                <a:gd name="T9" fmla="*/ 59 h 121"/>
                <a:gd name="T10" fmla="*/ 56 w 120"/>
                <a:gd name="T11" fmla="*/ 0 h 121"/>
              </a:gdLst>
              <a:ahLst/>
              <a:cxnLst>
                <a:cxn ang="0">
                  <a:pos x="T0" y="T1"/>
                </a:cxn>
                <a:cxn ang="0">
                  <a:pos x="T2" y="T3"/>
                </a:cxn>
                <a:cxn ang="0">
                  <a:pos x="T4" y="T5"/>
                </a:cxn>
                <a:cxn ang="0">
                  <a:pos x="T6" y="T7"/>
                </a:cxn>
                <a:cxn ang="0">
                  <a:pos x="T8" y="T9"/>
                </a:cxn>
                <a:cxn ang="0">
                  <a:pos x="T10" y="T11"/>
                </a:cxn>
              </a:cxnLst>
              <a:rect l="0" t="0" r="r" b="b"/>
              <a:pathLst>
                <a:path w="120" h="121">
                  <a:moveTo>
                    <a:pt x="56" y="0"/>
                  </a:moveTo>
                  <a:lnTo>
                    <a:pt x="0" y="60"/>
                  </a:lnTo>
                  <a:lnTo>
                    <a:pt x="0" y="60"/>
                  </a:lnTo>
                  <a:cubicBezTo>
                    <a:pt x="6" y="82"/>
                    <a:pt x="22" y="111"/>
                    <a:pt x="62" y="120"/>
                  </a:cubicBezTo>
                  <a:lnTo>
                    <a:pt x="119" y="59"/>
                  </a:lnTo>
                  <a:lnTo>
                    <a:pt x="56"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8" name="Freeform 10">
              <a:extLst>
                <a:ext uri="{FF2B5EF4-FFF2-40B4-BE49-F238E27FC236}">
                  <a16:creationId xmlns:a16="http://schemas.microsoft.com/office/drawing/2014/main" id="{F8A34894-E874-AF48-913D-4891461622B7}"/>
                </a:ext>
              </a:extLst>
            </p:cNvPr>
            <p:cNvSpPr>
              <a:spLocks noChangeArrowheads="1"/>
            </p:cNvSpPr>
            <p:nvPr/>
          </p:nvSpPr>
          <p:spPr bwMode="auto">
            <a:xfrm>
              <a:off x="9260174" y="3881581"/>
              <a:ext cx="1932684" cy="1598569"/>
            </a:xfrm>
            <a:custGeom>
              <a:avLst/>
              <a:gdLst>
                <a:gd name="T0" fmla="*/ 1912 w 2959"/>
                <a:gd name="T1" fmla="*/ 393 h 2448"/>
                <a:gd name="T2" fmla="*/ 1912 w 2959"/>
                <a:gd name="T3" fmla="*/ 393 h 2448"/>
                <a:gd name="T4" fmla="*/ 2861 w 2959"/>
                <a:gd name="T5" fmla="*/ 568 h 2448"/>
                <a:gd name="T6" fmla="*/ 2861 w 2959"/>
                <a:gd name="T7" fmla="*/ 568 h 2448"/>
                <a:gd name="T8" fmla="*/ 2714 w 2959"/>
                <a:gd name="T9" fmla="*/ 1284 h 2448"/>
                <a:gd name="T10" fmla="*/ 2714 w 2959"/>
                <a:gd name="T11" fmla="*/ 1284 h 2448"/>
                <a:gd name="T12" fmla="*/ 2057 w 2959"/>
                <a:gd name="T13" fmla="*/ 1801 h 2448"/>
                <a:gd name="T14" fmla="*/ 2057 w 2959"/>
                <a:gd name="T15" fmla="*/ 1801 h 2448"/>
                <a:gd name="T16" fmla="*/ 0 w 2959"/>
                <a:gd name="T17" fmla="*/ 2447 h 2448"/>
                <a:gd name="T18" fmla="*/ 1912 w 2959"/>
                <a:gd name="T19" fmla="*/ 393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9" h="2448">
                  <a:moveTo>
                    <a:pt x="1912" y="393"/>
                  </a:moveTo>
                  <a:lnTo>
                    <a:pt x="1912" y="393"/>
                  </a:lnTo>
                  <a:cubicBezTo>
                    <a:pt x="2350" y="0"/>
                    <a:pt x="2767" y="313"/>
                    <a:pt x="2861" y="568"/>
                  </a:cubicBezTo>
                  <a:lnTo>
                    <a:pt x="2861" y="568"/>
                  </a:lnTo>
                  <a:cubicBezTo>
                    <a:pt x="2958" y="827"/>
                    <a:pt x="2832" y="1091"/>
                    <a:pt x="2714" y="1284"/>
                  </a:cubicBezTo>
                  <a:lnTo>
                    <a:pt x="2714" y="1284"/>
                  </a:lnTo>
                  <a:cubicBezTo>
                    <a:pt x="2566" y="1527"/>
                    <a:pt x="2297" y="1687"/>
                    <a:pt x="2057" y="1801"/>
                  </a:cubicBezTo>
                  <a:lnTo>
                    <a:pt x="2057" y="1801"/>
                  </a:lnTo>
                  <a:cubicBezTo>
                    <a:pt x="1635" y="2003"/>
                    <a:pt x="516" y="2313"/>
                    <a:pt x="0" y="2447"/>
                  </a:cubicBezTo>
                  <a:lnTo>
                    <a:pt x="1912" y="393"/>
                  </a:lnTo>
                </a:path>
              </a:pathLst>
            </a:custGeom>
            <a:solidFill>
              <a:schemeClr val="accent5">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9" name="Freeform 11">
              <a:extLst>
                <a:ext uri="{FF2B5EF4-FFF2-40B4-BE49-F238E27FC236}">
                  <a16:creationId xmlns:a16="http://schemas.microsoft.com/office/drawing/2014/main" id="{5DA87710-54A1-014C-8134-613C282DC1E2}"/>
                </a:ext>
              </a:extLst>
            </p:cNvPr>
            <p:cNvSpPr>
              <a:spLocks noChangeArrowheads="1"/>
            </p:cNvSpPr>
            <p:nvPr/>
          </p:nvSpPr>
          <p:spPr bwMode="auto">
            <a:xfrm>
              <a:off x="9260174" y="3872941"/>
              <a:ext cx="1722421" cy="1610088"/>
            </a:xfrm>
            <a:custGeom>
              <a:avLst/>
              <a:gdLst>
                <a:gd name="T0" fmla="*/ 1913 w 2639"/>
                <a:gd name="T1" fmla="*/ 407 h 2463"/>
                <a:gd name="T2" fmla="*/ 1913 w 2639"/>
                <a:gd name="T3" fmla="*/ 407 h 2463"/>
                <a:gd name="T4" fmla="*/ 2616 w 2639"/>
                <a:gd name="T5" fmla="*/ 353 h 2463"/>
                <a:gd name="T6" fmla="*/ 2616 w 2639"/>
                <a:gd name="T7" fmla="*/ 353 h 2463"/>
                <a:gd name="T8" fmla="*/ 2353 w 2639"/>
                <a:gd name="T9" fmla="*/ 963 h 2463"/>
                <a:gd name="T10" fmla="*/ 2353 w 2639"/>
                <a:gd name="T11" fmla="*/ 963 h 2463"/>
                <a:gd name="T12" fmla="*/ 1736 w 2639"/>
                <a:gd name="T13" fmla="*/ 1515 h 2463"/>
                <a:gd name="T14" fmla="*/ 1736 w 2639"/>
                <a:gd name="T15" fmla="*/ 1515 h 2463"/>
                <a:gd name="T16" fmla="*/ 0 w 2639"/>
                <a:gd name="T17" fmla="*/ 2462 h 2463"/>
                <a:gd name="T18" fmla="*/ 1913 w 2639"/>
                <a:gd name="T19" fmla="*/ 407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9" h="2463">
                  <a:moveTo>
                    <a:pt x="1913" y="407"/>
                  </a:moveTo>
                  <a:lnTo>
                    <a:pt x="1913" y="407"/>
                  </a:lnTo>
                  <a:cubicBezTo>
                    <a:pt x="2336" y="0"/>
                    <a:pt x="2595" y="167"/>
                    <a:pt x="2616" y="353"/>
                  </a:cubicBezTo>
                  <a:lnTo>
                    <a:pt x="2616" y="353"/>
                  </a:lnTo>
                  <a:cubicBezTo>
                    <a:pt x="2638" y="542"/>
                    <a:pt x="2485" y="782"/>
                    <a:pt x="2353" y="963"/>
                  </a:cubicBezTo>
                  <a:lnTo>
                    <a:pt x="2353" y="963"/>
                  </a:lnTo>
                  <a:cubicBezTo>
                    <a:pt x="2188" y="1189"/>
                    <a:pt x="1946" y="1373"/>
                    <a:pt x="1736" y="1515"/>
                  </a:cubicBezTo>
                  <a:lnTo>
                    <a:pt x="1736" y="1515"/>
                  </a:lnTo>
                  <a:cubicBezTo>
                    <a:pt x="1365" y="1766"/>
                    <a:pt x="430" y="2247"/>
                    <a:pt x="0" y="2462"/>
                  </a:cubicBezTo>
                  <a:lnTo>
                    <a:pt x="1913" y="407"/>
                  </a:lnTo>
                </a:path>
              </a:pathLst>
            </a:custGeom>
            <a:solidFill>
              <a:schemeClr val="accent5">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0" name="Freeform 13">
              <a:extLst>
                <a:ext uri="{FF2B5EF4-FFF2-40B4-BE49-F238E27FC236}">
                  <a16:creationId xmlns:a16="http://schemas.microsoft.com/office/drawing/2014/main" id="{A23248C7-2F4C-1443-B2CC-9FD6454C97D1}"/>
                </a:ext>
              </a:extLst>
            </p:cNvPr>
            <p:cNvSpPr>
              <a:spLocks noChangeArrowheads="1"/>
            </p:cNvSpPr>
            <p:nvPr/>
          </p:nvSpPr>
          <p:spPr bwMode="auto">
            <a:xfrm>
              <a:off x="9260174" y="3633875"/>
              <a:ext cx="1540963" cy="1849154"/>
            </a:xfrm>
            <a:custGeom>
              <a:avLst/>
              <a:gdLst>
                <a:gd name="T0" fmla="*/ 1970 w 2361"/>
                <a:gd name="T1" fmla="*/ 712 h 2829"/>
                <a:gd name="T2" fmla="*/ 1970 w 2361"/>
                <a:gd name="T3" fmla="*/ 712 h 2829"/>
                <a:gd name="T4" fmla="*/ 1994 w 2361"/>
                <a:gd name="T5" fmla="*/ 3 h 2829"/>
                <a:gd name="T6" fmla="*/ 1994 w 2361"/>
                <a:gd name="T7" fmla="*/ 3 h 2829"/>
                <a:gd name="T8" fmla="*/ 1395 w 2361"/>
                <a:gd name="T9" fmla="*/ 326 h 2829"/>
                <a:gd name="T10" fmla="*/ 1395 w 2361"/>
                <a:gd name="T11" fmla="*/ 326 h 2829"/>
                <a:gd name="T12" fmla="*/ 870 w 2361"/>
                <a:gd name="T13" fmla="*/ 999 h 2829"/>
                <a:gd name="T14" fmla="*/ 870 w 2361"/>
                <a:gd name="T15" fmla="*/ 999 h 2829"/>
                <a:gd name="T16" fmla="*/ 0 w 2361"/>
                <a:gd name="T17" fmla="*/ 2828 h 2829"/>
                <a:gd name="T18" fmla="*/ 1970 w 2361"/>
                <a:gd name="T19" fmla="*/ 712 h 2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1" h="2829">
                  <a:moveTo>
                    <a:pt x="1970" y="712"/>
                  </a:moveTo>
                  <a:lnTo>
                    <a:pt x="1970" y="712"/>
                  </a:lnTo>
                  <a:cubicBezTo>
                    <a:pt x="2360" y="249"/>
                    <a:pt x="2181" y="6"/>
                    <a:pt x="1994" y="3"/>
                  </a:cubicBezTo>
                  <a:lnTo>
                    <a:pt x="1994" y="3"/>
                  </a:lnTo>
                  <a:cubicBezTo>
                    <a:pt x="1803" y="0"/>
                    <a:pt x="1570" y="177"/>
                    <a:pt x="1395" y="326"/>
                  </a:cubicBezTo>
                  <a:lnTo>
                    <a:pt x="1395" y="326"/>
                  </a:lnTo>
                  <a:cubicBezTo>
                    <a:pt x="1176" y="514"/>
                    <a:pt x="1002" y="774"/>
                    <a:pt x="870" y="999"/>
                  </a:cubicBezTo>
                  <a:lnTo>
                    <a:pt x="870" y="999"/>
                  </a:lnTo>
                  <a:cubicBezTo>
                    <a:pt x="636" y="1394"/>
                    <a:pt x="196" y="2377"/>
                    <a:pt x="0" y="2828"/>
                  </a:cubicBezTo>
                  <a:lnTo>
                    <a:pt x="1970" y="712"/>
                  </a:lnTo>
                </a:path>
              </a:pathLst>
            </a:custGeom>
            <a:solidFill>
              <a:schemeClr val="accent5">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1" name="Freeform 14">
              <a:extLst>
                <a:ext uri="{FF2B5EF4-FFF2-40B4-BE49-F238E27FC236}">
                  <a16:creationId xmlns:a16="http://schemas.microsoft.com/office/drawing/2014/main" id="{5260D5C2-C292-294A-B82F-509CAE2DEA16}"/>
                </a:ext>
              </a:extLst>
            </p:cNvPr>
            <p:cNvSpPr>
              <a:spLocks noChangeArrowheads="1"/>
            </p:cNvSpPr>
            <p:nvPr/>
          </p:nvSpPr>
          <p:spPr bwMode="auto">
            <a:xfrm>
              <a:off x="9260174" y="3478339"/>
              <a:ext cx="1486236" cy="2004690"/>
            </a:xfrm>
            <a:custGeom>
              <a:avLst/>
              <a:gdLst>
                <a:gd name="T0" fmla="*/ 1912 w 2274"/>
                <a:gd name="T1" fmla="*/ 1012 h 3067"/>
                <a:gd name="T2" fmla="*/ 1912 w 2274"/>
                <a:gd name="T3" fmla="*/ 1012 h 3067"/>
                <a:gd name="T4" fmla="*/ 1670 w 2274"/>
                <a:gd name="T5" fmla="*/ 78 h 3067"/>
                <a:gd name="T6" fmla="*/ 1670 w 2274"/>
                <a:gd name="T7" fmla="*/ 78 h 3067"/>
                <a:gd name="T8" fmla="*/ 966 w 2274"/>
                <a:gd name="T9" fmla="*/ 276 h 3067"/>
                <a:gd name="T10" fmla="*/ 966 w 2274"/>
                <a:gd name="T11" fmla="*/ 276 h 3067"/>
                <a:gd name="T12" fmla="*/ 497 w 2274"/>
                <a:gd name="T13" fmla="*/ 968 h 3067"/>
                <a:gd name="T14" fmla="*/ 497 w 2274"/>
                <a:gd name="T15" fmla="*/ 968 h 3067"/>
                <a:gd name="T16" fmla="*/ 0 w 2274"/>
                <a:gd name="T17" fmla="*/ 3066 h 3067"/>
                <a:gd name="T18" fmla="*/ 1912 w 2274"/>
                <a:gd name="T19" fmla="*/ 1012 h 3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4" h="3067">
                  <a:moveTo>
                    <a:pt x="1912" y="1012"/>
                  </a:moveTo>
                  <a:lnTo>
                    <a:pt x="1912" y="1012"/>
                  </a:lnTo>
                  <a:cubicBezTo>
                    <a:pt x="2273" y="547"/>
                    <a:pt x="1930" y="154"/>
                    <a:pt x="1670" y="78"/>
                  </a:cubicBezTo>
                  <a:lnTo>
                    <a:pt x="1670" y="78"/>
                  </a:lnTo>
                  <a:cubicBezTo>
                    <a:pt x="1405" y="0"/>
                    <a:pt x="1150" y="144"/>
                    <a:pt x="966" y="276"/>
                  </a:cubicBezTo>
                  <a:lnTo>
                    <a:pt x="966" y="276"/>
                  </a:lnTo>
                  <a:cubicBezTo>
                    <a:pt x="735" y="441"/>
                    <a:pt x="595" y="720"/>
                    <a:pt x="497" y="968"/>
                  </a:cubicBezTo>
                  <a:lnTo>
                    <a:pt x="497" y="968"/>
                  </a:lnTo>
                  <a:cubicBezTo>
                    <a:pt x="326" y="1404"/>
                    <a:pt x="97" y="2542"/>
                    <a:pt x="0" y="3066"/>
                  </a:cubicBezTo>
                  <a:lnTo>
                    <a:pt x="1912" y="1012"/>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2" name="Freeform 15">
              <a:extLst>
                <a:ext uri="{FF2B5EF4-FFF2-40B4-BE49-F238E27FC236}">
                  <a16:creationId xmlns:a16="http://schemas.microsoft.com/office/drawing/2014/main" id="{DA6AD3C8-B8DC-2D4F-B43F-6F8A80846D4C}"/>
                </a:ext>
              </a:extLst>
            </p:cNvPr>
            <p:cNvSpPr>
              <a:spLocks noChangeArrowheads="1"/>
            </p:cNvSpPr>
            <p:nvPr/>
          </p:nvSpPr>
          <p:spPr bwMode="auto">
            <a:xfrm>
              <a:off x="6898326" y="4114887"/>
              <a:ext cx="3634942" cy="3859605"/>
            </a:xfrm>
            <a:custGeom>
              <a:avLst/>
              <a:gdLst>
                <a:gd name="T0" fmla="*/ 412 w 5564"/>
                <a:gd name="T1" fmla="*/ 5910 h 5911"/>
                <a:gd name="T2" fmla="*/ 0 w 5564"/>
                <a:gd name="T3" fmla="*/ 5527 h 5911"/>
                <a:gd name="T4" fmla="*/ 5563 w 5564"/>
                <a:gd name="T5" fmla="*/ 0 h 5911"/>
                <a:gd name="T6" fmla="*/ 412 w 5564"/>
                <a:gd name="T7" fmla="*/ 5910 h 5911"/>
              </a:gdLst>
              <a:ahLst/>
              <a:cxnLst>
                <a:cxn ang="0">
                  <a:pos x="T0" y="T1"/>
                </a:cxn>
                <a:cxn ang="0">
                  <a:pos x="T2" y="T3"/>
                </a:cxn>
                <a:cxn ang="0">
                  <a:pos x="T4" y="T5"/>
                </a:cxn>
                <a:cxn ang="0">
                  <a:pos x="T6" y="T7"/>
                </a:cxn>
              </a:cxnLst>
              <a:rect l="0" t="0" r="r" b="b"/>
              <a:pathLst>
                <a:path w="5564" h="5911">
                  <a:moveTo>
                    <a:pt x="412" y="5910"/>
                  </a:moveTo>
                  <a:lnTo>
                    <a:pt x="0" y="5527"/>
                  </a:lnTo>
                  <a:lnTo>
                    <a:pt x="5563" y="0"/>
                  </a:lnTo>
                  <a:lnTo>
                    <a:pt x="412" y="591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3" name="Freeform 18">
              <a:extLst>
                <a:ext uri="{FF2B5EF4-FFF2-40B4-BE49-F238E27FC236}">
                  <a16:creationId xmlns:a16="http://schemas.microsoft.com/office/drawing/2014/main" id="{E9F1A3B4-23CD-8B42-BB97-55D9019F4EB0}"/>
                </a:ext>
              </a:extLst>
            </p:cNvPr>
            <p:cNvSpPr>
              <a:spLocks noChangeArrowheads="1"/>
            </p:cNvSpPr>
            <p:nvPr/>
          </p:nvSpPr>
          <p:spPr bwMode="auto">
            <a:xfrm>
              <a:off x="6837841" y="4166732"/>
              <a:ext cx="3643582" cy="3787597"/>
            </a:xfrm>
            <a:custGeom>
              <a:avLst/>
              <a:gdLst>
                <a:gd name="T0" fmla="*/ 5576 w 5577"/>
                <a:gd name="T1" fmla="*/ 0 h 5797"/>
                <a:gd name="T2" fmla="*/ 91 w 5577"/>
                <a:gd name="T3" fmla="*/ 5536 h 5797"/>
                <a:gd name="T4" fmla="*/ 91 w 5577"/>
                <a:gd name="T5" fmla="*/ 5536 h 5797"/>
                <a:gd name="T6" fmla="*/ 41 w 5577"/>
                <a:gd name="T7" fmla="*/ 5796 h 5797"/>
                <a:gd name="T8" fmla="*/ 5576 w 5577"/>
                <a:gd name="T9" fmla="*/ 0 h 5797"/>
              </a:gdLst>
              <a:ahLst/>
              <a:cxnLst>
                <a:cxn ang="0">
                  <a:pos x="T0" y="T1"/>
                </a:cxn>
                <a:cxn ang="0">
                  <a:pos x="T2" y="T3"/>
                </a:cxn>
                <a:cxn ang="0">
                  <a:pos x="T4" y="T5"/>
                </a:cxn>
                <a:cxn ang="0">
                  <a:pos x="T6" y="T7"/>
                </a:cxn>
                <a:cxn ang="0">
                  <a:pos x="T8" y="T9"/>
                </a:cxn>
              </a:cxnLst>
              <a:rect l="0" t="0" r="r" b="b"/>
              <a:pathLst>
                <a:path w="5577" h="5797">
                  <a:moveTo>
                    <a:pt x="5576" y="0"/>
                  </a:moveTo>
                  <a:lnTo>
                    <a:pt x="91" y="5536"/>
                  </a:lnTo>
                  <a:lnTo>
                    <a:pt x="91" y="5536"/>
                  </a:lnTo>
                  <a:cubicBezTo>
                    <a:pt x="91" y="5536"/>
                    <a:pt x="0" y="5650"/>
                    <a:pt x="41" y="5796"/>
                  </a:cubicBezTo>
                  <a:lnTo>
                    <a:pt x="557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4" name="Freeform 17">
              <a:extLst>
                <a:ext uri="{FF2B5EF4-FFF2-40B4-BE49-F238E27FC236}">
                  <a16:creationId xmlns:a16="http://schemas.microsoft.com/office/drawing/2014/main" id="{127152CA-0752-4D4A-A68B-B811216F5915}"/>
                </a:ext>
              </a:extLst>
            </p:cNvPr>
            <p:cNvSpPr>
              <a:spLocks noChangeArrowheads="1"/>
            </p:cNvSpPr>
            <p:nvPr/>
          </p:nvSpPr>
          <p:spPr bwMode="auto">
            <a:xfrm>
              <a:off x="6791756" y="6888617"/>
              <a:ext cx="1166522" cy="1209727"/>
            </a:xfrm>
            <a:custGeom>
              <a:avLst/>
              <a:gdLst>
                <a:gd name="T0" fmla="*/ 1529 w 1787"/>
                <a:gd name="T1" fmla="*/ 223 h 1851"/>
                <a:gd name="T2" fmla="*/ 1529 w 1787"/>
                <a:gd name="T3" fmla="*/ 223 h 1851"/>
                <a:gd name="T4" fmla="*/ 1440 w 1787"/>
                <a:gd name="T5" fmla="*/ 0 h 1851"/>
                <a:gd name="T6" fmla="*/ 190 w 1787"/>
                <a:gd name="T7" fmla="*/ 1249 h 1851"/>
                <a:gd name="T8" fmla="*/ 190 w 1787"/>
                <a:gd name="T9" fmla="*/ 1249 h 1851"/>
                <a:gd name="T10" fmla="*/ 159 w 1787"/>
                <a:gd name="T11" fmla="*/ 1280 h 1851"/>
                <a:gd name="T12" fmla="*/ 159 w 1787"/>
                <a:gd name="T13" fmla="*/ 1280 h 1851"/>
                <a:gd name="T14" fmla="*/ 153 w 1787"/>
                <a:gd name="T15" fmla="*/ 1287 h 1851"/>
                <a:gd name="T16" fmla="*/ 143 w 1787"/>
                <a:gd name="T17" fmla="*/ 1297 h 1851"/>
                <a:gd name="T18" fmla="*/ 144 w 1787"/>
                <a:gd name="T19" fmla="*/ 1297 h 1851"/>
                <a:gd name="T20" fmla="*/ 144 w 1787"/>
                <a:gd name="T21" fmla="*/ 1297 h 1851"/>
                <a:gd name="T22" fmla="*/ 109 w 1787"/>
                <a:gd name="T23" fmla="*/ 1748 h 1851"/>
                <a:gd name="T24" fmla="*/ 109 w 1787"/>
                <a:gd name="T25" fmla="*/ 1748 h 1851"/>
                <a:gd name="T26" fmla="*/ 546 w 1787"/>
                <a:gd name="T27" fmla="*/ 1695 h 1851"/>
                <a:gd name="T28" fmla="*/ 558 w 1787"/>
                <a:gd name="T29" fmla="*/ 1683 h 1851"/>
                <a:gd name="T30" fmla="*/ 1786 w 1787"/>
                <a:gd name="T31" fmla="*/ 287 h 1851"/>
                <a:gd name="T32" fmla="*/ 1786 w 1787"/>
                <a:gd name="T33" fmla="*/ 287 h 1851"/>
                <a:gd name="T34" fmla="*/ 1529 w 1787"/>
                <a:gd name="T35" fmla="*/ 223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87" h="1851">
                  <a:moveTo>
                    <a:pt x="1529" y="223"/>
                  </a:moveTo>
                  <a:lnTo>
                    <a:pt x="1529" y="223"/>
                  </a:lnTo>
                  <a:cubicBezTo>
                    <a:pt x="1469" y="167"/>
                    <a:pt x="1431" y="91"/>
                    <a:pt x="1440" y="0"/>
                  </a:cubicBezTo>
                  <a:lnTo>
                    <a:pt x="190" y="1249"/>
                  </a:lnTo>
                  <a:lnTo>
                    <a:pt x="190" y="1249"/>
                  </a:lnTo>
                  <a:cubicBezTo>
                    <a:pt x="180" y="1259"/>
                    <a:pt x="169" y="1269"/>
                    <a:pt x="159" y="1280"/>
                  </a:cubicBezTo>
                  <a:lnTo>
                    <a:pt x="159" y="1280"/>
                  </a:lnTo>
                  <a:cubicBezTo>
                    <a:pt x="157" y="1282"/>
                    <a:pt x="155" y="1285"/>
                    <a:pt x="153" y="1287"/>
                  </a:cubicBezTo>
                  <a:lnTo>
                    <a:pt x="143" y="1297"/>
                  </a:lnTo>
                  <a:lnTo>
                    <a:pt x="144" y="1297"/>
                  </a:lnTo>
                  <a:lnTo>
                    <a:pt x="144" y="1297"/>
                  </a:lnTo>
                  <a:cubicBezTo>
                    <a:pt x="17" y="1448"/>
                    <a:pt x="0" y="1646"/>
                    <a:pt x="109" y="1748"/>
                  </a:cubicBezTo>
                  <a:lnTo>
                    <a:pt x="109" y="1748"/>
                  </a:lnTo>
                  <a:cubicBezTo>
                    <a:pt x="219" y="1850"/>
                    <a:pt x="405" y="1833"/>
                    <a:pt x="546" y="1695"/>
                  </a:cubicBezTo>
                  <a:lnTo>
                    <a:pt x="558" y="1683"/>
                  </a:lnTo>
                  <a:lnTo>
                    <a:pt x="1786" y="287"/>
                  </a:lnTo>
                  <a:lnTo>
                    <a:pt x="1786" y="287"/>
                  </a:lnTo>
                  <a:cubicBezTo>
                    <a:pt x="1686" y="317"/>
                    <a:pt x="1597" y="285"/>
                    <a:pt x="1529" y="223"/>
                  </a:cubicBezTo>
                </a:path>
              </a:pathLst>
            </a:custGeom>
            <a:solidFill>
              <a:srgbClr val="E7B4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15" name="Freeform 14">
              <a:extLst>
                <a:ext uri="{FF2B5EF4-FFF2-40B4-BE49-F238E27FC236}">
                  <a16:creationId xmlns:a16="http://schemas.microsoft.com/office/drawing/2014/main" id="{7830135B-AF73-DB4B-A4A4-31EB3F7FF7DC}"/>
                </a:ext>
              </a:extLst>
            </p:cNvPr>
            <p:cNvSpPr>
              <a:spLocks noChangeAspect="1" noChangeArrowheads="1"/>
            </p:cNvSpPr>
            <p:nvPr/>
          </p:nvSpPr>
          <p:spPr bwMode="auto">
            <a:xfrm>
              <a:off x="6988640" y="7484561"/>
              <a:ext cx="414764" cy="394980"/>
            </a:xfrm>
            <a:custGeom>
              <a:avLst/>
              <a:gdLst>
                <a:gd name="connsiteX0" fmla="*/ 8473 w 258057"/>
                <a:gd name="connsiteY0" fmla="*/ 84308 h 245747"/>
                <a:gd name="connsiteX1" fmla="*/ 11626 w 258057"/>
                <a:gd name="connsiteY1" fmla="*/ 89249 h 245747"/>
                <a:gd name="connsiteX2" fmla="*/ 174114 w 258057"/>
                <a:gd name="connsiteY2" fmla="*/ 229744 h 245747"/>
                <a:gd name="connsiteX3" fmla="*/ 176275 w 258057"/>
                <a:gd name="connsiteY3" fmla="*/ 237290 h 245747"/>
                <a:gd name="connsiteX4" fmla="*/ 3699 w 258057"/>
                <a:gd name="connsiteY4" fmla="*/ 87452 h 245747"/>
                <a:gd name="connsiteX5" fmla="*/ 8473 w 258057"/>
                <a:gd name="connsiteY5" fmla="*/ 84308 h 245747"/>
                <a:gd name="connsiteX6" fmla="*/ 35011 w 258057"/>
                <a:gd name="connsiteY6" fmla="*/ 55866 h 245747"/>
                <a:gd name="connsiteX7" fmla="*/ 37893 w 258057"/>
                <a:gd name="connsiteY7" fmla="*/ 60668 h 245747"/>
                <a:gd name="connsiteX8" fmla="*/ 200741 w 258057"/>
                <a:gd name="connsiteY8" fmla="*/ 200335 h 245747"/>
                <a:gd name="connsiteX9" fmla="*/ 203263 w 258057"/>
                <a:gd name="connsiteY9" fmla="*/ 208234 h 245747"/>
                <a:gd name="connsiteX10" fmla="*/ 29967 w 258057"/>
                <a:gd name="connsiteY10" fmla="*/ 58873 h 245747"/>
                <a:gd name="connsiteX11" fmla="*/ 35011 w 258057"/>
                <a:gd name="connsiteY11" fmla="*/ 55866 h 245747"/>
                <a:gd name="connsiteX12" fmla="*/ 60845 w 258057"/>
                <a:gd name="connsiteY12" fmla="*/ 28660 h 245747"/>
                <a:gd name="connsiteX13" fmla="*/ 63720 w 258057"/>
                <a:gd name="connsiteY13" fmla="*/ 33341 h 245747"/>
                <a:gd name="connsiteX14" fmla="*/ 226160 w 258057"/>
                <a:gd name="connsiteY14" fmla="*/ 173786 h 245747"/>
                <a:gd name="connsiteX15" fmla="*/ 228676 w 258057"/>
                <a:gd name="connsiteY15" fmla="*/ 181348 h 245747"/>
                <a:gd name="connsiteX16" fmla="*/ 55813 w 258057"/>
                <a:gd name="connsiteY16" fmla="*/ 31540 h 245747"/>
                <a:gd name="connsiteX17" fmla="*/ 60845 w 258057"/>
                <a:gd name="connsiteY17" fmla="*/ 28660 h 245747"/>
                <a:gd name="connsiteX18" fmla="*/ 86853 w 258057"/>
                <a:gd name="connsiteY18" fmla="*/ 138 h 245747"/>
                <a:gd name="connsiteX19" fmla="*/ 89739 w 258057"/>
                <a:gd name="connsiteY19" fmla="*/ 5153 h 245747"/>
                <a:gd name="connsiteX20" fmla="*/ 253120 w 258057"/>
                <a:gd name="connsiteY20" fmla="*/ 145769 h 245747"/>
                <a:gd name="connsiteX21" fmla="*/ 255284 w 258057"/>
                <a:gd name="connsiteY21" fmla="*/ 153722 h 245747"/>
                <a:gd name="connsiteX22" fmla="*/ 81804 w 258057"/>
                <a:gd name="connsiteY22" fmla="*/ 2985 h 245747"/>
                <a:gd name="connsiteX23" fmla="*/ 86853 w 258057"/>
                <a:gd name="connsiteY23" fmla="*/ 138 h 24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8057" h="245747">
                  <a:moveTo>
                    <a:pt x="8473" y="84308"/>
                  </a:moveTo>
                  <a:cubicBezTo>
                    <a:pt x="10455" y="84757"/>
                    <a:pt x="12166" y="86554"/>
                    <a:pt x="11626" y="89249"/>
                  </a:cubicBezTo>
                  <a:cubicBezTo>
                    <a:pt x="-12514" y="174049"/>
                    <a:pt x="93770" y="264957"/>
                    <a:pt x="174114" y="229744"/>
                  </a:cubicBezTo>
                  <a:cubicBezTo>
                    <a:pt x="178797" y="227588"/>
                    <a:pt x="180959" y="235493"/>
                    <a:pt x="176275" y="237290"/>
                  </a:cubicBezTo>
                  <a:cubicBezTo>
                    <a:pt x="90528" y="275378"/>
                    <a:pt x="-21881" y="177642"/>
                    <a:pt x="3699" y="87452"/>
                  </a:cubicBezTo>
                  <a:cubicBezTo>
                    <a:pt x="4239" y="84757"/>
                    <a:pt x="6492" y="83859"/>
                    <a:pt x="8473" y="84308"/>
                  </a:cubicBezTo>
                  <a:close/>
                  <a:moveTo>
                    <a:pt x="35011" y="55866"/>
                  </a:moveTo>
                  <a:cubicBezTo>
                    <a:pt x="36992" y="56359"/>
                    <a:pt x="38614" y="58155"/>
                    <a:pt x="37893" y="60668"/>
                  </a:cubicBezTo>
                  <a:cubicBezTo>
                    <a:pt x="14835" y="144325"/>
                    <a:pt x="122560" y="234803"/>
                    <a:pt x="200741" y="200335"/>
                  </a:cubicBezTo>
                  <a:cubicBezTo>
                    <a:pt x="205785" y="198181"/>
                    <a:pt x="207947" y="206080"/>
                    <a:pt x="203263" y="208234"/>
                  </a:cubicBezTo>
                  <a:cubicBezTo>
                    <a:pt x="119317" y="245215"/>
                    <a:pt x="5107" y="147915"/>
                    <a:pt x="29967" y="58873"/>
                  </a:cubicBezTo>
                  <a:cubicBezTo>
                    <a:pt x="30687" y="56180"/>
                    <a:pt x="33029" y="55372"/>
                    <a:pt x="35011" y="55866"/>
                  </a:cubicBezTo>
                  <a:close/>
                  <a:moveTo>
                    <a:pt x="60845" y="28660"/>
                  </a:moveTo>
                  <a:cubicBezTo>
                    <a:pt x="62821" y="29110"/>
                    <a:pt x="64439" y="30820"/>
                    <a:pt x="63720" y="33341"/>
                  </a:cubicBezTo>
                  <a:cubicBezTo>
                    <a:pt x="41798" y="112566"/>
                    <a:pt x="150690" y="206556"/>
                    <a:pt x="226160" y="173786"/>
                  </a:cubicBezTo>
                  <a:cubicBezTo>
                    <a:pt x="231192" y="171625"/>
                    <a:pt x="233348" y="179187"/>
                    <a:pt x="228676" y="181348"/>
                  </a:cubicBezTo>
                  <a:cubicBezTo>
                    <a:pt x="147456" y="216639"/>
                    <a:pt x="32094" y="116527"/>
                    <a:pt x="55813" y="31540"/>
                  </a:cubicBezTo>
                  <a:cubicBezTo>
                    <a:pt x="56532" y="29020"/>
                    <a:pt x="58868" y="28209"/>
                    <a:pt x="60845" y="28660"/>
                  </a:cubicBezTo>
                  <a:close/>
                  <a:moveTo>
                    <a:pt x="86853" y="138"/>
                  </a:moveTo>
                  <a:cubicBezTo>
                    <a:pt x="88837" y="635"/>
                    <a:pt x="90460" y="2442"/>
                    <a:pt x="89739" y="5153"/>
                  </a:cubicBezTo>
                  <a:cubicBezTo>
                    <a:pt x="68820" y="82872"/>
                    <a:pt x="180266" y="177580"/>
                    <a:pt x="253120" y="145769"/>
                  </a:cubicBezTo>
                  <a:cubicBezTo>
                    <a:pt x="257809" y="143601"/>
                    <a:pt x="260334" y="151553"/>
                    <a:pt x="255284" y="153722"/>
                  </a:cubicBezTo>
                  <a:cubicBezTo>
                    <a:pt x="176659" y="188063"/>
                    <a:pt x="59082" y="86487"/>
                    <a:pt x="81804" y="2985"/>
                  </a:cubicBezTo>
                  <a:cubicBezTo>
                    <a:pt x="82526" y="454"/>
                    <a:pt x="84870" y="-359"/>
                    <a:pt x="86853" y="138"/>
                  </a:cubicBezTo>
                  <a:close/>
                </a:path>
              </a:pathLst>
            </a:custGeom>
            <a:solidFill>
              <a:srgbClr val="9E793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266" dirty="0">
                <a:latin typeface="Lato Light" panose="020F0502020204030203" pitchFamily="34" charset="0"/>
              </a:endParaRPr>
            </a:p>
          </p:txBody>
        </p:sp>
        <p:sp>
          <p:nvSpPr>
            <p:cNvPr id="16" name="Freeform 15">
              <a:extLst>
                <a:ext uri="{FF2B5EF4-FFF2-40B4-BE49-F238E27FC236}">
                  <a16:creationId xmlns:a16="http://schemas.microsoft.com/office/drawing/2014/main" id="{6CC91434-0488-8F43-A5AE-05BCB88FFAB1}"/>
                </a:ext>
              </a:extLst>
            </p:cNvPr>
            <p:cNvSpPr>
              <a:spLocks noChangeAspect="1" noChangeArrowheads="1"/>
            </p:cNvSpPr>
            <p:nvPr/>
          </p:nvSpPr>
          <p:spPr bwMode="auto">
            <a:xfrm>
              <a:off x="7506069" y="7007527"/>
              <a:ext cx="348401" cy="315296"/>
            </a:xfrm>
            <a:custGeom>
              <a:avLst/>
              <a:gdLst>
                <a:gd name="connsiteX0" fmla="*/ 5060 w 200415"/>
                <a:gd name="connsiteY0" fmla="*/ 55737 h 181372"/>
                <a:gd name="connsiteX1" fmla="*/ 8480 w 200415"/>
                <a:gd name="connsiteY1" fmla="*/ 60389 h 181372"/>
                <a:gd name="connsiteX2" fmla="*/ 143112 w 200415"/>
                <a:gd name="connsiteY2" fmla="*/ 168424 h 181372"/>
                <a:gd name="connsiteX3" fmla="*/ 145272 w 200415"/>
                <a:gd name="connsiteY3" fmla="*/ 176373 h 181372"/>
                <a:gd name="connsiteX4" fmla="*/ 560 w 200415"/>
                <a:gd name="connsiteY4" fmla="*/ 58944 h 181372"/>
                <a:gd name="connsiteX5" fmla="*/ 5060 w 200415"/>
                <a:gd name="connsiteY5" fmla="*/ 55737 h 181372"/>
                <a:gd name="connsiteX6" fmla="*/ 32834 w 200415"/>
                <a:gd name="connsiteY6" fmla="*/ 25743 h 181372"/>
                <a:gd name="connsiteX7" fmla="*/ 35973 w 200415"/>
                <a:gd name="connsiteY7" fmla="*/ 30553 h 181372"/>
                <a:gd name="connsiteX8" fmla="*/ 170126 w 200415"/>
                <a:gd name="connsiteY8" fmla="*/ 138067 h 181372"/>
                <a:gd name="connsiteX9" fmla="*/ 172637 w 200415"/>
                <a:gd name="connsiteY9" fmla="*/ 145977 h 181372"/>
                <a:gd name="connsiteX10" fmla="*/ 28082 w 200415"/>
                <a:gd name="connsiteY10" fmla="*/ 28755 h 181372"/>
                <a:gd name="connsiteX11" fmla="*/ 32834 w 200415"/>
                <a:gd name="connsiteY11" fmla="*/ 25743 h 181372"/>
                <a:gd name="connsiteX12" fmla="*/ 56991 w 200415"/>
                <a:gd name="connsiteY12" fmla="*/ 119 h 181372"/>
                <a:gd name="connsiteX13" fmla="*/ 60290 w 200415"/>
                <a:gd name="connsiteY13" fmla="*/ 4793 h 181372"/>
                <a:gd name="connsiteX14" fmla="*/ 195468 w 200415"/>
                <a:gd name="connsiteY14" fmla="*/ 112667 h 181372"/>
                <a:gd name="connsiteX15" fmla="*/ 197637 w 200415"/>
                <a:gd name="connsiteY15" fmla="*/ 120577 h 181372"/>
                <a:gd name="connsiteX16" fmla="*/ 52338 w 200415"/>
                <a:gd name="connsiteY16" fmla="*/ 2995 h 181372"/>
                <a:gd name="connsiteX17" fmla="*/ 56991 w 200415"/>
                <a:gd name="connsiteY17" fmla="*/ 119 h 18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0415" h="181372">
                  <a:moveTo>
                    <a:pt x="5060" y="55737"/>
                  </a:moveTo>
                  <a:cubicBezTo>
                    <a:pt x="7040" y="56144"/>
                    <a:pt x="8840" y="57860"/>
                    <a:pt x="8480" y="60389"/>
                  </a:cubicBezTo>
                  <a:cubicBezTo>
                    <a:pt x="920" y="117839"/>
                    <a:pt x="89115" y="191548"/>
                    <a:pt x="143112" y="168424"/>
                  </a:cubicBezTo>
                  <a:cubicBezTo>
                    <a:pt x="147791" y="166256"/>
                    <a:pt x="150311" y="174566"/>
                    <a:pt x="145272" y="176373"/>
                  </a:cubicBezTo>
                  <a:cubicBezTo>
                    <a:pt x="85155" y="202388"/>
                    <a:pt x="-8079" y="121452"/>
                    <a:pt x="560" y="58944"/>
                  </a:cubicBezTo>
                  <a:cubicBezTo>
                    <a:pt x="920" y="56234"/>
                    <a:pt x="3080" y="55331"/>
                    <a:pt x="5060" y="55737"/>
                  </a:cubicBezTo>
                  <a:close/>
                  <a:moveTo>
                    <a:pt x="32834" y="25743"/>
                  </a:moveTo>
                  <a:cubicBezTo>
                    <a:pt x="34807" y="26238"/>
                    <a:pt x="36511" y="28036"/>
                    <a:pt x="35973" y="30553"/>
                  </a:cubicBezTo>
                  <a:cubicBezTo>
                    <a:pt x="26288" y="89164"/>
                    <a:pt x="115245" y="161799"/>
                    <a:pt x="170126" y="138067"/>
                  </a:cubicBezTo>
                  <a:cubicBezTo>
                    <a:pt x="175147" y="135909"/>
                    <a:pt x="177300" y="143820"/>
                    <a:pt x="172637" y="145977"/>
                  </a:cubicBezTo>
                  <a:cubicBezTo>
                    <a:pt x="111300" y="172227"/>
                    <a:pt x="17321" y="93479"/>
                    <a:pt x="28082" y="28755"/>
                  </a:cubicBezTo>
                  <a:cubicBezTo>
                    <a:pt x="28620" y="26058"/>
                    <a:pt x="30862" y="25249"/>
                    <a:pt x="32834" y="25743"/>
                  </a:cubicBezTo>
                  <a:close/>
                  <a:moveTo>
                    <a:pt x="56991" y="119"/>
                  </a:moveTo>
                  <a:cubicBezTo>
                    <a:pt x="59025" y="568"/>
                    <a:pt x="60832" y="2276"/>
                    <a:pt x="60290" y="4793"/>
                  </a:cubicBezTo>
                  <a:cubicBezTo>
                    <a:pt x="50169" y="63764"/>
                    <a:pt x="139806" y="136399"/>
                    <a:pt x="195468" y="112667"/>
                  </a:cubicBezTo>
                  <a:cubicBezTo>
                    <a:pt x="200167" y="110509"/>
                    <a:pt x="202697" y="118420"/>
                    <a:pt x="197637" y="120577"/>
                  </a:cubicBezTo>
                  <a:cubicBezTo>
                    <a:pt x="136192" y="146827"/>
                    <a:pt x="41133" y="67719"/>
                    <a:pt x="52338" y="2995"/>
                  </a:cubicBezTo>
                  <a:cubicBezTo>
                    <a:pt x="52699" y="478"/>
                    <a:pt x="54958" y="-331"/>
                    <a:pt x="56991" y="119"/>
                  </a:cubicBezTo>
                  <a:close/>
                </a:path>
              </a:pathLst>
            </a:custGeom>
            <a:solidFill>
              <a:srgbClr val="9E793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266" dirty="0">
                <a:latin typeface="Lato Light" panose="020F0502020204030203" pitchFamily="34" charset="0"/>
              </a:endParaRPr>
            </a:p>
          </p:txBody>
        </p:sp>
      </p:grpSp>
      <p:sp>
        <p:nvSpPr>
          <p:cNvPr id="47" name="Freeform 46">
            <a:extLst>
              <a:ext uri="{FF2B5EF4-FFF2-40B4-BE49-F238E27FC236}">
                <a16:creationId xmlns:a16="http://schemas.microsoft.com/office/drawing/2014/main" id="{3EEDFADA-BA96-EE47-A152-9EF69C1F38DA}"/>
              </a:ext>
            </a:extLst>
          </p:cNvPr>
          <p:cNvSpPr/>
          <p:nvPr/>
        </p:nvSpPr>
        <p:spPr>
          <a:xfrm>
            <a:off x="5154237" y="1323497"/>
            <a:ext cx="6275764" cy="1605399"/>
          </a:xfrm>
          <a:custGeom>
            <a:avLst/>
            <a:gdLst>
              <a:gd name="connsiteX0" fmla="*/ 1883526 w 12551527"/>
              <a:gd name="connsiteY0" fmla="*/ 1002344 h 3210797"/>
              <a:gd name="connsiteX1" fmla="*/ 1883526 w 12551527"/>
              <a:gd name="connsiteY1" fmla="*/ 1002345 h 3210797"/>
              <a:gd name="connsiteX2" fmla="*/ 1883526 w 12551527"/>
              <a:gd name="connsiteY2" fmla="*/ 1002345 h 3210797"/>
              <a:gd name="connsiteX3" fmla="*/ 2885871 w 12551527"/>
              <a:gd name="connsiteY3" fmla="*/ 0 h 3210797"/>
              <a:gd name="connsiteX4" fmla="*/ 11549181 w 12551527"/>
              <a:gd name="connsiteY4" fmla="*/ 0 h 3210797"/>
              <a:gd name="connsiteX5" fmla="*/ 12551527 w 12551527"/>
              <a:gd name="connsiteY5" fmla="*/ 1002345 h 3210797"/>
              <a:gd name="connsiteX6" fmla="*/ 12551525 w 12551527"/>
              <a:gd name="connsiteY6" fmla="*/ 1002345 h 3210797"/>
              <a:gd name="connsiteX7" fmla="*/ 11549181 w 12551527"/>
              <a:gd name="connsiteY7" fmla="*/ 2004690 h 3210797"/>
              <a:gd name="connsiteX8" fmla="*/ 2885871 w 12551527"/>
              <a:gd name="connsiteY8" fmla="*/ 2004689 h 3210797"/>
              <a:gd name="connsiteX9" fmla="*/ 2325450 w 12551527"/>
              <a:gd name="connsiteY9" fmla="*/ 1833504 h 3210797"/>
              <a:gd name="connsiteX10" fmla="*/ 2232768 w 12551527"/>
              <a:gd name="connsiteY10" fmla="*/ 1757034 h 3210797"/>
              <a:gd name="connsiteX11" fmla="*/ 0 w 12551527"/>
              <a:gd name="connsiteY11" fmla="*/ 3210797 h 3210797"/>
              <a:gd name="connsiteX12" fmla="*/ 2014864 w 12551527"/>
              <a:gd name="connsiteY12" fmla="*/ 1489352 h 3210797"/>
              <a:gd name="connsiteX13" fmla="*/ 1962295 w 12551527"/>
              <a:gd name="connsiteY13" fmla="*/ 1392502 h 3210797"/>
              <a:gd name="connsiteX14" fmla="*/ 1903890 w 12551527"/>
              <a:gd name="connsiteY14" fmla="*/ 1204352 h 3210797"/>
              <a:gd name="connsiteX15" fmla="*/ 1883526 w 12551527"/>
              <a:gd name="connsiteY15" fmla="*/ 1002345 h 3210797"/>
              <a:gd name="connsiteX16" fmla="*/ 1903890 w 12551527"/>
              <a:gd name="connsiteY16" fmla="*/ 800338 h 3210797"/>
              <a:gd name="connsiteX17" fmla="*/ 2885871 w 12551527"/>
              <a:gd name="connsiteY17" fmla="*/ 0 h 321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51527" h="3210797">
                <a:moveTo>
                  <a:pt x="1883526" y="1002344"/>
                </a:moveTo>
                <a:lnTo>
                  <a:pt x="1883526" y="1002345"/>
                </a:lnTo>
                <a:lnTo>
                  <a:pt x="1883526" y="1002345"/>
                </a:lnTo>
                <a:close/>
                <a:moveTo>
                  <a:pt x="2885871" y="0"/>
                </a:moveTo>
                <a:lnTo>
                  <a:pt x="11549181" y="0"/>
                </a:lnTo>
                <a:cubicBezTo>
                  <a:pt x="12102761" y="0"/>
                  <a:pt x="12551527" y="448765"/>
                  <a:pt x="12551527" y="1002345"/>
                </a:cubicBezTo>
                <a:lnTo>
                  <a:pt x="12551525" y="1002345"/>
                </a:lnTo>
                <a:cubicBezTo>
                  <a:pt x="12551525" y="1555925"/>
                  <a:pt x="12102761" y="2004690"/>
                  <a:pt x="11549181" y="2004690"/>
                </a:cubicBezTo>
                <a:lnTo>
                  <a:pt x="2885871" y="2004689"/>
                </a:lnTo>
                <a:cubicBezTo>
                  <a:pt x="2678279" y="2004689"/>
                  <a:pt x="2485426" y="1941582"/>
                  <a:pt x="2325450" y="1833504"/>
                </a:cubicBezTo>
                <a:lnTo>
                  <a:pt x="2232768" y="1757034"/>
                </a:lnTo>
                <a:lnTo>
                  <a:pt x="0" y="3210797"/>
                </a:lnTo>
                <a:lnTo>
                  <a:pt x="2014864" y="1489352"/>
                </a:lnTo>
                <a:lnTo>
                  <a:pt x="1962295" y="1392502"/>
                </a:lnTo>
                <a:cubicBezTo>
                  <a:pt x="1936935" y="1332543"/>
                  <a:pt x="1917242" y="1269602"/>
                  <a:pt x="1903890" y="1204352"/>
                </a:cubicBezTo>
                <a:lnTo>
                  <a:pt x="1883526" y="1002345"/>
                </a:lnTo>
                <a:lnTo>
                  <a:pt x="1903890" y="800338"/>
                </a:lnTo>
                <a:cubicBezTo>
                  <a:pt x="1997355" y="343586"/>
                  <a:pt x="2401489" y="0"/>
                  <a:pt x="288587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5" name="Oval 24">
            <a:extLst>
              <a:ext uri="{FF2B5EF4-FFF2-40B4-BE49-F238E27FC236}">
                <a16:creationId xmlns:a16="http://schemas.microsoft.com/office/drawing/2014/main" id="{FB23E31B-E57D-C145-B0A1-F1776221B8DA}"/>
              </a:ext>
            </a:extLst>
          </p:cNvPr>
          <p:cNvSpPr/>
          <p:nvPr/>
        </p:nvSpPr>
        <p:spPr>
          <a:xfrm>
            <a:off x="6198695" y="1426252"/>
            <a:ext cx="796834" cy="796834"/>
          </a:xfrm>
          <a:prstGeom prst="ellipse">
            <a:avLst/>
          </a:prstGeom>
          <a:solidFill>
            <a:schemeClr val="bg1"/>
          </a:solidFill>
          <a:ln w="508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9" name="TextBox 28">
            <a:extLst>
              <a:ext uri="{FF2B5EF4-FFF2-40B4-BE49-F238E27FC236}">
                <a16:creationId xmlns:a16="http://schemas.microsoft.com/office/drawing/2014/main" id="{618DF281-BA06-8D4F-BC3F-345D25B01B3D}"/>
              </a:ext>
            </a:extLst>
          </p:cNvPr>
          <p:cNvSpPr txBox="1"/>
          <p:nvPr/>
        </p:nvSpPr>
        <p:spPr>
          <a:xfrm>
            <a:off x="7210647" y="1410525"/>
            <a:ext cx="3404137" cy="338554"/>
          </a:xfrm>
          <a:prstGeom prst="rect">
            <a:avLst/>
          </a:prstGeom>
          <a:noFill/>
        </p:spPr>
        <p:txBody>
          <a:bodyPr wrap="none" rtlCol="0" anchor="ctr" anchorCtr="0">
            <a:spAutoFit/>
          </a:bodyPr>
          <a:lstStyle/>
          <a:p>
            <a:r>
              <a:rPr lang="en-US" sz="1600" b="1" dirty="0">
                <a:solidFill>
                  <a:schemeClr val="bg1"/>
                </a:solidFill>
                <a:latin typeface="Poppins" pitchFamily="2" charset="77"/>
                <a:ea typeface="League Spartan" charset="0"/>
                <a:cs typeface="Poppins" pitchFamily="2" charset="77"/>
              </a:rPr>
              <a:t>HAVE CLARITY AROUND YOUR VISION</a:t>
            </a:r>
          </a:p>
        </p:txBody>
      </p:sp>
      <p:sp>
        <p:nvSpPr>
          <p:cNvPr id="30" name="Subtitle 2">
            <a:extLst>
              <a:ext uri="{FF2B5EF4-FFF2-40B4-BE49-F238E27FC236}">
                <a16:creationId xmlns:a16="http://schemas.microsoft.com/office/drawing/2014/main" id="{30B57D75-C796-0043-8CA6-59DCBE02835D}"/>
              </a:ext>
            </a:extLst>
          </p:cNvPr>
          <p:cNvSpPr txBox="1">
            <a:spLocks/>
          </p:cNvSpPr>
          <p:nvPr/>
        </p:nvSpPr>
        <p:spPr>
          <a:xfrm>
            <a:off x="7155374" y="1711043"/>
            <a:ext cx="4012988" cy="31775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Know where you are going and how you will get there</a:t>
            </a:r>
          </a:p>
        </p:txBody>
      </p:sp>
      <p:sp>
        <p:nvSpPr>
          <p:cNvPr id="31" name="TextBox 30">
            <a:extLst>
              <a:ext uri="{FF2B5EF4-FFF2-40B4-BE49-F238E27FC236}">
                <a16:creationId xmlns:a16="http://schemas.microsoft.com/office/drawing/2014/main" id="{072D80D6-7E79-EF4E-8847-66A4AB293AE6}"/>
              </a:ext>
            </a:extLst>
          </p:cNvPr>
          <p:cNvSpPr txBox="1"/>
          <p:nvPr/>
        </p:nvSpPr>
        <p:spPr>
          <a:xfrm>
            <a:off x="7210647" y="2797557"/>
            <a:ext cx="1162819" cy="338554"/>
          </a:xfrm>
          <a:prstGeom prst="rect">
            <a:avLst/>
          </a:prstGeom>
          <a:noFill/>
        </p:spPr>
        <p:txBody>
          <a:bodyPr wrap="none" rtlCol="0" anchor="ctr" anchorCtr="0">
            <a:spAutoFit/>
          </a:bodyPr>
          <a:lstStyle/>
          <a:p>
            <a:r>
              <a:rPr lang="en-US" sz="1600" b="1" dirty="0">
                <a:solidFill>
                  <a:schemeClr val="bg1"/>
                </a:solidFill>
                <a:latin typeface="Poppins" pitchFamily="2" charset="77"/>
                <a:ea typeface="League Spartan" charset="0"/>
                <a:cs typeface="Poppins" pitchFamily="2" charset="77"/>
              </a:rPr>
              <a:t>YOUR TITLE</a:t>
            </a:r>
          </a:p>
        </p:txBody>
      </p:sp>
      <p:sp>
        <p:nvSpPr>
          <p:cNvPr id="32" name="Subtitle 2">
            <a:extLst>
              <a:ext uri="{FF2B5EF4-FFF2-40B4-BE49-F238E27FC236}">
                <a16:creationId xmlns:a16="http://schemas.microsoft.com/office/drawing/2014/main" id="{7E9F93E8-D919-D246-8196-B45739695421}"/>
              </a:ext>
            </a:extLst>
          </p:cNvPr>
          <p:cNvSpPr txBox="1">
            <a:spLocks/>
          </p:cNvSpPr>
          <p:nvPr/>
        </p:nvSpPr>
        <p:spPr>
          <a:xfrm>
            <a:off x="7155374" y="3098075"/>
            <a:ext cx="4012988" cy="548582"/>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 traditional.</a:t>
            </a:r>
          </a:p>
        </p:txBody>
      </p:sp>
      <p:sp>
        <p:nvSpPr>
          <p:cNvPr id="33" name="TextBox 32">
            <a:extLst>
              <a:ext uri="{FF2B5EF4-FFF2-40B4-BE49-F238E27FC236}">
                <a16:creationId xmlns:a16="http://schemas.microsoft.com/office/drawing/2014/main" id="{CE705AE0-7E72-D94A-BD63-53CADB228EF3}"/>
              </a:ext>
            </a:extLst>
          </p:cNvPr>
          <p:cNvSpPr txBox="1"/>
          <p:nvPr/>
        </p:nvSpPr>
        <p:spPr>
          <a:xfrm>
            <a:off x="7210647" y="4170536"/>
            <a:ext cx="1063112" cy="338554"/>
          </a:xfrm>
          <a:prstGeom prst="rect">
            <a:avLst/>
          </a:prstGeom>
          <a:noFill/>
        </p:spPr>
        <p:txBody>
          <a:bodyPr wrap="none" rtlCol="0" anchor="ctr" anchorCtr="0">
            <a:spAutoFit/>
          </a:bodyPr>
          <a:lstStyle/>
          <a:p>
            <a:r>
              <a:rPr lang="en-US" sz="1600" b="1" dirty="0">
                <a:solidFill>
                  <a:schemeClr val="bg1"/>
                </a:solidFill>
                <a:latin typeface="Poppins" pitchFamily="2" charset="77"/>
                <a:ea typeface="League Spartan" charset="0"/>
                <a:cs typeface="Poppins" pitchFamily="2" charset="77"/>
              </a:rPr>
              <a:t>OUR TITLE</a:t>
            </a:r>
          </a:p>
        </p:txBody>
      </p:sp>
      <p:sp>
        <p:nvSpPr>
          <p:cNvPr id="34" name="Subtitle 2">
            <a:extLst>
              <a:ext uri="{FF2B5EF4-FFF2-40B4-BE49-F238E27FC236}">
                <a16:creationId xmlns:a16="http://schemas.microsoft.com/office/drawing/2014/main" id="{95DB1D27-A6AE-7946-9F6F-72A404C160AB}"/>
              </a:ext>
            </a:extLst>
          </p:cNvPr>
          <p:cNvSpPr txBox="1">
            <a:spLocks/>
          </p:cNvSpPr>
          <p:nvPr/>
        </p:nvSpPr>
        <p:spPr>
          <a:xfrm>
            <a:off x="7155374" y="4471054"/>
            <a:ext cx="4012988" cy="548582"/>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 traditional.</a:t>
            </a:r>
          </a:p>
        </p:txBody>
      </p:sp>
      <p:sp>
        <p:nvSpPr>
          <p:cNvPr id="35" name="TextBox 34">
            <a:extLst>
              <a:ext uri="{FF2B5EF4-FFF2-40B4-BE49-F238E27FC236}">
                <a16:creationId xmlns:a16="http://schemas.microsoft.com/office/drawing/2014/main" id="{EDB4DA6A-C81F-5847-AE59-BA68A4D92682}"/>
              </a:ext>
            </a:extLst>
          </p:cNvPr>
          <p:cNvSpPr txBox="1"/>
          <p:nvPr/>
        </p:nvSpPr>
        <p:spPr>
          <a:xfrm>
            <a:off x="7210647" y="5554328"/>
            <a:ext cx="1162819" cy="338554"/>
          </a:xfrm>
          <a:prstGeom prst="rect">
            <a:avLst/>
          </a:prstGeom>
          <a:noFill/>
        </p:spPr>
        <p:txBody>
          <a:bodyPr wrap="none" rtlCol="0" anchor="ctr" anchorCtr="0">
            <a:spAutoFit/>
          </a:bodyPr>
          <a:lstStyle/>
          <a:p>
            <a:r>
              <a:rPr lang="en-US" sz="1600" b="1" dirty="0">
                <a:solidFill>
                  <a:schemeClr val="bg1"/>
                </a:solidFill>
                <a:latin typeface="Poppins" pitchFamily="2" charset="77"/>
                <a:ea typeface="League Spartan" charset="0"/>
                <a:cs typeface="Poppins" pitchFamily="2" charset="77"/>
              </a:rPr>
              <a:t>YOUR TITLE</a:t>
            </a:r>
          </a:p>
        </p:txBody>
      </p:sp>
      <p:sp>
        <p:nvSpPr>
          <p:cNvPr id="36" name="Subtitle 2">
            <a:extLst>
              <a:ext uri="{FF2B5EF4-FFF2-40B4-BE49-F238E27FC236}">
                <a16:creationId xmlns:a16="http://schemas.microsoft.com/office/drawing/2014/main" id="{F643261B-BD9A-A540-8F91-35D1D2A03549}"/>
              </a:ext>
            </a:extLst>
          </p:cNvPr>
          <p:cNvSpPr txBox="1">
            <a:spLocks/>
          </p:cNvSpPr>
          <p:nvPr/>
        </p:nvSpPr>
        <p:spPr>
          <a:xfrm>
            <a:off x="7155374" y="5854846"/>
            <a:ext cx="4012988" cy="548582"/>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 traditional.</a:t>
            </a:r>
          </a:p>
        </p:txBody>
      </p:sp>
      <p:sp>
        <p:nvSpPr>
          <p:cNvPr id="37" name="Freeform 755">
            <a:extLst>
              <a:ext uri="{FF2B5EF4-FFF2-40B4-BE49-F238E27FC236}">
                <a16:creationId xmlns:a16="http://schemas.microsoft.com/office/drawing/2014/main" id="{8FE4C202-ED10-7B4B-BC00-863EACA8E178}"/>
              </a:ext>
            </a:extLst>
          </p:cNvPr>
          <p:cNvSpPr>
            <a:spLocks noChangeArrowheads="1"/>
          </p:cNvSpPr>
          <p:nvPr/>
        </p:nvSpPr>
        <p:spPr bwMode="auto">
          <a:xfrm>
            <a:off x="6369370" y="1630796"/>
            <a:ext cx="455484" cy="387746"/>
          </a:xfrm>
          <a:custGeom>
            <a:avLst/>
            <a:gdLst/>
            <a:ahLst/>
            <a:cxnLst/>
            <a:rect l="0" t="0" r="r" b="b"/>
            <a:pathLst>
              <a:path w="309201" h="263164">
                <a:moveTo>
                  <a:pt x="179032" y="175928"/>
                </a:moveTo>
                <a:cubicBezTo>
                  <a:pt x="171213" y="175928"/>
                  <a:pt x="164816" y="182681"/>
                  <a:pt x="164816" y="190500"/>
                </a:cubicBezTo>
                <a:cubicBezTo>
                  <a:pt x="164816" y="198319"/>
                  <a:pt x="171213" y="204716"/>
                  <a:pt x="179032" y="204716"/>
                </a:cubicBezTo>
                <a:cubicBezTo>
                  <a:pt x="187207" y="204716"/>
                  <a:pt x="193604" y="198319"/>
                  <a:pt x="193604" y="190500"/>
                </a:cubicBezTo>
                <a:cubicBezTo>
                  <a:pt x="193604" y="182681"/>
                  <a:pt x="187207" y="175928"/>
                  <a:pt x="179032" y="175928"/>
                </a:cubicBezTo>
                <a:close/>
                <a:moveTo>
                  <a:pt x="179032" y="166687"/>
                </a:moveTo>
                <a:cubicBezTo>
                  <a:pt x="192182" y="166687"/>
                  <a:pt x="202845" y="177350"/>
                  <a:pt x="202845" y="190500"/>
                </a:cubicBezTo>
                <a:cubicBezTo>
                  <a:pt x="202845" y="203295"/>
                  <a:pt x="192182" y="213957"/>
                  <a:pt x="179032" y="213957"/>
                </a:cubicBezTo>
                <a:cubicBezTo>
                  <a:pt x="166237" y="213957"/>
                  <a:pt x="155575" y="203295"/>
                  <a:pt x="155575" y="190500"/>
                </a:cubicBezTo>
                <a:cubicBezTo>
                  <a:pt x="155575" y="177350"/>
                  <a:pt x="166237" y="166687"/>
                  <a:pt x="179032" y="166687"/>
                </a:cubicBezTo>
                <a:close/>
                <a:moveTo>
                  <a:pt x="173745" y="127236"/>
                </a:moveTo>
                <a:lnTo>
                  <a:pt x="170853" y="147119"/>
                </a:lnTo>
                <a:cubicBezTo>
                  <a:pt x="170130" y="148926"/>
                  <a:pt x="169407" y="150372"/>
                  <a:pt x="167599" y="151095"/>
                </a:cubicBezTo>
                <a:cubicBezTo>
                  <a:pt x="165792" y="151457"/>
                  <a:pt x="163984" y="152180"/>
                  <a:pt x="162177" y="152903"/>
                </a:cubicBezTo>
                <a:cubicBezTo>
                  <a:pt x="160731" y="153987"/>
                  <a:pt x="158562" y="153626"/>
                  <a:pt x="157477" y="152541"/>
                </a:cubicBezTo>
                <a:lnTo>
                  <a:pt x="140847" y="140973"/>
                </a:lnTo>
                <a:cubicBezTo>
                  <a:pt x="137232" y="143865"/>
                  <a:pt x="134340" y="147119"/>
                  <a:pt x="131448" y="150734"/>
                </a:cubicBezTo>
                <a:lnTo>
                  <a:pt x="143016" y="166640"/>
                </a:lnTo>
                <a:cubicBezTo>
                  <a:pt x="144101" y="168448"/>
                  <a:pt x="144101" y="170256"/>
                  <a:pt x="143378" y="171702"/>
                </a:cubicBezTo>
                <a:cubicBezTo>
                  <a:pt x="142655" y="173509"/>
                  <a:pt x="141932" y="175317"/>
                  <a:pt x="141209" y="177124"/>
                </a:cubicBezTo>
                <a:cubicBezTo>
                  <a:pt x="140486" y="178932"/>
                  <a:pt x="139040" y="180016"/>
                  <a:pt x="137232" y="180378"/>
                </a:cubicBezTo>
                <a:lnTo>
                  <a:pt x="117711" y="183632"/>
                </a:lnTo>
                <a:cubicBezTo>
                  <a:pt x="117349" y="185801"/>
                  <a:pt x="117349" y="187970"/>
                  <a:pt x="117349" y="190500"/>
                </a:cubicBezTo>
                <a:cubicBezTo>
                  <a:pt x="117349" y="192669"/>
                  <a:pt x="117349" y="195200"/>
                  <a:pt x="117711" y="197369"/>
                </a:cubicBezTo>
                <a:lnTo>
                  <a:pt x="137232" y="200261"/>
                </a:lnTo>
                <a:cubicBezTo>
                  <a:pt x="139040" y="200984"/>
                  <a:pt x="140486" y="202069"/>
                  <a:pt x="141209" y="203515"/>
                </a:cubicBezTo>
                <a:cubicBezTo>
                  <a:pt x="141932" y="205684"/>
                  <a:pt x="142655" y="207130"/>
                  <a:pt x="143378" y="208937"/>
                </a:cubicBezTo>
                <a:cubicBezTo>
                  <a:pt x="144101" y="210383"/>
                  <a:pt x="144101" y="212552"/>
                  <a:pt x="143016" y="213637"/>
                </a:cubicBezTo>
                <a:lnTo>
                  <a:pt x="131448" y="230266"/>
                </a:lnTo>
                <a:cubicBezTo>
                  <a:pt x="134340" y="233881"/>
                  <a:pt x="137232" y="236774"/>
                  <a:pt x="140847" y="240027"/>
                </a:cubicBezTo>
                <a:lnTo>
                  <a:pt x="157477" y="228097"/>
                </a:lnTo>
                <a:cubicBezTo>
                  <a:pt x="158562" y="227374"/>
                  <a:pt x="160731" y="227013"/>
                  <a:pt x="162177" y="227736"/>
                </a:cubicBezTo>
                <a:cubicBezTo>
                  <a:pt x="163623" y="228459"/>
                  <a:pt x="165792" y="229182"/>
                  <a:pt x="167599" y="229905"/>
                </a:cubicBezTo>
                <a:cubicBezTo>
                  <a:pt x="169407" y="230628"/>
                  <a:pt x="170130" y="232074"/>
                  <a:pt x="170853" y="233881"/>
                </a:cubicBezTo>
                <a:lnTo>
                  <a:pt x="173745" y="253403"/>
                </a:lnTo>
                <a:cubicBezTo>
                  <a:pt x="178445" y="253764"/>
                  <a:pt x="183144" y="253764"/>
                  <a:pt x="187844" y="253403"/>
                </a:cubicBezTo>
                <a:lnTo>
                  <a:pt x="191097" y="233881"/>
                </a:lnTo>
                <a:cubicBezTo>
                  <a:pt x="191097" y="232074"/>
                  <a:pt x="192182" y="230628"/>
                  <a:pt x="193989" y="229905"/>
                </a:cubicBezTo>
                <a:cubicBezTo>
                  <a:pt x="195797" y="229182"/>
                  <a:pt x="197605" y="228459"/>
                  <a:pt x="199412" y="227736"/>
                </a:cubicBezTo>
                <a:cubicBezTo>
                  <a:pt x="200858" y="227013"/>
                  <a:pt x="202666" y="227374"/>
                  <a:pt x="204473" y="228097"/>
                </a:cubicBezTo>
                <a:lnTo>
                  <a:pt x="220380" y="240027"/>
                </a:lnTo>
                <a:cubicBezTo>
                  <a:pt x="223995" y="236774"/>
                  <a:pt x="227248" y="233881"/>
                  <a:pt x="230140" y="230266"/>
                </a:cubicBezTo>
                <a:lnTo>
                  <a:pt x="218572" y="213637"/>
                </a:lnTo>
                <a:cubicBezTo>
                  <a:pt x="217488" y="212552"/>
                  <a:pt x="217126" y="210383"/>
                  <a:pt x="218211" y="208937"/>
                </a:cubicBezTo>
                <a:cubicBezTo>
                  <a:pt x="218934" y="207130"/>
                  <a:pt x="219657" y="205322"/>
                  <a:pt x="220380" y="203515"/>
                </a:cubicBezTo>
                <a:cubicBezTo>
                  <a:pt x="220741" y="202069"/>
                  <a:pt x="222187" y="200984"/>
                  <a:pt x="223995" y="200261"/>
                </a:cubicBezTo>
                <a:lnTo>
                  <a:pt x="243878" y="197369"/>
                </a:lnTo>
                <a:cubicBezTo>
                  <a:pt x="243878" y="195200"/>
                  <a:pt x="244239" y="192669"/>
                  <a:pt x="244239" y="190500"/>
                </a:cubicBezTo>
                <a:cubicBezTo>
                  <a:pt x="244239" y="187970"/>
                  <a:pt x="243878" y="185801"/>
                  <a:pt x="243878" y="183632"/>
                </a:cubicBezTo>
                <a:lnTo>
                  <a:pt x="223995" y="180378"/>
                </a:lnTo>
                <a:cubicBezTo>
                  <a:pt x="222187" y="180016"/>
                  <a:pt x="220741" y="178932"/>
                  <a:pt x="220380" y="177124"/>
                </a:cubicBezTo>
                <a:cubicBezTo>
                  <a:pt x="219657" y="175317"/>
                  <a:pt x="218934" y="173509"/>
                  <a:pt x="218211" y="171702"/>
                </a:cubicBezTo>
                <a:cubicBezTo>
                  <a:pt x="217126" y="170256"/>
                  <a:pt x="217488" y="168448"/>
                  <a:pt x="218572" y="166640"/>
                </a:cubicBezTo>
                <a:lnTo>
                  <a:pt x="230140" y="150734"/>
                </a:lnTo>
                <a:cubicBezTo>
                  <a:pt x="227610" y="147119"/>
                  <a:pt x="223995" y="143865"/>
                  <a:pt x="220380" y="140973"/>
                </a:cubicBezTo>
                <a:lnTo>
                  <a:pt x="204473" y="152541"/>
                </a:lnTo>
                <a:cubicBezTo>
                  <a:pt x="202666" y="153626"/>
                  <a:pt x="200858" y="153987"/>
                  <a:pt x="199412" y="152903"/>
                </a:cubicBezTo>
                <a:cubicBezTo>
                  <a:pt x="197605" y="152180"/>
                  <a:pt x="195797" y="151457"/>
                  <a:pt x="193989" y="151095"/>
                </a:cubicBezTo>
                <a:cubicBezTo>
                  <a:pt x="192182" y="150372"/>
                  <a:pt x="191097" y="148926"/>
                  <a:pt x="191097" y="147119"/>
                </a:cubicBezTo>
                <a:lnTo>
                  <a:pt x="187844" y="127236"/>
                </a:lnTo>
                <a:cubicBezTo>
                  <a:pt x="183144" y="126874"/>
                  <a:pt x="178445" y="126874"/>
                  <a:pt x="173745" y="127236"/>
                </a:cubicBezTo>
                <a:close/>
                <a:moveTo>
                  <a:pt x="169045" y="118559"/>
                </a:moveTo>
                <a:cubicBezTo>
                  <a:pt x="176637" y="117475"/>
                  <a:pt x="184590" y="117475"/>
                  <a:pt x="192543" y="118559"/>
                </a:cubicBezTo>
                <a:cubicBezTo>
                  <a:pt x="194351" y="118921"/>
                  <a:pt x="196159" y="120728"/>
                  <a:pt x="196520" y="122536"/>
                </a:cubicBezTo>
                <a:lnTo>
                  <a:pt x="199412" y="142780"/>
                </a:lnTo>
                <a:cubicBezTo>
                  <a:pt x="200135" y="143142"/>
                  <a:pt x="200497" y="143142"/>
                  <a:pt x="200858" y="143503"/>
                </a:cubicBezTo>
                <a:lnTo>
                  <a:pt x="217488" y="131212"/>
                </a:lnTo>
                <a:cubicBezTo>
                  <a:pt x="219295" y="130128"/>
                  <a:pt x="221464" y="130128"/>
                  <a:pt x="223272" y="131212"/>
                </a:cubicBezTo>
                <a:cubicBezTo>
                  <a:pt x="229779" y="135912"/>
                  <a:pt x="235202" y="141696"/>
                  <a:pt x="239901" y="147842"/>
                </a:cubicBezTo>
                <a:cubicBezTo>
                  <a:pt x="240986" y="149649"/>
                  <a:pt x="240986" y="151818"/>
                  <a:pt x="239901" y="153626"/>
                </a:cubicBezTo>
                <a:lnTo>
                  <a:pt x="227610" y="170256"/>
                </a:lnTo>
                <a:cubicBezTo>
                  <a:pt x="227971" y="170617"/>
                  <a:pt x="227971" y="170979"/>
                  <a:pt x="228333" y="171702"/>
                </a:cubicBezTo>
                <a:lnTo>
                  <a:pt x="248577" y="174594"/>
                </a:lnTo>
                <a:cubicBezTo>
                  <a:pt x="250747" y="174955"/>
                  <a:pt x="252193" y="176763"/>
                  <a:pt x="252554" y="178570"/>
                </a:cubicBezTo>
                <a:cubicBezTo>
                  <a:pt x="253277" y="182547"/>
                  <a:pt x="253639" y="186524"/>
                  <a:pt x="253639" y="190500"/>
                </a:cubicBezTo>
                <a:cubicBezTo>
                  <a:pt x="253639" y="194115"/>
                  <a:pt x="253277" y="198453"/>
                  <a:pt x="252554" y="202430"/>
                </a:cubicBezTo>
                <a:cubicBezTo>
                  <a:pt x="252193" y="204238"/>
                  <a:pt x="250747" y="205684"/>
                  <a:pt x="248577" y="206045"/>
                </a:cubicBezTo>
                <a:lnTo>
                  <a:pt x="228333" y="209299"/>
                </a:lnTo>
                <a:cubicBezTo>
                  <a:pt x="227971" y="209660"/>
                  <a:pt x="227971" y="210022"/>
                  <a:pt x="227610" y="210383"/>
                </a:cubicBezTo>
                <a:lnTo>
                  <a:pt x="239901" y="227374"/>
                </a:lnTo>
                <a:cubicBezTo>
                  <a:pt x="240986" y="229182"/>
                  <a:pt x="240986" y="231351"/>
                  <a:pt x="239901" y="232797"/>
                </a:cubicBezTo>
                <a:cubicBezTo>
                  <a:pt x="235202" y="239304"/>
                  <a:pt x="229417" y="245088"/>
                  <a:pt x="223272" y="249426"/>
                </a:cubicBezTo>
                <a:cubicBezTo>
                  <a:pt x="221464" y="250511"/>
                  <a:pt x="219295" y="250511"/>
                  <a:pt x="217488" y="249426"/>
                </a:cubicBezTo>
                <a:lnTo>
                  <a:pt x="200858" y="237497"/>
                </a:lnTo>
                <a:cubicBezTo>
                  <a:pt x="200497" y="237497"/>
                  <a:pt x="200135" y="237858"/>
                  <a:pt x="199412" y="237858"/>
                </a:cubicBezTo>
                <a:lnTo>
                  <a:pt x="196520" y="258464"/>
                </a:lnTo>
                <a:cubicBezTo>
                  <a:pt x="196159" y="260272"/>
                  <a:pt x="194351" y="262079"/>
                  <a:pt x="192543" y="262079"/>
                </a:cubicBezTo>
                <a:cubicBezTo>
                  <a:pt x="188928" y="262802"/>
                  <a:pt x="184590" y="263164"/>
                  <a:pt x="180614" y="263164"/>
                </a:cubicBezTo>
                <a:cubicBezTo>
                  <a:pt x="176637" y="263164"/>
                  <a:pt x="173022" y="262802"/>
                  <a:pt x="169045" y="262079"/>
                </a:cubicBezTo>
                <a:cubicBezTo>
                  <a:pt x="166876" y="262079"/>
                  <a:pt x="165430" y="260272"/>
                  <a:pt x="165069" y="258464"/>
                </a:cubicBezTo>
                <a:lnTo>
                  <a:pt x="161815" y="237858"/>
                </a:lnTo>
                <a:cubicBezTo>
                  <a:pt x="161454" y="237858"/>
                  <a:pt x="161092" y="237497"/>
                  <a:pt x="160731" y="237497"/>
                </a:cubicBezTo>
                <a:lnTo>
                  <a:pt x="143739" y="249426"/>
                </a:lnTo>
                <a:cubicBezTo>
                  <a:pt x="141932" y="250511"/>
                  <a:pt x="140124" y="250511"/>
                  <a:pt x="138317" y="249426"/>
                </a:cubicBezTo>
                <a:cubicBezTo>
                  <a:pt x="131810" y="245088"/>
                  <a:pt x="126025" y="239304"/>
                  <a:pt x="121687" y="232797"/>
                </a:cubicBezTo>
                <a:cubicBezTo>
                  <a:pt x="120603" y="231351"/>
                  <a:pt x="120603" y="229182"/>
                  <a:pt x="121687" y="227374"/>
                </a:cubicBezTo>
                <a:lnTo>
                  <a:pt x="133617" y="210383"/>
                </a:lnTo>
                <a:cubicBezTo>
                  <a:pt x="133617" y="210022"/>
                  <a:pt x="133256" y="209660"/>
                  <a:pt x="133256" y="209299"/>
                </a:cubicBezTo>
                <a:lnTo>
                  <a:pt x="112650" y="206045"/>
                </a:lnTo>
                <a:cubicBezTo>
                  <a:pt x="110842" y="205684"/>
                  <a:pt x="109034" y="204238"/>
                  <a:pt x="109034" y="202430"/>
                </a:cubicBezTo>
                <a:cubicBezTo>
                  <a:pt x="108311" y="198453"/>
                  <a:pt x="107950" y="194115"/>
                  <a:pt x="107950" y="190500"/>
                </a:cubicBezTo>
                <a:cubicBezTo>
                  <a:pt x="107950" y="186524"/>
                  <a:pt x="108311" y="182547"/>
                  <a:pt x="109034" y="178570"/>
                </a:cubicBezTo>
                <a:cubicBezTo>
                  <a:pt x="109034" y="176763"/>
                  <a:pt x="110842" y="174955"/>
                  <a:pt x="112650" y="174594"/>
                </a:cubicBezTo>
                <a:lnTo>
                  <a:pt x="133256" y="171702"/>
                </a:lnTo>
                <a:cubicBezTo>
                  <a:pt x="133256" y="170979"/>
                  <a:pt x="133617" y="170617"/>
                  <a:pt x="133617" y="170256"/>
                </a:cubicBezTo>
                <a:lnTo>
                  <a:pt x="121687" y="153626"/>
                </a:lnTo>
                <a:cubicBezTo>
                  <a:pt x="120603" y="151818"/>
                  <a:pt x="120603" y="149649"/>
                  <a:pt x="121687" y="147842"/>
                </a:cubicBezTo>
                <a:cubicBezTo>
                  <a:pt x="126025" y="141696"/>
                  <a:pt x="131810" y="135912"/>
                  <a:pt x="138317" y="131212"/>
                </a:cubicBezTo>
                <a:cubicBezTo>
                  <a:pt x="140124" y="130128"/>
                  <a:pt x="141932" y="130128"/>
                  <a:pt x="143739" y="131212"/>
                </a:cubicBezTo>
                <a:lnTo>
                  <a:pt x="160731" y="143503"/>
                </a:lnTo>
                <a:cubicBezTo>
                  <a:pt x="161092" y="143142"/>
                  <a:pt x="161454" y="143142"/>
                  <a:pt x="161815" y="142780"/>
                </a:cubicBezTo>
                <a:lnTo>
                  <a:pt x="165069" y="122536"/>
                </a:lnTo>
                <a:cubicBezTo>
                  <a:pt x="165430" y="120728"/>
                  <a:pt x="166876" y="118921"/>
                  <a:pt x="169045" y="118559"/>
                </a:cubicBezTo>
                <a:close/>
                <a:moveTo>
                  <a:pt x="97414" y="9386"/>
                </a:moveTo>
                <a:cubicBezTo>
                  <a:pt x="76849" y="9386"/>
                  <a:pt x="59892" y="25994"/>
                  <a:pt x="59892" y="46572"/>
                </a:cubicBezTo>
                <a:cubicBezTo>
                  <a:pt x="59892" y="49461"/>
                  <a:pt x="60253" y="52710"/>
                  <a:pt x="60974" y="55598"/>
                </a:cubicBezTo>
                <a:cubicBezTo>
                  <a:pt x="61335" y="57042"/>
                  <a:pt x="61335" y="58847"/>
                  <a:pt x="60253" y="59569"/>
                </a:cubicBezTo>
                <a:cubicBezTo>
                  <a:pt x="59531" y="60652"/>
                  <a:pt x="58449" y="61374"/>
                  <a:pt x="56645" y="61735"/>
                </a:cubicBezTo>
                <a:cubicBezTo>
                  <a:pt x="30307" y="62819"/>
                  <a:pt x="9020" y="85202"/>
                  <a:pt x="9020" y="111918"/>
                </a:cubicBezTo>
                <a:cubicBezTo>
                  <a:pt x="9020" y="133941"/>
                  <a:pt x="23812" y="153797"/>
                  <a:pt x="44738" y="159935"/>
                </a:cubicBezTo>
                <a:cubicBezTo>
                  <a:pt x="49429" y="133219"/>
                  <a:pt x="73963" y="113001"/>
                  <a:pt x="102466" y="115529"/>
                </a:cubicBezTo>
                <a:cubicBezTo>
                  <a:pt x="102466" y="113723"/>
                  <a:pt x="102466" y="111918"/>
                  <a:pt x="102466" y="110474"/>
                </a:cubicBezTo>
                <a:cubicBezTo>
                  <a:pt x="102466" y="75454"/>
                  <a:pt x="130608" y="47294"/>
                  <a:pt x="165605" y="47294"/>
                </a:cubicBezTo>
                <a:cubicBezTo>
                  <a:pt x="170656" y="47294"/>
                  <a:pt x="175346" y="48016"/>
                  <a:pt x="180398" y="48738"/>
                </a:cubicBezTo>
                <a:cubicBezTo>
                  <a:pt x="178954" y="34658"/>
                  <a:pt x="166687" y="23828"/>
                  <a:pt x="152255" y="23828"/>
                </a:cubicBezTo>
                <a:cubicBezTo>
                  <a:pt x="146122" y="23828"/>
                  <a:pt x="140710" y="25272"/>
                  <a:pt x="135659" y="28882"/>
                </a:cubicBezTo>
                <a:cubicBezTo>
                  <a:pt x="134576" y="29604"/>
                  <a:pt x="133494" y="29965"/>
                  <a:pt x="132051" y="29604"/>
                </a:cubicBezTo>
                <a:cubicBezTo>
                  <a:pt x="130608" y="29604"/>
                  <a:pt x="129886" y="28521"/>
                  <a:pt x="129164" y="27438"/>
                </a:cubicBezTo>
                <a:cubicBezTo>
                  <a:pt x="122309" y="15885"/>
                  <a:pt x="110403" y="9386"/>
                  <a:pt x="97414" y="9386"/>
                </a:cubicBezTo>
                <a:close/>
                <a:moveTo>
                  <a:pt x="97414" y="0"/>
                </a:moveTo>
                <a:cubicBezTo>
                  <a:pt x="112207" y="0"/>
                  <a:pt x="125556" y="6859"/>
                  <a:pt x="134216" y="18773"/>
                </a:cubicBezTo>
                <a:cubicBezTo>
                  <a:pt x="139988" y="15885"/>
                  <a:pt x="145761" y="14441"/>
                  <a:pt x="152255" y="14441"/>
                </a:cubicBezTo>
                <a:cubicBezTo>
                  <a:pt x="172821" y="14441"/>
                  <a:pt x="189778" y="31409"/>
                  <a:pt x="189778" y="51988"/>
                </a:cubicBezTo>
                <a:cubicBezTo>
                  <a:pt x="207818" y="59569"/>
                  <a:pt x="221528" y="75454"/>
                  <a:pt x="226579" y="94589"/>
                </a:cubicBezTo>
                <a:cubicBezTo>
                  <a:pt x="232352" y="91340"/>
                  <a:pt x="238846" y="89535"/>
                  <a:pt x="245341" y="89535"/>
                </a:cubicBezTo>
                <a:cubicBezTo>
                  <a:pt x="265545" y="89535"/>
                  <a:pt x="282503" y="106503"/>
                  <a:pt x="282503" y="126720"/>
                </a:cubicBezTo>
                <a:cubicBezTo>
                  <a:pt x="282503" y="131053"/>
                  <a:pt x="281781" y="135746"/>
                  <a:pt x="279977" y="139717"/>
                </a:cubicBezTo>
                <a:cubicBezTo>
                  <a:pt x="297295" y="145494"/>
                  <a:pt x="309201" y="161740"/>
                  <a:pt x="309201" y="180514"/>
                </a:cubicBezTo>
                <a:cubicBezTo>
                  <a:pt x="309201" y="203981"/>
                  <a:pt x="290079" y="223476"/>
                  <a:pt x="266267" y="223476"/>
                </a:cubicBezTo>
                <a:cubicBezTo>
                  <a:pt x="263741" y="223476"/>
                  <a:pt x="261576" y="221310"/>
                  <a:pt x="261576" y="218783"/>
                </a:cubicBezTo>
                <a:cubicBezTo>
                  <a:pt x="261576" y="215895"/>
                  <a:pt x="263741" y="214090"/>
                  <a:pt x="266267" y="214090"/>
                </a:cubicBezTo>
                <a:cubicBezTo>
                  <a:pt x="284667" y="214090"/>
                  <a:pt x="299821" y="198926"/>
                  <a:pt x="299821" y="180514"/>
                </a:cubicBezTo>
                <a:cubicBezTo>
                  <a:pt x="299821" y="164267"/>
                  <a:pt x="288275" y="150548"/>
                  <a:pt x="272400" y="147660"/>
                </a:cubicBezTo>
                <a:cubicBezTo>
                  <a:pt x="270957" y="146938"/>
                  <a:pt x="269875" y="146216"/>
                  <a:pt x="269153" y="144772"/>
                </a:cubicBezTo>
                <a:cubicBezTo>
                  <a:pt x="268432" y="143328"/>
                  <a:pt x="268792" y="141884"/>
                  <a:pt x="269153" y="140439"/>
                </a:cubicBezTo>
                <a:cubicBezTo>
                  <a:pt x="271679" y="136107"/>
                  <a:pt x="272761" y="131775"/>
                  <a:pt x="272761" y="126720"/>
                </a:cubicBezTo>
                <a:cubicBezTo>
                  <a:pt x="272761" y="111557"/>
                  <a:pt x="260494" y="98921"/>
                  <a:pt x="245341" y="98921"/>
                </a:cubicBezTo>
                <a:cubicBezTo>
                  <a:pt x="238486" y="98921"/>
                  <a:pt x="231630" y="101809"/>
                  <a:pt x="226579" y="106503"/>
                </a:cubicBezTo>
                <a:cubicBezTo>
                  <a:pt x="225136" y="107586"/>
                  <a:pt x="223332" y="107947"/>
                  <a:pt x="221889" y="107225"/>
                </a:cubicBezTo>
                <a:cubicBezTo>
                  <a:pt x="220085" y="106503"/>
                  <a:pt x="219003" y="105059"/>
                  <a:pt x="218642" y="103254"/>
                </a:cubicBezTo>
                <a:cubicBezTo>
                  <a:pt x="215395" y="76538"/>
                  <a:pt x="192304" y="56681"/>
                  <a:pt x="165605" y="56681"/>
                </a:cubicBezTo>
                <a:cubicBezTo>
                  <a:pt x="136020" y="56681"/>
                  <a:pt x="111846" y="80870"/>
                  <a:pt x="111846" y="110474"/>
                </a:cubicBezTo>
                <a:cubicBezTo>
                  <a:pt x="111846" y="113723"/>
                  <a:pt x="111846" y="116612"/>
                  <a:pt x="112568" y="120222"/>
                </a:cubicBezTo>
                <a:cubicBezTo>
                  <a:pt x="112929" y="122027"/>
                  <a:pt x="112207" y="123471"/>
                  <a:pt x="111125" y="124554"/>
                </a:cubicBezTo>
                <a:cubicBezTo>
                  <a:pt x="110403" y="125637"/>
                  <a:pt x="108599" y="125998"/>
                  <a:pt x="107156" y="125637"/>
                </a:cubicBezTo>
                <a:cubicBezTo>
                  <a:pt x="103909" y="124915"/>
                  <a:pt x="101022" y="124915"/>
                  <a:pt x="97775" y="124915"/>
                </a:cubicBezTo>
                <a:cubicBezTo>
                  <a:pt x="73241" y="124915"/>
                  <a:pt x="53037" y="144772"/>
                  <a:pt x="53037" y="169322"/>
                </a:cubicBezTo>
                <a:cubicBezTo>
                  <a:pt x="53037" y="193872"/>
                  <a:pt x="73241" y="214090"/>
                  <a:pt x="97775" y="214090"/>
                </a:cubicBezTo>
                <a:cubicBezTo>
                  <a:pt x="100301" y="214090"/>
                  <a:pt x="102466" y="215895"/>
                  <a:pt x="102466" y="218783"/>
                </a:cubicBezTo>
                <a:cubicBezTo>
                  <a:pt x="102466" y="221310"/>
                  <a:pt x="100301" y="223476"/>
                  <a:pt x="97775" y="223476"/>
                </a:cubicBezTo>
                <a:cubicBezTo>
                  <a:pt x="68190" y="223476"/>
                  <a:pt x="44017" y="199287"/>
                  <a:pt x="44017" y="169683"/>
                </a:cubicBezTo>
                <a:cubicBezTo>
                  <a:pt x="18040" y="162462"/>
                  <a:pt x="0" y="138995"/>
                  <a:pt x="0" y="111918"/>
                </a:cubicBezTo>
                <a:cubicBezTo>
                  <a:pt x="0" y="81953"/>
                  <a:pt x="22008" y="57042"/>
                  <a:pt x="51233" y="52710"/>
                </a:cubicBezTo>
                <a:cubicBezTo>
                  <a:pt x="50511" y="50544"/>
                  <a:pt x="50511" y="48738"/>
                  <a:pt x="50511" y="46572"/>
                </a:cubicBezTo>
                <a:cubicBezTo>
                  <a:pt x="50511" y="20939"/>
                  <a:pt x="71437" y="0"/>
                  <a:pt x="97414" y="0"/>
                </a:cubicBezTo>
                <a:close/>
              </a:path>
            </a:pathLst>
          </a:custGeom>
          <a:solidFill>
            <a:schemeClr val="accent1">
              <a:lumMod val="75000"/>
            </a:schemeClr>
          </a:solidFill>
          <a:ln>
            <a:noFill/>
          </a:ln>
          <a:effectLst/>
        </p:spPr>
        <p:txBody>
          <a:bodyPr anchor="ctr"/>
          <a:lstStyle/>
          <a:p>
            <a:endParaRPr lang="en-US" sz="900" dirty="0">
              <a:latin typeface="Lato Light" panose="020F0502020204030203" pitchFamily="34" charset="0"/>
            </a:endParaRPr>
          </a:p>
        </p:txBody>
      </p:sp>
      <p:sp>
        <p:nvSpPr>
          <p:cNvPr id="58" name="Freeform 57">
            <a:extLst>
              <a:ext uri="{FF2B5EF4-FFF2-40B4-BE49-F238E27FC236}">
                <a16:creationId xmlns:a16="http://schemas.microsoft.com/office/drawing/2014/main" id="{56EA4951-8E9F-7C4B-891B-DDD2EB33D134}"/>
              </a:ext>
            </a:extLst>
          </p:cNvPr>
          <p:cNvSpPr>
            <a:spLocks noChangeArrowheads="1"/>
          </p:cNvSpPr>
          <p:nvPr/>
        </p:nvSpPr>
        <p:spPr bwMode="auto">
          <a:xfrm rot="16200000" flipH="1">
            <a:off x="707113" y="3999030"/>
            <a:ext cx="2366009" cy="2497329"/>
          </a:xfrm>
          <a:custGeom>
            <a:avLst/>
            <a:gdLst>
              <a:gd name="connsiteX0" fmla="*/ 3804046 w 4732018"/>
              <a:gd name="connsiteY0" fmla="*/ 986 h 4994658"/>
              <a:gd name="connsiteX1" fmla="*/ 3471921 w 4732018"/>
              <a:gd name="connsiteY1" fmla="*/ 143825 h 4994658"/>
              <a:gd name="connsiteX2" fmla="*/ 3165341 w 4732018"/>
              <a:gd name="connsiteY2" fmla="*/ 596139 h 4994658"/>
              <a:gd name="connsiteX3" fmla="*/ 2882276 w 4732018"/>
              <a:gd name="connsiteY3" fmla="*/ 1748945 h 4994658"/>
              <a:gd name="connsiteX4" fmla="*/ 2864808 w 4732018"/>
              <a:gd name="connsiteY4" fmla="*/ 1839337 h 4994658"/>
              <a:gd name="connsiteX5" fmla="*/ 1311976 w 4732018"/>
              <a:gd name="connsiteY5" fmla="*/ 3381048 h 4994658"/>
              <a:gd name="connsiteX6" fmla="*/ 1311789 w 4732018"/>
              <a:gd name="connsiteY6" fmla="*/ 3373701 h 4994658"/>
              <a:gd name="connsiteX7" fmla="*/ 1188272 w 4732018"/>
              <a:gd name="connsiteY7" fmla="*/ 3497244 h 4994658"/>
              <a:gd name="connsiteX8" fmla="*/ 1185147 w 4732018"/>
              <a:gd name="connsiteY8" fmla="*/ 3492818 h 4994658"/>
              <a:gd name="connsiteX9" fmla="*/ 1177057 w 4732018"/>
              <a:gd name="connsiteY9" fmla="*/ 3497817 h 4994658"/>
              <a:gd name="connsiteX10" fmla="*/ 1177270 w 4732018"/>
              <a:gd name="connsiteY10" fmla="*/ 3508248 h 4994658"/>
              <a:gd name="connsiteX11" fmla="*/ 1145127 w 4732018"/>
              <a:gd name="connsiteY11" fmla="*/ 3540398 h 4994658"/>
              <a:gd name="connsiteX12" fmla="*/ 1143145 w 4732018"/>
              <a:gd name="connsiteY12" fmla="*/ 3537362 h 4994658"/>
              <a:gd name="connsiteX13" fmla="*/ 1134883 w 4732018"/>
              <a:gd name="connsiteY13" fmla="*/ 3542599 h 4994658"/>
              <a:gd name="connsiteX14" fmla="*/ 1135076 w 4732018"/>
              <a:gd name="connsiteY14" fmla="*/ 3550451 h 4994658"/>
              <a:gd name="connsiteX15" fmla="*/ 1095354 w 4732018"/>
              <a:gd name="connsiteY15" fmla="*/ 3590182 h 4994658"/>
              <a:gd name="connsiteX16" fmla="*/ 1094855 w 4732018"/>
              <a:gd name="connsiteY16" fmla="*/ 3589504 h 4994658"/>
              <a:gd name="connsiteX17" fmla="*/ 1087031 w 4732018"/>
              <a:gd name="connsiteY17" fmla="*/ 3595079 h 4994658"/>
              <a:gd name="connsiteX18" fmla="*/ 1087203 w 4732018"/>
              <a:gd name="connsiteY18" fmla="*/ 3598334 h 4994658"/>
              <a:gd name="connsiteX19" fmla="*/ 710932 w 4732018"/>
              <a:gd name="connsiteY19" fmla="*/ 3974685 h 4994658"/>
              <a:gd name="connsiteX20" fmla="*/ 708159 w 4732018"/>
              <a:gd name="connsiteY20" fmla="*/ 3969867 h 4994658"/>
              <a:gd name="connsiteX21" fmla="*/ 700043 w 4732018"/>
              <a:gd name="connsiteY21" fmla="*/ 3974443 h 4994658"/>
              <a:gd name="connsiteX22" fmla="*/ 699179 w 4732018"/>
              <a:gd name="connsiteY22" fmla="*/ 3986440 h 4994658"/>
              <a:gd name="connsiteX23" fmla="*/ 667707 w 4732018"/>
              <a:gd name="connsiteY23" fmla="*/ 4017918 h 4994658"/>
              <a:gd name="connsiteX24" fmla="*/ 666350 w 4732018"/>
              <a:gd name="connsiteY24" fmla="*/ 4015709 h 4994658"/>
              <a:gd name="connsiteX25" fmla="*/ 658261 w 4732018"/>
              <a:gd name="connsiteY25" fmla="*/ 4020338 h 4994658"/>
              <a:gd name="connsiteX26" fmla="*/ 657616 w 4732018"/>
              <a:gd name="connsiteY26" fmla="*/ 4028011 h 4994658"/>
              <a:gd name="connsiteX27" fmla="*/ 625338 w 4732018"/>
              <a:gd name="connsiteY27" fmla="*/ 4060297 h 4994658"/>
              <a:gd name="connsiteX28" fmla="*/ 624821 w 4732018"/>
              <a:gd name="connsiteY28" fmla="*/ 4059436 h 4994658"/>
              <a:gd name="connsiteX29" fmla="*/ 616713 w 4732018"/>
              <a:gd name="connsiteY29" fmla="*/ 4064269 h 4994658"/>
              <a:gd name="connsiteX30" fmla="*/ 616233 w 4732018"/>
              <a:gd name="connsiteY30" fmla="*/ 4069404 h 4994658"/>
              <a:gd name="connsiteX31" fmla="*/ 577283 w 4732018"/>
              <a:gd name="connsiteY31" fmla="*/ 4108362 h 4994658"/>
              <a:gd name="connsiteX32" fmla="*/ 574486 w 4732018"/>
              <a:gd name="connsiteY32" fmla="*/ 4110203 h 4994658"/>
              <a:gd name="connsiteX33" fmla="*/ 574378 w 4732018"/>
              <a:gd name="connsiteY33" fmla="*/ 4111267 h 4994658"/>
              <a:gd name="connsiteX34" fmla="*/ 495673 w 4732018"/>
              <a:gd name="connsiteY34" fmla="*/ 4189989 h 4994658"/>
              <a:gd name="connsiteX35" fmla="*/ 475433 w 4732018"/>
              <a:gd name="connsiteY35" fmla="*/ 4210249 h 4994658"/>
              <a:gd name="connsiteX36" fmla="*/ 471516 w 4732018"/>
              <a:gd name="connsiteY36" fmla="*/ 4214824 h 4994658"/>
              <a:gd name="connsiteX37" fmla="*/ 464987 w 4732018"/>
              <a:gd name="connsiteY37" fmla="*/ 4221360 h 4994658"/>
              <a:gd name="connsiteX38" fmla="*/ 465640 w 4732018"/>
              <a:gd name="connsiteY38" fmla="*/ 4221360 h 4994658"/>
              <a:gd name="connsiteX39" fmla="*/ 419937 w 4732018"/>
              <a:gd name="connsiteY39" fmla="*/ 4488355 h 4994658"/>
              <a:gd name="connsiteX40" fmla="*/ 425252 w 4732018"/>
              <a:gd name="connsiteY40" fmla="*/ 4494811 h 4994658"/>
              <a:gd name="connsiteX41" fmla="*/ 400431 w 4732018"/>
              <a:gd name="connsiteY41" fmla="*/ 4521180 h 4994658"/>
              <a:gd name="connsiteX42" fmla="*/ 400637 w 4732018"/>
              <a:gd name="connsiteY42" fmla="*/ 4521570 h 4994658"/>
              <a:gd name="connsiteX43" fmla="*/ 62595 w 4732018"/>
              <a:gd name="connsiteY43" fmla="*/ 4885400 h 4994658"/>
              <a:gd name="connsiteX44" fmla="*/ 20208 w 4732018"/>
              <a:gd name="connsiteY44" fmla="*/ 4959386 h 4994658"/>
              <a:gd name="connsiteX45" fmla="*/ 17605 w 4732018"/>
              <a:gd name="connsiteY45" fmla="*/ 4961122 h 4994658"/>
              <a:gd name="connsiteX46" fmla="*/ 0 w 4732018"/>
              <a:gd name="connsiteY46" fmla="*/ 4991778 h 4994658"/>
              <a:gd name="connsiteX47" fmla="*/ 2686 w 4732018"/>
              <a:gd name="connsiteY47" fmla="*/ 4989969 h 4994658"/>
              <a:gd name="connsiteX48" fmla="*/ 0 w 4732018"/>
              <a:gd name="connsiteY48" fmla="*/ 4994658 h 4994658"/>
              <a:gd name="connsiteX49" fmla="*/ 101717 w 4732018"/>
              <a:gd name="connsiteY49" fmla="*/ 4925963 h 4994658"/>
              <a:gd name="connsiteX50" fmla="*/ 468525 w 4732018"/>
              <a:gd name="connsiteY50" fmla="*/ 4530820 h 4994658"/>
              <a:gd name="connsiteX51" fmla="*/ 504722 w 4732018"/>
              <a:gd name="connsiteY51" fmla="*/ 4551506 h 4994658"/>
              <a:gd name="connsiteX52" fmla="*/ 728103 w 4732018"/>
              <a:gd name="connsiteY52" fmla="*/ 4481474 h 4994658"/>
              <a:gd name="connsiteX53" fmla="*/ 735937 w 4732018"/>
              <a:gd name="connsiteY53" fmla="*/ 4473631 h 4994658"/>
              <a:gd name="connsiteX54" fmla="*/ 841382 w 4732018"/>
              <a:gd name="connsiteY54" fmla="*/ 4353639 h 4994658"/>
              <a:gd name="connsiteX55" fmla="*/ 851907 w 4732018"/>
              <a:gd name="connsiteY55" fmla="*/ 4351032 h 4994658"/>
              <a:gd name="connsiteX56" fmla="*/ 855817 w 4732018"/>
              <a:gd name="connsiteY56" fmla="*/ 4342586 h 4994658"/>
              <a:gd name="connsiteX57" fmla="*/ 852534 w 4732018"/>
              <a:gd name="connsiteY57" fmla="*/ 4340949 h 4994658"/>
              <a:gd name="connsiteX58" fmla="*/ 881868 w 4732018"/>
              <a:gd name="connsiteY58" fmla="*/ 4307568 h 4994658"/>
              <a:gd name="connsiteX59" fmla="*/ 895291 w 4732018"/>
              <a:gd name="connsiteY59" fmla="*/ 4304332 h 4994658"/>
              <a:gd name="connsiteX60" fmla="*/ 899129 w 4732018"/>
              <a:gd name="connsiteY60" fmla="*/ 4295388 h 4994658"/>
              <a:gd name="connsiteX61" fmla="*/ 894504 w 4732018"/>
              <a:gd name="connsiteY61" fmla="*/ 4293189 h 4994658"/>
              <a:gd name="connsiteX62" fmla="*/ 919344 w 4732018"/>
              <a:gd name="connsiteY62" fmla="*/ 4264922 h 4994658"/>
              <a:gd name="connsiteX63" fmla="*/ 936143 w 4732018"/>
              <a:gd name="connsiteY63" fmla="*/ 4261119 h 4994658"/>
              <a:gd name="connsiteX64" fmla="*/ 939971 w 4732018"/>
              <a:gd name="connsiteY64" fmla="*/ 4252437 h 4994658"/>
              <a:gd name="connsiteX65" fmla="*/ 933012 w 4732018"/>
              <a:gd name="connsiteY65" fmla="*/ 4249368 h 4994658"/>
              <a:gd name="connsiteX66" fmla="*/ 957583 w 4732018"/>
              <a:gd name="connsiteY66" fmla="*/ 4221407 h 4994658"/>
              <a:gd name="connsiteX67" fmla="*/ 978917 w 4732018"/>
              <a:gd name="connsiteY67" fmla="*/ 4216717 h 4994658"/>
              <a:gd name="connsiteX68" fmla="*/ 975438 w 4732018"/>
              <a:gd name="connsiteY68" fmla="*/ 4203934 h 4994658"/>
              <a:gd name="connsiteX69" fmla="*/ 972346 w 4732018"/>
              <a:gd name="connsiteY69" fmla="*/ 4204608 h 4994658"/>
              <a:gd name="connsiteX70" fmla="*/ 1326326 w 4732018"/>
              <a:gd name="connsiteY70" fmla="*/ 3801794 h 4994658"/>
              <a:gd name="connsiteX71" fmla="*/ 1338641 w 4732018"/>
              <a:gd name="connsiteY71" fmla="*/ 3799217 h 4994658"/>
              <a:gd name="connsiteX72" fmla="*/ 1343099 w 4732018"/>
              <a:gd name="connsiteY72" fmla="*/ 3789716 h 4994658"/>
              <a:gd name="connsiteX73" fmla="*/ 1338886 w 4732018"/>
              <a:gd name="connsiteY73" fmla="*/ 3787501 h 4994658"/>
              <a:gd name="connsiteX74" fmla="*/ 1372455 w 4732018"/>
              <a:gd name="connsiteY74" fmla="*/ 3749301 h 4994658"/>
              <a:gd name="connsiteX75" fmla="*/ 1386220 w 4732018"/>
              <a:gd name="connsiteY75" fmla="*/ 3746377 h 4994658"/>
              <a:gd name="connsiteX76" fmla="*/ 1390351 w 4732018"/>
              <a:gd name="connsiteY76" fmla="*/ 3736688 h 4994658"/>
              <a:gd name="connsiteX77" fmla="*/ 1385554 w 4732018"/>
              <a:gd name="connsiteY77" fmla="*/ 3734395 h 4994658"/>
              <a:gd name="connsiteX78" fmla="*/ 1410216 w 4732018"/>
              <a:gd name="connsiteY78" fmla="*/ 3706331 h 4994658"/>
              <a:gd name="connsiteX79" fmla="*/ 1429687 w 4732018"/>
              <a:gd name="connsiteY79" fmla="*/ 3702221 h 4994658"/>
              <a:gd name="connsiteX80" fmla="*/ 1425916 w 4732018"/>
              <a:gd name="connsiteY80" fmla="*/ 3688471 h 4994658"/>
              <a:gd name="connsiteX81" fmla="*/ 1425909 w 4732018"/>
              <a:gd name="connsiteY81" fmla="*/ 3688472 h 4994658"/>
              <a:gd name="connsiteX82" fmla="*/ 1537689 w 4732018"/>
              <a:gd name="connsiteY82" fmla="*/ 3561271 h 4994658"/>
              <a:gd name="connsiteX83" fmla="*/ 1529166 w 4732018"/>
              <a:gd name="connsiteY83" fmla="*/ 3562604 h 4994658"/>
              <a:gd name="connsiteX84" fmla="*/ 2947629 w 4732018"/>
              <a:gd name="connsiteY84" fmla="*/ 1936262 h 4994658"/>
              <a:gd name="connsiteX85" fmla="*/ 3055398 w 4732018"/>
              <a:gd name="connsiteY85" fmla="*/ 1907355 h 4994658"/>
              <a:gd name="connsiteX86" fmla="*/ 4184225 w 4732018"/>
              <a:gd name="connsiteY86" fmla="*/ 1542736 h 4994658"/>
              <a:gd name="connsiteX87" fmla="*/ 4613420 w 4732018"/>
              <a:gd name="connsiteY87" fmla="*/ 1205130 h 4994658"/>
              <a:gd name="connsiteX88" fmla="*/ 4709450 w 4732018"/>
              <a:gd name="connsiteY88" fmla="*/ 737575 h 4994658"/>
              <a:gd name="connsiteX89" fmla="*/ 4579338 w 4732018"/>
              <a:gd name="connsiteY89" fmla="*/ 572692 h 4994658"/>
              <a:gd name="connsiteX90" fmla="*/ 4536243 w 4732018"/>
              <a:gd name="connsiteY90" fmla="*/ 545972 h 4994658"/>
              <a:gd name="connsiteX91" fmla="*/ 4535828 w 4732018"/>
              <a:gd name="connsiteY91" fmla="*/ 544479 h 4994658"/>
              <a:gd name="connsiteX92" fmla="*/ 4417109 w 4732018"/>
              <a:gd name="connsiteY92" fmla="*/ 461066 h 4994658"/>
              <a:gd name="connsiteX93" fmla="*/ 4139754 w 4732018"/>
              <a:gd name="connsiteY93" fmla="*/ 578507 h 4994658"/>
              <a:gd name="connsiteX94" fmla="*/ 4102569 w 4732018"/>
              <a:gd name="connsiteY94" fmla="*/ 612062 h 4994658"/>
              <a:gd name="connsiteX95" fmla="*/ 4113115 w 4732018"/>
              <a:gd name="connsiteY95" fmla="*/ 599971 h 4994658"/>
              <a:gd name="connsiteX96" fmla="*/ 4097610 w 4732018"/>
              <a:gd name="connsiteY96" fmla="*/ 615365 h 4994658"/>
              <a:gd name="connsiteX97" fmla="*/ 4126444 w 4732018"/>
              <a:gd name="connsiteY97" fmla="*/ 584352 h 4994658"/>
              <a:gd name="connsiteX98" fmla="*/ 4142111 w 4732018"/>
              <a:gd name="connsiteY98" fmla="*/ 120920 h 4994658"/>
              <a:gd name="connsiteX99" fmla="*/ 4096560 w 4732018"/>
              <a:gd name="connsiteY99" fmla="*/ 125211 h 4994658"/>
              <a:gd name="connsiteX100" fmla="*/ 4061722 w 4732018"/>
              <a:gd name="connsiteY100" fmla="*/ 88011 h 4994658"/>
              <a:gd name="connsiteX101" fmla="*/ 3932118 w 4732018"/>
              <a:gd name="connsiteY101" fmla="*/ 14406 h 4994658"/>
              <a:gd name="connsiteX102" fmla="*/ 3804046 w 4732018"/>
              <a:gd name="connsiteY102" fmla="*/ 986 h 49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732018" h="4994658">
                <a:moveTo>
                  <a:pt x="3804046" y="986"/>
                </a:moveTo>
                <a:cubicBezTo>
                  <a:pt x="3678446" y="9994"/>
                  <a:pt x="3562130" y="79116"/>
                  <a:pt x="3471921" y="143825"/>
                </a:cubicBezTo>
                <a:cubicBezTo>
                  <a:pt x="3320919" y="251675"/>
                  <a:pt x="3229403" y="434038"/>
                  <a:pt x="3165341" y="596139"/>
                </a:cubicBezTo>
                <a:cubicBezTo>
                  <a:pt x="3073646" y="829914"/>
                  <a:pt x="2956438" y="1372456"/>
                  <a:pt x="2882276" y="1748945"/>
                </a:cubicBezTo>
                <a:lnTo>
                  <a:pt x="2864808" y="1839337"/>
                </a:lnTo>
                <a:lnTo>
                  <a:pt x="1311976" y="3381048"/>
                </a:lnTo>
                <a:lnTo>
                  <a:pt x="1311789" y="3373701"/>
                </a:lnTo>
                <a:lnTo>
                  <a:pt x="1188272" y="3497244"/>
                </a:lnTo>
                <a:lnTo>
                  <a:pt x="1185147" y="3492818"/>
                </a:lnTo>
                <a:cubicBezTo>
                  <a:pt x="1181612" y="3492036"/>
                  <a:pt x="1177685" y="3493442"/>
                  <a:pt x="1177057" y="3497817"/>
                </a:cubicBezTo>
                <a:lnTo>
                  <a:pt x="1177270" y="3508248"/>
                </a:lnTo>
                <a:lnTo>
                  <a:pt x="1145127" y="3540398"/>
                </a:lnTo>
                <a:lnTo>
                  <a:pt x="1143145" y="3537362"/>
                </a:lnTo>
                <a:cubicBezTo>
                  <a:pt x="1139717" y="3536504"/>
                  <a:pt x="1135819" y="3537910"/>
                  <a:pt x="1134883" y="3542599"/>
                </a:cubicBezTo>
                <a:lnTo>
                  <a:pt x="1135076" y="3550451"/>
                </a:lnTo>
                <a:lnTo>
                  <a:pt x="1095354" y="3590182"/>
                </a:lnTo>
                <a:lnTo>
                  <a:pt x="1094855" y="3589504"/>
                </a:lnTo>
                <a:cubicBezTo>
                  <a:pt x="1091412" y="3588798"/>
                  <a:pt x="1087657" y="3590368"/>
                  <a:pt x="1087031" y="3595079"/>
                </a:cubicBezTo>
                <a:lnTo>
                  <a:pt x="1087203" y="3598334"/>
                </a:lnTo>
                <a:lnTo>
                  <a:pt x="710932" y="3974685"/>
                </a:lnTo>
                <a:lnTo>
                  <a:pt x="708159" y="3969867"/>
                </a:lnTo>
                <a:cubicBezTo>
                  <a:pt x="704971" y="3969068"/>
                  <a:pt x="701203" y="3970375"/>
                  <a:pt x="700043" y="3974443"/>
                </a:cubicBezTo>
                <a:lnTo>
                  <a:pt x="699179" y="3986440"/>
                </a:lnTo>
                <a:lnTo>
                  <a:pt x="667707" y="4017918"/>
                </a:lnTo>
                <a:lnTo>
                  <a:pt x="666350" y="4015709"/>
                </a:lnTo>
                <a:cubicBezTo>
                  <a:pt x="663172" y="4014984"/>
                  <a:pt x="659417" y="4016288"/>
                  <a:pt x="658261" y="4020338"/>
                </a:cubicBezTo>
                <a:lnTo>
                  <a:pt x="657616" y="4028011"/>
                </a:lnTo>
                <a:lnTo>
                  <a:pt x="625338" y="4060297"/>
                </a:lnTo>
                <a:lnTo>
                  <a:pt x="624821" y="4059436"/>
                </a:lnTo>
                <a:cubicBezTo>
                  <a:pt x="621635" y="4058642"/>
                  <a:pt x="617870" y="4059941"/>
                  <a:pt x="616713" y="4064269"/>
                </a:cubicBezTo>
                <a:lnTo>
                  <a:pt x="616233" y="4069404"/>
                </a:lnTo>
                <a:lnTo>
                  <a:pt x="577283" y="4108362"/>
                </a:lnTo>
                <a:lnTo>
                  <a:pt x="574486" y="4110203"/>
                </a:lnTo>
                <a:lnTo>
                  <a:pt x="574378" y="4111267"/>
                </a:lnTo>
                <a:lnTo>
                  <a:pt x="495673" y="4189989"/>
                </a:lnTo>
                <a:cubicBezTo>
                  <a:pt x="489144" y="4196524"/>
                  <a:pt x="481962" y="4203060"/>
                  <a:pt x="475433" y="4210249"/>
                </a:cubicBezTo>
                <a:cubicBezTo>
                  <a:pt x="474127" y="4211556"/>
                  <a:pt x="472822" y="4213517"/>
                  <a:pt x="471516" y="4214824"/>
                </a:cubicBezTo>
                <a:lnTo>
                  <a:pt x="464987" y="4221360"/>
                </a:lnTo>
                <a:lnTo>
                  <a:pt x="465640" y="4221360"/>
                </a:lnTo>
                <a:cubicBezTo>
                  <a:pt x="393087" y="4307710"/>
                  <a:pt x="375520" y="4417579"/>
                  <a:pt x="419937" y="4488355"/>
                </a:cubicBezTo>
                <a:lnTo>
                  <a:pt x="425252" y="4494811"/>
                </a:lnTo>
                <a:lnTo>
                  <a:pt x="400431" y="4521180"/>
                </a:lnTo>
                <a:lnTo>
                  <a:pt x="400637" y="4521570"/>
                </a:lnTo>
                <a:lnTo>
                  <a:pt x="62595" y="4885400"/>
                </a:lnTo>
                <a:lnTo>
                  <a:pt x="20208" y="4959386"/>
                </a:lnTo>
                <a:lnTo>
                  <a:pt x="17605" y="4961122"/>
                </a:lnTo>
                <a:lnTo>
                  <a:pt x="0" y="4991778"/>
                </a:lnTo>
                <a:lnTo>
                  <a:pt x="2686" y="4989969"/>
                </a:lnTo>
                <a:lnTo>
                  <a:pt x="0" y="4994658"/>
                </a:lnTo>
                <a:lnTo>
                  <a:pt x="101717" y="4925963"/>
                </a:lnTo>
                <a:lnTo>
                  <a:pt x="468525" y="4530820"/>
                </a:lnTo>
                <a:lnTo>
                  <a:pt x="504722" y="4551506"/>
                </a:lnTo>
                <a:cubicBezTo>
                  <a:pt x="573490" y="4572277"/>
                  <a:pt x="659059" y="4549116"/>
                  <a:pt x="728103" y="4481474"/>
                </a:cubicBezTo>
                <a:lnTo>
                  <a:pt x="735937" y="4473631"/>
                </a:lnTo>
                <a:lnTo>
                  <a:pt x="841382" y="4353639"/>
                </a:lnTo>
                <a:lnTo>
                  <a:pt x="851907" y="4351032"/>
                </a:lnTo>
                <a:cubicBezTo>
                  <a:pt x="855672" y="4349588"/>
                  <a:pt x="856686" y="4345690"/>
                  <a:pt x="855817" y="4342586"/>
                </a:cubicBezTo>
                <a:lnTo>
                  <a:pt x="852534" y="4340949"/>
                </a:lnTo>
                <a:lnTo>
                  <a:pt x="881868" y="4307568"/>
                </a:lnTo>
                <a:lnTo>
                  <a:pt x="895291" y="4304332"/>
                </a:lnTo>
                <a:cubicBezTo>
                  <a:pt x="899056" y="4302601"/>
                  <a:pt x="900070" y="4298561"/>
                  <a:pt x="899129" y="4295388"/>
                </a:cubicBezTo>
                <a:lnTo>
                  <a:pt x="894504" y="4293189"/>
                </a:lnTo>
                <a:lnTo>
                  <a:pt x="919344" y="4264922"/>
                </a:lnTo>
                <a:lnTo>
                  <a:pt x="936143" y="4261119"/>
                </a:lnTo>
                <a:cubicBezTo>
                  <a:pt x="939899" y="4259382"/>
                  <a:pt x="940910" y="4255475"/>
                  <a:pt x="939971" y="4252437"/>
                </a:cubicBezTo>
                <a:lnTo>
                  <a:pt x="933012" y="4249368"/>
                </a:lnTo>
                <a:lnTo>
                  <a:pt x="957583" y="4221407"/>
                </a:lnTo>
                <a:lnTo>
                  <a:pt x="978917" y="4216717"/>
                </a:lnTo>
                <a:cubicBezTo>
                  <a:pt x="987035" y="4213230"/>
                  <a:pt x="982976" y="4200450"/>
                  <a:pt x="975438" y="4203934"/>
                </a:cubicBezTo>
                <a:lnTo>
                  <a:pt x="972346" y="4204608"/>
                </a:lnTo>
                <a:lnTo>
                  <a:pt x="1326326" y="3801794"/>
                </a:lnTo>
                <a:lnTo>
                  <a:pt x="1338641" y="3799217"/>
                </a:lnTo>
                <a:cubicBezTo>
                  <a:pt x="1343021" y="3797647"/>
                  <a:pt x="1344116" y="3793250"/>
                  <a:pt x="1343099" y="3789716"/>
                </a:cubicBezTo>
                <a:lnTo>
                  <a:pt x="1338886" y="3787501"/>
                </a:lnTo>
                <a:lnTo>
                  <a:pt x="1372455" y="3749301"/>
                </a:lnTo>
                <a:lnTo>
                  <a:pt x="1386220" y="3746377"/>
                </a:lnTo>
                <a:cubicBezTo>
                  <a:pt x="1390273" y="3744502"/>
                  <a:pt x="1391364" y="3740126"/>
                  <a:pt x="1390351" y="3736688"/>
                </a:cubicBezTo>
                <a:lnTo>
                  <a:pt x="1385554" y="3734395"/>
                </a:lnTo>
                <a:lnTo>
                  <a:pt x="1410216" y="3706331"/>
                </a:lnTo>
                <a:lnTo>
                  <a:pt x="1429687" y="3702221"/>
                </a:lnTo>
                <a:cubicBezTo>
                  <a:pt x="1438485" y="3698472"/>
                  <a:pt x="1434086" y="3684719"/>
                  <a:pt x="1425916" y="3688471"/>
                </a:cubicBezTo>
                <a:lnTo>
                  <a:pt x="1425909" y="3688472"/>
                </a:lnTo>
                <a:lnTo>
                  <a:pt x="1537689" y="3561271"/>
                </a:lnTo>
                <a:lnTo>
                  <a:pt x="1529166" y="3562604"/>
                </a:lnTo>
                <a:lnTo>
                  <a:pt x="2947629" y="1936262"/>
                </a:lnTo>
                <a:lnTo>
                  <a:pt x="3055398" y="1907355"/>
                </a:lnTo>
                <a:cubicBezTo>
                  <a:pt x="3425547" y="1806605"/>
                  <a:pt x="3958083" y="1650942"/>
                  <a:pt x="4184225" y="1542736"/>
                </a:cubicBezTo>
                <a:cubicBezTo>
                  <a:pt x="4341009" y="1468293"/>
                  <a:pt x="4516737" y="1363811"/>
                  <a:pt x="4613420" y="1205130"/>
                </a:cubicBezTo>
                <a:cubicBezTo>
                  <a:pt x="4690505" y="1079099"/>
                  <a:pt x="4772817" y="906704"/>
                  <a:pt x="4709450" y="737575"/>
                </a:cubicBezTo>
                <a:cubicBezTo>
                  <a:pt x="4688341" y="680334"/>
                  <a:pt x="4642299" y="618618"/>
                  <a:pt x="4579338" y="572692"/>
                </a:cubicBezTo>
                <a:lnTo>
                  <a:pt x="4536243" y="545972"/>
                </a:lnTo>
                <a:lnTo>
                  <a:pt x="4535828" y="544479"/>
                </a:lnTo>
                <a:cubicBezTo>
                  <a:pt x="4516405" y="502173"/>
                  <a:pt x="4475983" y="467991"/>
                  <a:pt x="4417109" y="461066"/>
                </a:cubicBezTo>
                <a:cubicBezTo>
                  <a:pt x="4348423" y="452986"/>
                  <a:pt x="4254623" y="482006"/>
                  <a:pt x="4139754" y="578507"/>
                </a:cubicBezTo>
                <a:lnTo>
                  <a:pt x="4102569" y="612062"/>
                </a:lnTo>
                <a:lnTo>
                  <a:pt x="4113115" y="599971"/>
                </a:lnTo>
                <a:lnTo>
                  <a:pt x="4097610" y="615365"/>
                </a:lnTo>
                <a:lnTo>
                  <a:pt x="4126444" y="584352"/>
                </a:lnTo>
                <a:cubicBezTo>
                  <a:pt x="4381030" y="281716"/>
                  <a:pt x="4264182" y="122881"/>
                  <a:pt x="4142111" y="120920"/>
                </a:cubicBezTo>
                <a:lnTo>
                  <a:pt x="4096560" y="125211"/>
                </a:lnTo>
                <a:lnTo>
                  <a:pt x="4061722" y="88011"/>
                </a:lnTo>
                <a:cubicBezTo>
                  <a:pt x="4020489" y="52194"/>
                  <a:pt x="3974608" y="26825"/>
                  <a:pt x="3932118" y="14406"/>
                </a:cubicBezTo>
                <a:cubicBezTo>
                  <a:pt x="3888811" y="1660"/>
                  <a:pt x="3845913" y="-2016"/>
                  <a:pt x="3804046" y="986"/>
                </a:cubicBezTo>
                <a:close/>
              </a:path>
            </a:pathLst>
          </a:custGeom>
          <a:solidFill>
            <a:schemeClr val="accent6">
              <a:alpha val="60000"/>
            </a:schemeClr>
          </a:solidFill>
          <a:ln>
            <a:noFill/>
          </a:ln>
          <a:effectLst/>
        </p:spPr>
        <p:txBody>
          <a:bodyPr wrap="square" anchor="ctr">
            <a:noAutofit/>
          </a:bodyPr>
          <a:lstStyle/>
          <a:p>
            <a:endParaRPr lang="en-US" sz="3266" dirty="0">
              <a:latin typeface="Lato Light" panose="020F0502020204030203" pitchFamily="34" charset="0"/>
            </a:endParaRPr>
          </a:p>
        </p:txBody>
      </p:sp>
      <p:pic>
        <p:nvPicPr>
          <p:cNvPr id="19" name="Picture 18">
            <a:extLst>
              <a:ext uri="{FF2B5EF4-FFF2-40B4-BE49-F238E27FC236}">
                <a16:creationId xmlns:a16="http://schemas.microsoft.com/office/drawing/2014/main" id="{30038349-2AC9-4FEF-AB63-E7E96C8C9E2C}"/>
              </a:ext>
            </a:extLst>
          </p:cNvPr>
          <p:cNvPicPr>
            <a:picLocks noChangeAspect="1"/>
          </p:cNvPicPr>
          <p:nvPr/>
        </p:nvPicPr>
        <p:blipFill>
          <a:blip r:embed="rId2"/>
          <a:stretch>
            <a:fillRect/>
          </a:stretch>
        </p:blipFill>
        <p:spPr>
          <a:xfrm>
            <a:off x="10614784" y="133836"/>
            <a:ext cx="1146147" cy="1146147"/>
          </a:xfrm>
          <a:prstGeom prst="rect">
            <a:avLst/>
          </a:prstGeom>
        </p:spPr>
      </p:pic>
    </p:spTree>
    <p:extLst>
      <p:ext uri="{BB962C8B-B14F-4D97-AF65-F5344CB8AC3E}">
        <p14:creationId xmlns:p14="http://schemas.microsoft.com/office/powerpoint/2010/main" val="2704391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75A1D7-4019-6B41-93FF-EFC46994A239}"/>
              </a:ext>
            </a:extLst>
          </p:cNvPr>
          <p:cNvSpPr txBox="1"/>
          <p:nvPr/>
        </p:nvSpPr>
        <p:spPr>
          <a:xfrm>
            <a:off x="3822368" y="306186"/>
            <a:ext cx="4547335" cy="769441"/>
          </a:xfrm>
          <a:prstGeom prst="rect">
            <a:avLst/>
          </a:prstGeom>
          <a:noFill/>
        </p:spPr>
        <p:txBody>
          <a:bodyPr wrap="none" rtlCol="0">
            <a:spAutoFit/>
          </a:bodyPr>
          <a:lstStyle/>
          <a:p>
            <a:pPr algn="ctr" defTabSz="914217"/>
            <a:r>
              <a:rPr lang="en-US" sz="4400" b="1" dirty="0">
                <a:solidFill>
                  <a:srgbClr val="08204C"/>
                </a:solidFill>
                <a:latin typeface="Poppins" pitchFamily="2" charset="77"/>
                <a:cs typeface="Poppins" pitchFamily="2" charset="77"/>
              </a:rPr>
              <a:t>The Resilient Mind</a:t>
            </a:r>
          </a:p>
        </p:txBody>
      </p:sp>
      <p:sp>
        <p:nvSpPr>
          <p:cNvPr id="10" name="Rectangle 9">
            <a:extLst>
              <a:ext uri="{FF2B5EF4-FFF2-40B4-BE49-F238E27FC236}">
                <a16:creationId xmlns:a16="http://schemas.microsoft.com/office/drawing/2014/main" id="{7E131C9B-2B21-C743-BB69-91B5DDB0F948}"/>
              </a:ext>
            </a:extLst>
          </p:cNvPr>
          <p:cNvSpPr/>
          <p:nvPr/>
        </p:nvSpPr>
        <p:spPr>
          <a:xfrm>
            <a:off x="2046982" y="1608783"/>
            <a:ext cx="2979832" cy="92240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Calibri" panose="020F0502020204030204"/>
            </a:endParaRPr>
          </a:p>
        </p:txBody>
      </p:sp>
      <p:sp>
        <p:nvSpPr>
          <p:cNvPr id="4" name="Oval 3">
            <a:extLst>
              <a:ext uri="{FF2B5EF4-FFF2-40B4-BE49-F238E27FC236}">
                <a16:creationId xmlns:a16="http://schemas.microsoft.com/office/drawing/2014/main" id="{13C5F88F-BAE7-4F4D-8D45-17B350D04DD2}"/>
              </a:ext>
            </a:extLst>
          </p:cNvPr>
          <p:cNvSpPr/>
          <p:nvPr/>
        </p:nvSpPr>
        <p:spPr>
          <a:xfrm>
            <a:off x="1312699" y="1481658"/>
            <a:ext cx="1176655" cy="117665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Calibri" panose="020F0502020204030204"/>
            </a:endParaRPr>
          </a:p>
        </p:txBody>
      </p:sp>
      <p:sp>
        <p:nvSpPr>
          <p:cNvPr id="7" name="TextBox 6">
            <a:extLst>
              <a:ext uri="{FF2B5EF4-FFF2-40B4-BE49-F238E27FC236}">
                <a16:creationId xmlns:a16="http://schemas.microsoft.com/office/drawing/2014/main" id="{5837DE52-AB28-764C-B7EE-0363DA0131EA}"/>
              </a:ext>
            </a:extLst>
          </p:cNvPr>
          <p:cNvSpPr txBox="1"/>
          <p:nvPr/>
        </p:nvSpPr>
        <p:spPr>
          <a:xfrm>
            <a:off x="1662820" y="1677571"/>
            <a:ext cx="476412" cy="784830"/>
          </a:xfrm>
          <a:prstGeom prst="rect">
            <a:avLst/>
          </a:prstGeom>
          <a:noFill/>
        </p:spPr>
        <p:txBody>
          <a:bodyPr wrap="none" rtlCol="0" anchor="ctr">
            <a:spAutoFit/>
          </a:bodyPr>
          <a:lstStyle/>
          <a:p>
            <a:pPr algn="ctr" defTabSz="914217"/>
            <a:r>
              <a:rPr lang="en-US" sz="4500" b="1" dirty="0">
                <a:solidFill>
                  <a:srgbClr val="FFFFFF"/>
                </a:solidFill>
                <a:latin typeface="Poppins" pitchFamily="2" charset="77"/>
                <a:cs typeface="Poppins" pitchFamily="2" charset="77"/>
              </a:rPr>
              <a:t>1</a:t>
            </a:r>
          </a:p>
        </p:txBody>
      </p:sp>
      <p:sp>
        <p:nvSpPr>
          <p:cNvPr id="13" name="TextBox 12">
            <a:extLst>
              <a:ext uri="{FF2B5EF4-FFF2-40B4-BE49-F238E27FC236}">
                <a16:creationId xmlns:a16="http://schemas.microsoft.com/office/drawing/2014/main" id="{F72B5BF2-90F4-3D40-8299-9E99909EFB2C}"/>
              </a:ext>
            </a:extLst>
          </p:cNvPr>
          <p:cNvSpPr txBox="1"/>
          <p:nvPr/>
        </p:nvSpPr>
        <p:spPr>
          <a:xfrm>
            <a:off x="2653184" y="1777598"/>
            <a:ext cx="2209800" cy="584775"/>
          </a:xfrm>
          <a:prstGeom prst="rect">
            <a:avLst/>
          </a:prstGeom>
          <a:noFill/>
        </p:spPr>
        <p:txBody>
          <a:bodyPr wrap="squar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PRACTISE SELF-AWARENESS</a:t>
            </a:r>
          </a:p>
        </p:txBody>
      </p:sp>
      <p:sp>
        <p:nvSpPr>
          <p:cNvPr id="16" name="Rounded Rectangle 15">
            <a:extLst>
              <a:ext uri="{FF2B5EF4-FFF2-40B4-BE49-F238E27FC236}">
                <a16:creationId xmlns:a16="http://schemas.microsoft.com/office/drawing/2014/main" id="{EDF9EDD9-0462-D94A-B663-23FF753DB9B4}"/>
              </a:ext>
            </a:extLst>
          </p:cNvPr>
          <p:cNvSpPr/>
          <p:nvPr/>
        </p:nvSpPr>
        <p:spPr>
          <a:xfrm>
            <a:off x="5296591" y="1348645"/>
            <a:ext cx="5582712" cy="144268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dirty="0">
                <a:solidFill>
                  <a:srgbClr val="FFFFFF"/>
                </a:solidFill>
                <a:latin typeface="Calibri" panose="020F0502020204030204"/>
              </a:rPr>
              <a:t>Understand why and how you react</a:t>
            </a:r>
          </a:p>
          <a:p>
            <a:pPr algn="ctr" defTabSz="914217"/>
            <a:r>
              <a:rPr lang="en-GB" dirty="0">
                <a:solidFill>
                  <a:srgbClr val="FFFFFF"/>
                </a:solidFill>
                <a:latin typeface="Calibri" panose="020F0502020204030204"/>
              </a:rPr>
              <a:t>the way you do and how you impact</a:t>
            </a:r>
          </a:p>
          <a:p>
            <a:pPr algn="ctr" defTabSz="914217"/>
            <a:r>
              <a:rPr lang="en-GB" dirty="0">
                <a:solidFill>
                  <a:srgbClr val="FFFFFF"/>
                </a:solidFill>
                <a:latin typeface="Calibri" panose="020F0502020204030204"/>
              </a:rPr>
              <a:t>others</a:t>
            </a:r>
            <a:endParaRPr lang="en-US" dirty="0">
              <a:solidFill>
                <a:srgbClr val="FFFFFF"/>
              </a:solidFill>
              <a:latin typeface="Calibri" panose="020F0502020204030204"/>
            </a:endParaRPr>
          </a:p>
        </p:txBody>
      </p:sp>
      <p:sp>
        <p:nvSpPr>
          <p:cNvPr id="11" name="Rectangle 10">
            <a:extLst>
              <a:ext uri="{FF2B5EF4-FFF2-40B4-BE49-F238E27FC236}">
                <a16:creationId xmlns:a16="http://schemas.microsoft.com/office/drawing/2014/main" id="{5C9823D8-1C33-E748-86B4-BD8506E17970}"/>
              </a:ext>
            </a:extLst>
          </p:cNvPr>
          <p:cNvSpPr/>
          <p:nvPr/>
        </p:nvSpPr>
        <p:spPr>
          <a:xfrm>
            <a:off x="2046982" y="3395942"/>
            <a:ext cx="2979832" cy="922405"/>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Calibri" panose="020F0502020204030204"/>
            </a:endParaRPr>
          </a:p>
        </p:txBody>
      </p:sp>
      <p:sp>
        <p:nvSpPr>
          <p:cNvPr id="5" name="Oval 4">
            <a:extLst>
              <a:ext uri="{FF2B5EF4-FFF2-40B4-BE49-F238E27FC236}">
                <a16:creationId xmlns:a16="http://schemas.microsoft.com/office/drawing/2014/main" id="{4EC070D2-D02F-BF47-8EFD-2BF87286C07D}"/>
              </a:ext>
            </a:extLst>
          </p:cNvPr>
          <p:cNvSpPr/>
          <p:nvPr/>
        </p:nvSpPr>
        <p:spPr>
          <a:xfrm>
            <a:off x="1312699" y="3268817"/>
            <a:ext cx="1176655" cy="11766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Calibri" panose="020F0502020204030204"/>
            </a:endParaRPr>
          </a:p>
        </p:txBody>
      </p:sp>
      <p:sp>
        <p:nvSpPr>
          <p:cNvPr id="8" name="TextBox 7">
            <a:extLst>
              <a:ext uri="{FF2B5EF4-FFF2-40B4-BE49-F238E27FC236}">
                <a16:creationId xmlns:a16="http://schemas.microsoft.com/office/drawing/2014/main" id="{D173223F-1DFA-994A-A810-202C181AFC15}"/>
              </a:ext>
            </a:extLst>
          </p:cNvPr>
          <p:cNvSpPr txBox="1"/>
          <p:nvPr/>
        </p:nvSpPr>
        <p:spPr>
          <a:xfrm>
            <a:off x="1662820" y="3464730"/>
            <a:ext cx="476412" cy="784830"/>
          </a:xfrm>
          <a:prstGeom prst="rect">
            <a:avLst/>
          </a:prstGeom>
          <a:noFill/>
        </p:spPr>
        <p:txBody>
          <a:bodyPr wrap="none" rtlCol="0" anchor="ctr">
            <a:spAutoFit/>
          </a:bodyPr>
          <a:lstStyle/>
          <a:p>
            <a:pPr algn="ctr" defTabSz="914217"/>
            <a:r>
              <a:rPr lang="en-US" sz="4500" b="1" dirty="0">
                <a:solidFill>
                  <a:srgbClr val="FFFFFF"/>
                </a:solidFill>
                <a:latin typeface="Poppins" pitchFamily="2" charset="77"/>
                <a:cs typeface="Poppins" pitchFamily="2" charset="77"/>
              </a:rPr>
              <a:t>2</a:t>
            </a:r>
          </a:p>
        </p:txBody>
      </p:sp>
      <p:sp>
        <p:nvSpPr>
          <p:cNvPr id="14" name="TextBox 13">
            <a:extLst>
              <a:ext uri="{FF2B5EF4-FFF2-40B4-BE49-F238E27FC236}">
                <a16:creationId xmlns:a16="http://schemas.microsoft.com/office/drawing/2014/main" id="{064DB340-BACD-3A40-AF80-7C12B881A115}"/>
              </a:ext>
            </a:extLst>
          </p:cNvPr>
          <p:cNvSpPr txBox="1"/>
          <p:nvPr/>
        </p:nvSpPr>
        <p:spPr>
          <a:xfrm>
            <a:off x="2653184" y="3564757"/>
            <a:ext cx="2209800" cy="584775"/>
          </a:xfrm>
          <a:prstGeom prst="rect">
            <a:avLst/>
          </a:prstGeom>
          <a:noFill/>
        </p:spPr>
        <p:txBody>
          <a:bodyPr wrap="square" rtlCol="0" anchor="ctr" anchorCtr="0">
            <a:spAutoFit/>
          </a:bodyPr>
          <a:lstStyle/>
          <a:p>
            <a:pPr algn="ctr" defTabSz="914217"/>
            <a:r>
              <a:rPr lang="en-GB" sz="1600" b="1" dirty="0">
                <a:solidFill>
                  <a:srgbClr val="FFFFFF"/>
                </a:solidFill>
                <a:latin typeface="Poppins" pitchFamily="2" charset="77"/>
                <a:ea typeface="League Spartan" charset="0"/>
                <a:cs typeface="Poppins" pitchFamily="2" charset="77"/>
              </a:rPr>
              <a:t>KEEP YOUR WELL-BEING IN MIND</a:t>
            </a:r>
            <a:endParaRPr lang="en-US" sz="1600" b="1" dirty="0">
              <a:solidFill>
                <a:srgbClr val="FFFFFF"/>
              </a:solidFill>
              <a:latin typeface="Poppins" pitchFamily="2" charset="77"/>
              <a:ea typeface="League Spartan" charset="0"/>
              <a:cs typeface="Poppins" pitchFamily="2" charset="77"/>
            </a:endParaRPr>
          </a:p>
        </p:txBody>
      </p:sp>
      <p:sp>
        <p:nvSpPr>
          <p:cNvPr id="17" name="Rounded Rectangle 16">
            <a:extLst>
              <a:ext uri="{FF2B5EF4-FFF2-40B4-BE49-F238E27FC236}">
                <a16:creationId xmlns:a16="http://schemas.microsoft.com/office/drawing/2014/main" id="{9E400B06-3158-5842-98CD-1AD69609E9C3}"/>
              </a:ext>
            </a:extLst>
          </p:cNvPr>
          <p:cNvSpPr/>
          <p:nvPr/>
        </p:nvSpPr>
        <p:spPr>
          <a:xfrm>
            <a:off x="5296591" y="3135803"/>
            <a:ext cx="5582712" cy="144268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Calibri" panose="020F0502020204030204"/>
            </a:endParaRPr>
          </a:p>
        </p:txBody>
      </p:sp>
      <p:sp>
        <p:nvSpPr>
          <p:cNvPr id="12" name="Rectangle 11">
            <a:extLst>
              <a:ext uri="{FF2B5EF4-FFF2-40B4-BE49-F238E27FC236}">
                <a16:creationId xmlns:a16="http://schemas.microsoft.com/office/drawing/2014/main" id="{45AC54F5-B653-7940-8AB8-30565E53DA1C}"/>
              </a:ext>
            </a:extLst>
          </p:cNvPr>
          <p:cNvSpPr/>
          <p:nvPr/>
        </p:nvSpPr>
        <p:spPr>
          <a:xfrm>
            <a:off x="2046982" y="5183101"/>
            <a:ext cx="2979832" cy="922405"/>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Calibri" panose="020F0502020204030204"/>
            </a:endParaRPr>
          </a:p>
        </p:txBody>
      </p:sp>
      <p:sp>
        <p:nvSpPr>
          <p:cNvPr id="6" name="Oval 5">
            <a:extLst>
              <a:ext uri="{FF2B5EF4-FFF2-40B4-BE49-F238E27FC236}">
                <a16:creationId xmlns:a16="http://schemas.microsoft.com/office/drawing/2014/main" id="{D2DC0516-6AF8-874B-B69F-14F519D6B2CA}"/>
              </a:ext>
            </a:extLst>
          </p:cNvPr>
          <p:cNvSpPr/>
          <p:nvPr/>
        </p:nvSpPr>
        <p:spPr>
          <a:xfrm>
            <a:off x="1312699" y="5055976"/>
            <a:ext cx="1176655" cy="117665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Calibri" panose="020F0502020204030204"/>
            </a:endParaRPr>
          </a:p>
        </p:txBody>
      </p:sp>
      <p:sp>
        <p:nvSpPr>
          <p:cNvPr id="9" name="TextBox 8">
            <a:extLst>
              <a:ext uri="{FF2B5EF4-FFF2-40B4-BE49-F238E27FC236}">
                <a16:creationId xmlns:a16="http://schemas.microsoft.com/office/drawing/2014/main" id="{D86B6D6E-EB8F-2F43-92C0-5FDB223211B8}"/>
              </a:ext>
            </a:extLst>
          </p:cNvPr>
          <p:cNvSpPr txBox="1"/>
          <p:nvPr/>
        </p:nvSpPr>
        <p:spPr>
          <a:xfrm>
            <a:off x="1662820" y="5251889"/>
            <a:ext cx="476412" cy="784830"/>
          </a:xfrm>
          <a:prstGeom prst="rect">
            <a:avLst/>
          </a:prstGeom>
          <a:noFill/>
        </p:spPr>
        <p:txBody>
          <a:bodyPr wrap="none" rtlCol="0" anchor="ctr">
            <a:spAutoFit/>
          </a:bodyPr>
          <a:lstStyle/>
          <a:p>
            <a:pPr algn="ctr" defTabSz="914217"/>
            <a:r>
              <a:rPr lang="en-US" sz="4500" b="1" dirty="0">
                <a:solidFill>
                  <a:srgbClr val="FFFFFF"/>
                </a:solidFill>
                <a:latin typeface="Poppins" pitchFamily="2" charset="77"/>
                <a:cs typeface="Poppins" pitchFamily="2" charset="77"/>
              </a:rPr>
              <a:t>3</a:t>
            </a:r>
          </a:p>
        </p:txBody>
      </p:sp>
      <p:sp>
        <p:nvSpPr>
          <p:cNvPr id="15" name="TextBox 14">
            <a:extLst>
              <a:ext uri="{FF2B5EF4-FFF2-40B4-BE49-F238E27FC236}">
                <a16:creationId xmlns:a16="http://schemas.microsoft.com/office/drawing/2014/main" id="{066434B0-9B41-6847-BB7E-A0691E7246B0}"/>
              </a:ext>
            </a:extLst>
          </p:cNvPr>
          <p:cNvSpPr txBox="1"/>
          <p:nvPr/>
        </p:nvSpPr>
        <p:spPr>
          <a:xfrm>
            <a:off x="2653184" y="5475026"/>
            <a:ext cx="2209800" cy="338554"/>
          </a:xfrm>
          <a:prstGeom prst="rect">
            <a:avLst/>
          </a:prstGeom>
          <a:noFill/>
        </p:spPr>
        <p:txBody>
          <a:bodyPr wrap="squar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BUILD RELATIONSHIPS</a:t>
            </a:r>
          </a:p>
        </p:txBody>
      </p:sp>
      <p:sp>
        <p:nvSpPr>
          <p:cNvPr id="18" name="Rounded Rectangle 17">
            <a:extLst>
              <a:ext uri="{FF2B5EF4-FFF2-40B4-BE49-F238E27FC236}">
                <a16:creationId xmlns:a16="http://schemas.microsoft.com/office/drawing/2014/main" id="{CB752B34-64C3-FC46-BC6A-1912773FFBA8}"/>
              </a:ext>
            </a:extLst>
          </p:cNvPr>
          <p:cNvSpPr/>
          <p:nvPr/>
        </p:nvSpPr>
        <p:spPr>
          <a:xfrm>
            <a:off x="5296591" y="4922962"/>
            <a:ext cx="5582712" cy="144268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dirty="0">
                <a:solidFill>
                  <a:srgbClr val="FFFFFF"/>
                </a:solidFill>
                <a:latin typeface="Calibri" panose="020F0502020204030204"/>
              </a:rPr>
              <a:t>Having a strong support network can</a:t>
            </a:r>
          </a:p>
          <a:p>
            <a:pPr algn="ctr" defTabSz="914217"/>
            <a:r>
              <a:rPr lang="en-GB" dirty="0">
                <a:solidFill>
                  <a:srgbClr val="FFFFFF"/>
                </a:solidFill>
                <a:latin typeface="Calibri" panose="020F0502020204030204"/>
              </a:rPr>
              <a:t>help you in becoming more resilient</a:t>
            </a:r>
          </a:p>
        </p:txBody>
      </p:sp>
      <p:sp>
        <p:nvSpPr>
          <p:cNvPr id="23" name="Subtitle 2">
            <a:extLst>
              <a:ext uri="{FF2B5EF4-FFF2-40B4-BE49-F238E27FC236}">
                <a16:creationId xmlns:a16="http://schemas.microsoft.com/office/drawing/2014/main" id="{AB663C7A-0D7F-CE4E-AF1E-907B7E4602BC}"/>
              </a:ext>
            </a:extLst>
          </p:cNvPr>
          <p:cNvSpPr txBox="1">
            <a:spLocks/>
          </p:cNvSpPr>
          <p:nvPr/>
        </p:nvSpPr>
        <p:spPr>
          <a:xfrm>
            <a:off x="5738963" y="1942931"/>
            <a:ext cx="4697967" cy="25410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US" sz="12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Gr</a:t>
            </a:r>
          </a:p>
        </p:txBody>
      </p:sp>
      <p:sp>
        <p:nvSpPr>
          <p:cNvPr id="24" name="Subtitle 2">
            <a:extLst>
              <a:ext uri="{FF2B5EF4-FFF2-40B4-BE49-F238E27FC236}">
                <a16:creationId xmlns:a16="http://schemas.microsoft.com/office/drawing/2014/main" id="{9045A7F6-7531-B74E-AE4E-5549C4A5D9CD}"/>
              </a:ext>
            </a:extLst>
          </p:cNvPr>
          <p:cNvSpPr txBox="1">
            <a:spLocks/>
          </p:cNvSpPr>
          <p:nvPr/>
        </p:nvSpPr>
        <p:spPr>
          <a:xfrm>
            <a:off x="5738963" y="3143629"/>
            <a:ext cx="4697967" cy="1425134"/>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GB" sz="1800" dirty="0">
                <a:solidFill>
                  <a:srgbClr val="FFFFFF"/>
                </a:solidFill>
                <a:latin typeface="+mn-lt"/>
                <a:ea typeface="Lato Light" panose="020F0502020204030203" pitchFamily="34" charset="0"/>
                <a:cs typeface="Mukta ExtraLight" panose="020B0000000000000000" pitchFamily="34" charset="77"/>
              </a:rPr>
              <a:t>Take care of your mental health,</a:t>
            </a:r>
          </a:p>
          <a:p>
            <a:pPr defTabSz="543818">
              <a:lnSpc>
                <a:spcPts val="1750"/>
              </a:lnSpc>
            </a:pPr>
            <a:r>
              <a:rPr lang="en-GB" sz="1800" dirty="0">
                <a:solidFill>
                  <a:srgbClr val="FFFFFF"/>
                </a:solidFill>
                <a:latin typeface="+mn-lt"/>
                <a:ea typeface="Lato Light" panose="020F0502020204030203" pitchFamily="34" charset="0"/>
                <a:cs typeface="Mukta ExtraLight" panose="020B0000000000000000" pitchFamily="34" charset="77"/>
              </a:rPr>
              <a:t>practise mindfulness, allow time for</a:t>
            </a:r>
          </a:p>
          <a:p>
            <a:pPr defTabSz="543818">
              <a:lnSpc>
                <a:spcPts val="1750"/>
              </a:lnSpc>
            </a:pPr>
            <a:r>
              <a:rPr lang="en-GB" sz="1800" dirty="0">
                <a:solidFill>
                  <a:srgbClr val="FFFFFF"/>
                </a:solidFill>
                <a:latin typeface="+mn-lt"/>
                <a:ea typeface="Lato Light" panose="020F0502020204030203" pitchFamily="34" charset="0"/>
                <a:cs typeface="Mukta ExtraLight" panose="020B0000000000000000" pitchFamily="34" charset="77"/>
              </a:rPr>
              <a:t>exercise and regular breaks, and</a:t>
            </a:r>
          </a:p>
          <a:p>
            <a:pPr defTabSz="543818">
              <a:lnSpc>
                <a:spcPts val="1750"/>
              </a:lnSpc>
            </a:pPr>
            <a:r>
              <a:rPr lang="en-GB" sz="1800" dirty="0">
                <a:solidFill>
                  <a:srgbClr val="FFFFFF"/>
                </a:solidFill>
                <a:latin typeface="+mn-lt"/>
                <a:ea typeface="Lato Light" panose="020F0502020204030203" pitchFamily="34" charset="0"/>
                <a:cs typeface="Mukta ExtraLight" panose="020B0000000000000000" pitchFamily="34" charset="77"/>
              </a:rPr>
              <a:t>ensure you have a balanced diet and</a:t>
            </a:r>
          </a:p>
          <a:p>
            <a:pPr defTabSz="543818">
              <a:lnSpc>
                <a:spcPts val="1750"/>
              </a:lnSpc>
            </a:pPr>
            <a:r>
              <a:rPr lang="en-GB" sz="1800" dirty="0">
                <a:solidFill>
                  <a:srgbClr val="FFFFFF"/>
                </a:solidFill>
                <a:latin typeface="+mn-lt"/>
                <a:ea typeface="Lato Light" panose="020F0502020204030203" pitchFamily="34" charset="0"/>
                <a:cs typeface="Mukta ExtraLight" panose="020B0000000000000000" pitchFamily="34" charset="77"/>
              </a:rPr>
              <a:t>get enough rest and sleep</a:t>
            </a:r>
            <a:endParaRPr lang="en-US" sz="1800" dirty="0">
              <a:solidFill>
                <a:srgbClr val="FFFFFF"/>
              </a:solidFill>
              <a:latin typeface="+mn-lt"/>
              <a:ea typeface="Lato Light" panose="020F0502020204030203" pitchFamily="34" charset="0"/>
              <a:cs typeface="Mukta ExtraLight" panose="020B0000000000000000" pitchFamily="34" charset="77"/>
            </a:endParaRPr>
          </a:p>
        </p:txBody>
      </p:sp>
      <p:sp>
        <p:nvSpPr>
          <p:cNvPr id="25" name="Subtitle 2">
            <a:extLst>
              <a:ext uri="{FF2B5EF4-FFF2-40B4-BE49-F238E27FC236}">
                <a16:creationId xmlns:a16="http://schemas.microsoft.com/office/drawing/2014/main" id="{AE7A05A1-4F69-184A-844A-3E37AE9EAA50}"/>
              </a:ext>
            </a:extLst>
          </p:cNvPr>
          <p:cNvSpPr txBox="1">
            <a:spLocks/>
          </p:cNvSpPr>
          <p:nvPr/>
        </p:nvSpPr>
        <p:spPr>
          <a:xfrm>
            <a:off x="5738963" y="5516300"/>
            <a:ext cx="4697967" cy="25410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US" sz="1200" dirty="0">
                <a:solidFill>
                  <a:srgbClr val="FFFFFF"/>
                </a:solidFill>
                <a:latin typeface="Lato Light" panose="020F0502020204030203" pitchFamily="34" charset="0"/>
                <a:ea typeface="Lato Light" panose="020F0502020204030203" pitchFamily="34" charset="0"/>
                <a:cs typeface="Mukta ExtraLight" panose="020B0000000000000000" pitchFamily="34" charset="77"/>
              </a:rPr>
              <a:t>. </a:t>
            </a:r>
          </a:p>
        </p:txBody>
      </p:sp>
      <p:pic>
        <p:nvPicPr>
          <p:cNvPr id="21" name="Picture 20">
            <a:extLst>
              <a:ext uri="{FF2B5EF4-FFF2-40B4-BE49-F238E27FC236}">
                <a16:creationId xmlns:a16="http://schemas.microsoft.com/office/drawing/2014/main" id="{71C9CE13-2537-4F04-9421-A3B2CA54E1BB}"/>
              </a:ext>
            </a:extLst>
          </p:cNvPr>
          <p:cNvPicPr>
            <a:picLocks noChangeAspect="1"/>
          </p:cNvPicPr>
          <p:nvPr/>
        </p:nvPicPr>
        <p:blipFill>
          <a:blip r:embed="rId2"/>
          <a:stretch>
            <a:fillRect/>
          </a:stretch>
        </p:blipFill>
        <p:spPr>
          <a:xfrm>
            <a:off x="10555670" y="196021"/>
            <a:ext cx="1146147" cy="1146147"/>
          </a:xfrm>
          <a:prstGeom prst="rect">
            <a:avLst/>
          </a:prstGeom>
        </p:spPr>
      </p:pic>
    </p:spTree>
    <p:extLst>
      <p:ext uri="{BB962C8B-B14F-4D97-AF65-F5344CB8AC3E}">
        <p14:creationId xmlns:p14="http://schemas.microsoft.com/office/powerpoint/2010/main" val="2604832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131C9B-2B21-C743-BB69-91B5DDB0F948}"/>
              </a:ext>
            </a:extLst>
          </p:cNvPr>
          <p:cNvSpPr/>
          <p:nvPr/>
        </p:nvSpPr>
        <p:spPr>
          <a:xfrm>
            <a:off x="2046982" y="1608783"/>
            <a:ext cx="2979832" cy="92240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Calibri" panose="020F0502020204030204"/>
            </a:endParaRPr>
          </a:p>
        </p:txBody>
      </p:sp>
      <p:sp>
        <p:nvSpPr>
          <p:cNvPr id="4" name="Oval 3">
            <a:extLst>
              <a:ext uri="{FF2B5EF4-FFF2-40B4-BE49-F238E27FC236}">
                <a16:creationId xmlns:a16="http://schemas.microsoft.com/office/drawing/2014/main" id="{13C5F88F-BAE7-4F4D-8D45-17B350D04DD2}"/>
              </a:ext>
            </a:extLst>
          </p:cNvPr>
          <p:cNvSpPr/>
          <p:nvPr/>
        </p:nvSpPr>
        <p:spPr>
          <a:xfrm>
            <a:off x="1312699" y="1481658"/>
            <a:ext cx="1176655" cy="117665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Calibri" panose="020F0502020204030204"/>
            </a:endParaRPr>
          </a:p>
        </p:txBody>
      </p:sp>
      <p:sp>
        <p:nvSpPr>
          <p:cNvPr id="7" name="TextBox 6">
            <a:extLst>
              <a:ext uri="{FF2B5EF4-FFF2-40B4-BE49-F238E27FC236}">
                <a16:creationId xmlns:a16="http://schemas.microsoft.com/office/drawing/2014/main" id="{5837DE52-AB28-764C-B7EE-0363DA0131EA}"/>
              </a:ext>
            </a:extLst>
          </p:cNvPr>
          <p:cNvSpPr txBox="1"/>
          <p:nvPr/>
        </p:nvSpPr>
        <p:spPr>
          <a:xfrm>
            <a:off x="1662820" y="1677571"/>
            <a:ext cx="476412" cy="784830"/>
          </a:xfrm>
          <a:prstGeom prst="rect">
            <a:avLst/>
          </a:prstGeom>
          <a:noFill/>
        </p:spPr>
        <p:txBody>
          <a:bodyPr wrap="none" rtlCol="0" anchor="ctr">
            <a:spAutoFit/>
          </a:bodyPr>
          <a:lstStyle/>
          <a:p>
            <a:pPr algn="ctr" defTabSz="914217"/>
            <a:r>
              <a:rPr lang="en-US" sz="4500" b="1" dirty="0">
                <a:solidFill>
                  <a:srgbClr val="FFFFFF"/>
                </a:solidFill>
                <a:latin typeface="Poppins" pitchFamily="2" charset="77"/>
                <a:cs typeface="Poppins" pitchFamily="2" charset="77"/>
              </a:rPr>
              <a:t>4</a:t>
            </a:r>
          </a:p>
        </p:txBody>
      </p:sp>
      <p:sp>
        <p:nvSpPr>
          <p:cNvPr id="13" name="TextBox 12">
            <a:extLst>
              <a:ext uri="{FF2B5EF4-FFF2-40B4-BE49-F238E27FC236}">
                <a16:creationId xmlns:a16="http://schemas.microsoft.com/office/drawing/2014/main" id="{F72B5BF2-90F4-3D40-8299-9E99909EFB2C}"/>
              </a:ext>
            </a:extLst>
          </p:cNvPr>
          <p:cNvSpPr txBox="1"/>
          <p:nvPr/>
        </p:nvSpPr>
        <p:spPr>
          <a:xfrm>
            <a:off x="2653184" y="1900708"/>
            <a:ext cx="2209800" cy="338554"/>
          </a:xfrm>
          <a:prstGeom prst="rect">
            <a:avLst/>
          </a:prstGeom>
          <a:noFill/>
        </p:spPr>
        <p:txBody>
          <a:bodyPr wrap="squar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 BE POSITIVE</a:t>
            </a:r>
          </a:p>
        </p:txBody>
      </p:sp>
      <p:sp>
        <p:nvSpPr>
          <p:cNvPr id="16" name="Rounded Rectangle 15">
            <a:extLst>
              <a:ext uri="{FF2B5EF4-FFF2-40B4-BE49-F238E27FC236}">
                <a16:creationId xmlns:a16="http://schemas.microsoft.com/office/drawing/2014/main" id="{EDF9EDD9-0462-D94A-B663-23FF753DB9B4}"/>
              </a:ext>
            </a:extLst>
          </p:cNvPr>
          <p:cNvSpPr/>
          <p:nvPr/>
        </p:nvSpPr>
        <p:spPr>
          <a:xfrm>
            <a:off x="5296591" y="1348645"/>
            <a:ext cx="5582712" cy="144268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dirty="0">
                <a:solidFill>
                  <a:srgbClr val="FFFFFF"/>
                </a:solidFill>
                <a:latin typeface="Calibri" panose="020F0502020204030204"/>
              </a:rPr>
              <a:t>Focus on what you can change rather</a:t>
            </a:r>
          </a:p>
          <a:p>
            <a:pPr algn="ctr" defTabSz="914217"/>
            <a:r>
              <a:rPr lang="en-GB" dirty="0">
                <a:solidFill>
                  <a:srgbClr val="FFFFFF"/>
                </a:solidFill>
                <a:latin typeface="Calibri" panose="020F0502020204030204"/>
              </a:rPr>
              <a:t>than on the things you cannot change</a:t>
            </a:r>
          </a:p>
        </p:txBody>
      </p:sp>
      <p:sp>
        <p:nvSpPr>
          <p:cNvPr id="11" name="Rectangle 10">
            <a:extLst>
              <a:ext uri="{FF2B5EF4-FFF2-40B4-BE49-F238E27FC236}">
                <a16:creationId xmlns:a16="http://schemas.microsoft.com/office/drawing/2014/main" id="{5C9823D8-1C33-E748-86B4-BD8506E17970}"/>
              </a:ext>
            </a:extLst>
          </p:cNvPr>
          <p:cNvSpPr/>
          <p:nvPr/>
        </p:nvSpPr>
        <p:spPr>
          <a:xfrm>
            <a:off x="2046982" y="3395942"/>
            <a:ext cx="2979832" cy="922405"/>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Calibri" panose="020F0502020204030204"/>
            </a:endParaRPr>
          </a:p>
        </p:txBody>
      </p:sp>
      <p:sp>
        <p:nvSpPr>
          <p:cNvPr id="5" name="Oval 4">
            <a:extLst>
              <a:ext uri="{FF2B5EF4-FFF2-40B4-BE49-F238E27FC236}">
                <a16:creationId xmlns:a16="http://schemas.microsoft.com/office/drawing/2014/main" id="{4EC070D2-D02F-BF47-8EFD-2BF87286C07D}"/>
              </a:ext>
            </a:extLst>
          </p:cNvPr>
          <p:cNvSpPr/>
          <p:nvPr/>
        </p:nvSpPr>
        <p:spPr>
          <a:xfrm>
            <a:off x="1312699" y="3268817"/>
            <a:ext cx="1176655" cy="11766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Calibri" panose="020F0502020204030204"/>
            </a:endParaRPr>
          </a:p>
        </p:txBody>
      </p:sp>
      <p:sp>
        <p:nvSpPr>
          <p:cNvPr id="8" name="TextBox 7">
            <a:extLst>
              <a:ext uri="{FF2B5EF4-FFF2-40B4-BE49-F238E27FC236}">
                <a16:creationId xmlns:a16="http://schemas.microsoft.com/office/drawing/2014/main" id="{D173223F-1DFA-994A-A810-202C181AFC15}"/>
              </a:ext>
            </a:extLst>
          </p:cNvPr>
          <p:cNvSpPr txBox="1"/>
          <p:nvPr/>
        </p:nvSpPr>
        <p:spPr>
          <a:xfrm>
            <a:off x="1662820" y="3464730"/>
            <a:ext cx="476412" cy="784830"/>
          </a:xfrm>
          <a:prstGeom prst="rect">
            <a:avLst/>
          </a:prstGeom>
          <a:noFill/>
        </p:spPr>
        <p:txBody>
          <a:bodyPr wrap="none" rtlCol="0" anchor="ctr">
            <a:spAutoFit/>
          </a:bodyPr>
          <a:lstStyle/>
          <a:p>
            <a:pPr algn="ctr" defTabSz="914217"/>
            <a:r>
              <a:rPr lang="en-US" sz="4500" b="1" dirty="0">
                <a:solidFill>
                  <a:srgbClr val="FFFFFF"/>
                </a:solidFill>
                <a:latin typeface="Poppins" pitchFamily="2" charset="77"/>
                <a:cs typeface="Poppins" pitchFamily="2" charset="77"/>
              </a:rPr>
              <a:t>5</a:t>
            </a:r>
          </a:p>
        </p:txBody>
      </p:sp>
      <p:sp>
        <p:nvSpPr>
          <p:cNvPr id="14" name="TextBox 13">
            <a:extLst>
              <a:ext uri="{FF2B5EF4-FFF2-40B4-BE49-F238E27FC236}">
                <a16:creationId xmlns:a16="http://schemas.microsoft.com/office/drawing/2014/main" id="{064DB340-BACD-3A40-AF80-7C12B881A115}"/>
              </a:ext>
            </a:extLst>
          </p:cNvPr>
          <p:cNvSpPr txBox="1"/>
          <p:nvPr/>
        </p:nvSpPr>
        <p:spPr>
          <a:xfrm>
            <a:off x="2653184" y="3564757"/>
            <a:ext cx="2209800" cy="584775"/>
          </a:xfrm>
          <a:prstGeom prst="rect">
            <a:avLst/>
          </a:prstGeom>
          <a:noFill/>
        </p:spPr>
        <p:txBody>
          <a:bodyPr wrap="squar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PLAN AND MONITOR PROGRESS</a:t>
            </a:r>
          </a:p>
        </p:txBody>
      </p:sp>
      <p:sp>
        <p:nvSpPr>
          <p:cNvPr id="17" name="Rounded Rectangle 16">
            <a:extLst>
              <a:ext uri="{FF2B5EF4-FFF2-40B4-BE49-F238E27FC236}">
                <a16:creationId xmlns:a16="http://schemas.microsoft.com/office/drawing/2014/main" id="{9E400B06-3158-5842-98CD-1AD69609E9C3}"/>
              </a:ext>
            </a:extLst>
          </p:cNvPr>
          <p:cNvSpPr/>
          <p:nvPr/>
        </p:nvSpPr>
        <p:spPr>
          <a:xfrm>
            <a:off x="5296591" y="3135803"/>
            <a:ext cx="5582712" cy="144268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dirty="0">
                <a:solidFill>
                  <a:srgbClr val="FFFFFF"/>
                </a:solidFill>
                <a:latin typeface="Calibri" panose="020F0502020204030204"/>
              </a:rPr>
              <a:t>Effective planning can help prevent</a:t>
            </a:r>
          </a:p>
          <a:p>
            <a:pPr algn="ctr" defTabSz="914217"/>
            <a:r>
              <a:rPr lang="en-GB" dirty="0">
                <a:solidFill>
                  <a:srgbClr val="FFFFFF"/>
                </a:solidFill>
                <a:latin typeface="Calibri" panose="020F0502020204030204"/>
              </a:rPr>
              <a:t>you from becoming overwhelmed,</a:t>
            </a:r>
          </a:p>
          <a:p>
            <a:pPr algn="ctr" defTabSz="914217"/>
            <a:r>
              <a:rPr lang="en-GB" dirty="0">
                <a:solidFill>
                  <a:srgbClr val="FFFFFF"/>
                </a:solidFill>
                <a:latin typeface="Calibri" panose="020F0502020204030204"/>
              </a:rPr>
              <a:t>and monitoring progress will enable</a:t>
            </a:r>
          </a:p>
          <a:p>
            <a:pPr algn="ctr" defTabSz="914217"/>
            <a:r>
              <a:rPr lang="en-GB" dirty="0">
                <a:solidFill>
                  <a:srgbClr val="FFFFFF"/>
                </a:solidFill>
                <a:latin typeface="Calibri" panose="020F0502020204030204"/>
              </a:rPr>
              <a:t>you to recognise what you have</a:t>
            </a:r>
          </a:p>
          <a:p>
            <a:pPr algn="ctr" defTabSz="914217"/>
            <a:r>
              <a:rPr lang="en-GB" dirty="0">
                <a:solidFill>
                  <a:srgbClr val="FFFFFF"/>
                </a:solidFill>
                <a:latin typeface="Calibri" panose="020F0502020204030204"/>
              </a:rPr>
              <a:t>already achieved</a:t>
            </a:r>
          </a:p>
        </p:txBody>
      </p:sp>
      <p:sp>
        <p:nvSpPr>
          <p:cNvPr id="12" name="Rectangle 11">
            <a:extLst>
              <a:ext uri="{FF2B5EF4-FFF2-40B4-BE49-F238E27FC236}">
                <a16:creationId xmlns:a16="http://schemas.microsoft.com/office/drawing/2014/main" id="{45AC54F5-B653-7940-8AB8-30565E53DA1C}"/>
              </a:ext>
            </a:extLst>
          </p:cNvPr>
          <p:cNvSpPr/>
          <p:nvPr/>
        </p:nvSpPr>
        <p:spPr>
          <a:xfrm>
            <a:off x="2046982" y="5183101"/>
            <a:ext cx="2979832" cy="922405"/>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Calibri" panose="020F0502020204030204"/>
            </a:endParaRPr>
          </a:p>
        </p:txBody>
      </p:sp>
      <p:sp>
        <p:nvSpPr>
          <p:cNvPr id="6" name="Oval 5">
            <a:extLst>
              <a:ext uri="{FF2B5EF4-FFF2-40B4-BE49-F238E27FC236}">
                <a16:creationId xmlns:a16="http://schemas.microsoft.com/office/drawing/2014/main" id="{D2DC0516-6AF8-874B-B69F-14F519D6B2CA}"/>
              </a:ext>
            </a:extLst>
          </p:cNvPr>
          <p:cNvSpPr/>
          <p:nvPr/>
        </p:nvSpPr>
        <p:spPr>
          <a:xfrm>
            <a:off x="1312699" y="5055976"/>
            <a:ext cx="1176655" cy="117665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Calibri" panose="020F0502020204030204"/>
            </a:endParaRPr>
          </a:p>
        </p:txBody>
      </p:sp>
      <p:sp>
        <p:nvSpPr>
          <p:cNvPr id="9" name="TextBox 8">
            <a:extLst>
              <a:ext uri="{FF2B5EF4-FFF2-40B4-BE49-F238E27FC236}">
                <a16:creationId xmlns:a16="http://schemas.microsoft.com/office/drawing/2014/main" id="{D86B6D6E-EB8F-2F43-92C0-5FDB223211B8}"/>
              </a:ext>
            </a:extLst>
          </p:cNvPr>
          <p:cNvSpPr txBox="1"/>
          <p:nvPr/>
        </p:nvSpPr>
        <p:spPr>
          <a:xfrm>
            <a:off x="1662820" y="5251889"/>
            <a:ext cx="476412" cy="784830"/>
          </a:xfrm>
          <a:prstGeom prst="rect">
            <a:avLst/>
          </a:prstGeom>
          <a:noFill/>
        </p:spPr>
        <p:txBody>
          <a:bodyPr wrap="none" rtlCol="0" anchor="ctr">
            <a:spAutoFit/>
          </a:bodyPr>
          <a:lstStyle/>
          <a:p>
            <a:pPr algn="ctr" defTabSz="914217"/>
            <a:r>
              <a:rPr lang="en-US" sz="4500" b="1" dirty="0">
                <a:solidFill>
                  <a:srgbClr val="FFFFFF"/>
                </a:solidFill>
                <a:latin typeface="Poppins" pitchFamily="2" charset="77"/>
                <a:cs typeface="Poppins" pitchFamily="2" charset="77"/>
              </a:rPr>
              <a:t>6</a:t>
            </a:r>
          </a:p>
        </p:txBody>
      </p:sp>
      <p:sp>
        <p:nvSpPr>
          <p:cNvPr id="15" name="TextBox 14">
            <a:extLst>
              <a:ext uri="{FF2B5EF4-FFF2-40B4-BE49-F238E27FC236}">
                <a16:creationId xmlns:a16="http://schemas.microsoft.com/office/drawing/2014/main" id="{066434B0-9B41-6847-BB7E-A0691E7246B0}"/>
              </a:ext>
            </a:extLst>
          </p:cNvPr>
          <p:cNvSpPr txBox="1"/>
          <p:nvPr/>
        </p:nvSpPr>
        <p:spPr>
          <a:xfrm>
            <a:off x="2653184" y="5228805"/>
            <a:ext cx="2209800" cy="830997"/>
          </a:xfrm>
          <a:prstGeom prst="rect">
            <a:avLst/>
          </a:prstGeom>
          <a:noFill/>
        </p:spPr>
        <p:txBody>
          <a:bodyPr wrap="square" rtlCol="0" anchor="ctr" anchorCtr="0">
            <a:spAutoFit/>
          </a:bodyPr>
          <a:lstStyle/>
          <a:p>
            <a:pPr algn="ctr" defTabSz="914217"/>
            <a:r>
              <a:rPr lang="en-GB" sz="1600" b="1" dirty="0">
                <a:solidFill>
                  <a:srgbClr val="FFFFFF"/>
                </a:solidFill>
                <a:latin typeface="Poppins" pitchFamily="2" charset="77"/>
                <a:ea typeface="League Spartan" charset="0"/>
                <a:cs typeface="Poppins" pitchFamily="2" charset="77"/>
              </a:rPr>
              <a:t>ADAPT AND EMBRACE NEW</a:t>
            </a:r>
          </a:p>
          <a:p>
            <a:pPr algn="ctr" defTabSz="914217"/>
            <a:r>
              <a:rPr lang="en-GB" sz="1600" b="1" dirty="0">
                <a:solidFill>
                  <a:srgbClr val="FFFFFF"/>
                </a:solidFill>
                <a:latin typeface="Poppins" pitchFamily="2" charset="77"/>
                <a:ea typeface="League Spartan" charset="0"/>
                <a:cs typeface="Poppins" pitchFamily="2" charset="77"/>
              </a:rPr>
              <a:t>CHALLENGES</a:t>
            </a:r>
          </a:p>
        </p:txBody>
      </p:sp>
      <p:sp>
        <p:nvSpPr>
          <p:cNvPr id="18" name="Rounded Rectangle 17">
            <a:extLst>
              <a:ext uri="{FF2B5EF4-FFF2-40B4-BE49-F238E27FC236}">
                <a16:creationId xmlns:a16="http://schemas.microsoft.com/office/drawing/2014/main" id="{CB752B34-64C3-FC46-BC6A-1912773FFBA8}"/>
              </a:ext>
            </a:extLst>
          </p:cNvPr>
          <p:cNvSpPr/>
          <p:nvPr/>
        </p:nvSpPr>
        <p:spPr>
          <a:xfrm>
            <a:off x="5296591" y="4922962"/>
            <a:ext cx="5582712" cy="144268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dirty="0">
                <a:solidFill>
                  <a:srgbClr val="FFFFFF"/>
                </a:solidFill>
                <a:latin typeface="Calibri" panose="020F0502020204030204"/>
              </a:rPr>
              <a:t>Being flexible and learning to</a:t>
            </a:r>
          </a:p>
          <a:p>
            <a:pPr algn="ctr" defTabSz="914217"/>
            <a:r>
              <a:rPr lang="en-GB" dirty="0">
                <a:solidFill>
                  <a:srgbClr val="FFFFFF"/>
                </a:solidFill>
                <a:latin typeface="Calibri" panose="020F0502020204030204"/>
              </a:rPr>
              <a:t>embrace change can provide</a:t>
            </a:r>
          </a:p>
          <a:p>
            <a:pPr algn="ctr" defTabSz="914217"/>
            <a:r>
              <a:rPr lang="en-GB" dirty="0">
                <a:solidFill>
                  <a:srgbClr val="FFFFFF"/>
                </a:solidFill>
                <a:latin typeface="Calibri" panose="020F0502020204030204"/>
              </a:rPr>
              <a:t>invaluable learning opportunities and</a:t>
            </a:r>
          </a:p>
          <a:p>
            <a:pPr algn="ctr" defTabSz="914217"/>
            <a:r>
              <a:rPr lang="en-GB" dirty="0">
                <a:solidFill>
                  <a:srgbClr val="FFFFFF"/>
                </a:solidFill>
                <a:latin typeface="Calibri" panose="020F0502020204030204"/>
              </a:rPr>
              <a:t>help you to develop new strategies</a:t>
            </a:r>
          </a:p>
        </p:txBody>
      </p:sp>
      <p:pic>
        <p:nvPicPr>
          <p:cNvPr id="19" name="Picture 18">
            <a:extLst>
              <a:ext uri="{FF2B5EF4-FFF2-40B4-BE49-F238E27FC236}">
                <a16:creationId xmlns:a16="http://schemas.microsoft.com/office/drawing/2014/main" id="{D5BC28B7-5FBB-440B-A09C-758D05656864}"/>
              </a:ext>
            </a:extLst>
          </p:cNvPr>
          <p:cNvPicPr>
            <a:picLocks noChangeAspect="1"/>
          </p:cNvPicPr>
          <p:nvPr/>
        </p:nvPicPr>
        <p:blipFill>
          <a:blip r:embed="rId2"/>
          <a:stretch>
            <a:fillRect/>
          </a:stretch>
        </p:blipFill>
        <p:spPr>
          <a:xfrm>
            <a:off x="10576006" y="202498"/>
            <a:ext cx="1146147" cy="1146147"/>
          </a:xfrm>
          <a:prstGeom prst="rect">
            <a:avLst/>
          </a:prstGeom>
        </p:spPr>
      </p:pic>
    </p:spTree>
    <p:extLst>
      <p:ext uri="{BB962C8B-B14F-4D97-AF65-F5344CB8AC3E}">
        <p14:creationId xmlns:p14="http://schemas.microsoft.com/office/powerpoint/2010/main" val="1568450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131C9B-2B21-C743-BB69-91B5DDB0F948}"/>
              </a:ext>
            </a:extLst>
          </p:cNvPr>
          <p:cNvSpPr/>
          <p:nvPr/>
        </p:nvSpPr>
        <p:spPr>
          <a:xfrm>
            <a:off x="2046982" y="1608783"/>
            <a:ext cx="2979832" cy="92240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Calibri" panose="020F0502020204030204"/>
            </a:endParaRPr>
          </a:p>
        </p:txBody>
      </p:sp>
      <p:sp>
        <p:nvSpPr>
          <p:cNvPr id="4" name="Oval 3">
            <a:extLst>
              <a:ext uri="{FF2B5EF4-FFF2-40B4-BE49-F238E27FC236}">
                <a16:creationId xmlns:a16="http://schemas.microsoft.com/office/drawing/2014/main" id="{13C5F88F-BAE7-4F4D-8D45-17B350D04DD2}"/>
              </a:ext>
            </a:extLst>
          </p:cNvPr>
          <p:cNvSpPr/>
          <p:nvPr/>
        </p:nvSpPr>
        <p:spPr>
          <a:xfrm>
            <a:off x="1312699" y="1481658"/>
            <a:ext cx="1176655" cy="117665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Calibri" panose="020F0502020204030204"/>
            </a:endParaRPr>
          </a:p>
        </p:txBody>
      </p:sp>
      <p:sp>
        <p:nvSpPr>
          <p:cNvPr id="7" name="TextBox 6">
            <a:extLst>
              <a:ext uri="{FF2B5EF4-FFF2-40B4-BE49-F238E27FC236}">
                <a16:creationId xmlns:a16="http://schemas.microsoft.com/office/drawing/2014/main" id="{5837DE52-AB28-764C-B7EE-0363DA0131EA}"/>
              </a:ext>
            </a:extLst>
          </p:cNvPr>
          <p:cNvSpPr txBox="1"/>
          <p:nvPr/>
        </p:nvSpPr>
        <p:spPr>
          <a:xfrm>
            <a:off x="1662820" y="1677571"/>
            <a:ext cx="476412" cy="784830"/>
          </a:xfrm>
          <a:prstGeom prst="rect">
            <a:avLst/>
          </a:prstGeom>
          <a:noFill/>
        </p:spPr>
        <p:txBody>
          <a:bodyPr wrap="none" rtlCol="0" anchor="ctr">
            <a:spAutoFit/>
          </a:bodyPr>
          <a:lstStyle/>
          <a:p>
            <a:pPr algn="ctr" defTabSz="914217"/>
            <a:r>
              <a:rPr lang="en-US" sz="4500" b="1" dirty="0">
                <a:solidFill>
                  <a:srgbClr val="FFFFFF"/>
                </a:solidFill>
                <a:latin typeface="Poppins" pitchFamily="2" charset="77"/>
                <a:cs typeface="Poppins" pitchFamily="2" charset="77"/>
              </a:rPr>
              <a:t>7</a:t>
            </a:r>
          </a:p>
        </p:txBody>
      </p:sp>
      <p:sp>
        <p:nvSpPr>
          <p:cNvPr id="13" name="TextBox 12">
            <a:extLst>
              <a:ext uri="{FF2B5EF4-FFF2-40B4-BE49-F238E27FC236}">
                <a16:creationId xmlns:a16="http://schemas.microsoft.com/office/drawing/2014/main" id="{F72B5BF2-90F4-3D40-8299-9E99909EFB2C}"/>
              </a:ext>
            </a:extLst>
          </p:cNvPr>
          <p:cNvSpPr txBox="1"/>
          <p:nvPr/>
        </p:nvSpPr>
        <p:spPr>
          <a:xfrm>
            <a:off x="2653184" y="1900708"/>
            <a:ext cx="2209800" cy="338554"/>
          </a:xfrm>
          <a:prstGeom prst="rect">
            <a:avLst/>
          </a:prstGeom>
          <a:noFill/>
        </p:spPr>
        <p:txBody>
          <a:bodyPr wrap="squar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PRACTISE!</a:t>
            </a:r>
          </a:p>
        </p:txBody>
      </p:sp>
      <p:sp>
        <p:nvSpPr>
          <p:cNvPr id="16" name="Rounded Rectangle 15">
            <a:extLst>
              <a:ext uri="{FF2B5EF4-FFF2-40B4-BE49-F238E27FC236}">
                <a16:creationId xmlns:a16="http://schemas.microsoft.com/office/drawing/2014/main" id="{EDF9EDD9-0462-D94A-B663-23FF753DB9B4}"/>
              </a:ext>
            </a:extLst>
          </p:cNvPr>
          <p:cNvSpPr/>
          <p:nvPr/>
        </p:nvSpPr>
        <p:spPr>
          <a:xfrm>
            <a:off x="5296591" y="1348645"/>
            <a:ext cx="5582712" cy="144268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dirty="0">
                <a:solidFill>
                  <a:srgbClr val="FFFFFF"/>
                </a:solidFill>
                <a:latin typeface="Calibri" panose="020F0502020204030204"/>
              </a:rPr>
              <a:t>Keep practising these approaches to</a:t>
            </a:r>
          </a:p>
          <a:p>
            <a:pPr algn="ctr" defTabSz="914217"/>
            <a:r>
              <a:rPr lang="en-GB" dirty="0">
                <a:solidFill>
                  <a:srgbClr val="FFFFFF"/>
                </a:solidFill>
                <a:latin typeface="Calibri" panose="020F0502020204030204"/>
              </a:rPr>
              <a:t>improve your resilience</a:t>
            </a:r>
          </a:p>
        </p:txBody>
      </p:sp>
      <p:sp>
        <p:nvSpPr>
          <p:cNvPr id="11" name="Rectangle 10">
            <a:extLst>
              <a:ext uri="{FF2B5EF4-FFF2-40B4-BE49-F238E27FC236}">
                <a16:creationId xmlns:a16="http://schemas.microsoft.com/office/drawing/2014/main" id="{5C9823D8-1C33-E748-86B4-BD8506E17970}"/>
              </a:ext>
            </a:extLst>
          </p:cNvPr>
          <p:cNvSpPr/>
          <p:nvPr/>
        </p:nvSpPr>
        <p:spPr>
          <a:xfrm>
            <a:off x="2046982" y="3395942"/>
            <a:ext cx="2979832" cy="922405"/>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Calibri" panose="020F0502020204030204"/>
            </a:endParaRPr>
          </a:p>
        </p:txBody>
      </p:sp>
      <p:sp>
        <p:nvSpPr>
          <p:cNvPr id="5" name="Oval 4">
            <a:extLst>
              <a:ext uri="{FF2B5EF4-FFF2-40B4-BE49-F238E27FC236}">
                <a16:creationId xmlns:a16="http://schemas.microsoft.com/office/drawing/2014/main" id="{4EC070D2-D02F-BF47-8EFD-2BF87286C07D}"/>
              </a:ext>
            </a:extLst>
          </p:cNvPr>
          <p:cNvSpPr/>
          <p:nvPr/>
        </p:nvSpPr>
        <p:spPr>
          <a:xfrm>
            <a:off x="1312699" y="3268817"/>
            <a:ext cx="1176655" cy="11766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Calibri" panose="020F0502020204030204"/>
            </a:endParaRPr>
          </a:p>
        </p:txBody>
      </p:sp>
      <p:sp>
        <p:nvSpPr>
          <p:cNvPr id="8" name="TextBox 7">
            <a:extLst>
              <a:ext uri="{FF2B5EF4-FFF2-40B4-BE49-F238E27FC236}">
                <a16:creationId xmlns:a16="http://schemas.microsoft.com/office/drawing/2014/main" id="{D173223F-1DFA-994A-A810-202C181AFC15}"/>
              </a:ext>
            </a:extLst>
          </p:cNvPr>
          <p:cNvSpPr txBox="1"/>
          <p:nvPr/>
        </p:nvSpPr>
        <p:spPr>
          <a:xfrm>
            <a:off x="1662820" y="3464730"/>
            <a:ext cx="476412" cy="784830"/>
          </a:xfrm>
          <a:prstGeom prst="rect">
            <a:avLst/>
          </a:prstGeom>
          <a:noFill/>
        </p:spPr>
        <p:txBody>
          <a:bodyPr wrap="none" rtlCol="0" anchor="ctr">
            <a:spAutoFit/>
          </a:bodyPr>
          <a:lstStyle/>
          <a:p>
            <a:pPr algn="ctr" defTabSz="914217"/>
            <a:r>
              <a:rPr lang="en-US" sz="4500" b="1" dirty="0">
                <a:solidFill>
                  <a:srgbClr val="FFFFFF"/>
                </a:solidFill>
                <a:latin typeface="Poppins" pitchFamily="2" charset="77"/>
                <a:cs typeface="Poppins" pitchFamily="2" charset="77"/>
              </a:rPr>
              <a:t>8</a:t>
            </a:r>
          </a:p>
        </p:txBody>
      </p:sp>
      <p:sp>
        <p:nvSpPr>
          <p:cNvPr id="14" name="TextBox 13">
            <a:extLst>
              <a:ext uri="{FF2B5EF4-FFF2-40B4-BE49-F238E27FC236}">
                <a16:creationId xmlns:a16="http://schemas.microsoft.com/office/drawing/2014/main" id="{064DB340-BACD-3A40-AF80-7C12B881A115}"/>
              </a:ext>
            </a:extLst>
          </p:cNvPr>
          <p:cNvSpPr txBox="1"/>
          <p:nvPr/>
        </p:nvSpPr>
        <p:spPr>
          <a:xfrm>
            <a:off x="2653184" y="3687867"/>
            <a:ext cx="2209800" cy="338554"/>
          </a:xfrm>
          <a:prstGeom prst="rect">
            <a:avLst/>
          </a:prstGeom>
          <a:noFill/>
        </p:spPr>
        <p:txBody>
          <a:bodyPr wrap="squar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DEVELOP FOCUS</a:t>
            </a:r>
          </a:p>
        </p:txBody>
      </p:sp>
      <p:sp>
        <p:nvSpPr>
          <p:cNvPr id="17" name="Rounded Rectangle 16">
            <a:extLst>
              <a:ext uri="{FF2B5EF4-FFF2-40B4-BE49-F238E27FC236}">
                <a16:creationId xmlns:a16="http://schemas.microsoft.com/office/drawing/2014/main" id="{9E400B06-3158-5842-98CD-1AD69609E9C3}"/>
              </a:ext>
            </a:extLst>
          </p:cNvPr>
          <p:cNvSpPr/>
          <p:nvPr/>
        </p:nvSpPr>
        <p:spPr>
          <a:xfrm>
            <a:off x="5296591" y="3135803"/>
            <a:ext cx="5582712" cy="144268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dirty="0">
                <a:solidFill>
                  <a:srgbClr val="FFFFFF"/>
                </a:solidFill>
                <a:latin typeface="Calibri" panose="020F0502020204030204"/>
              </a:rPr>
              <a:t>Concentrate when you must and</a:t>
            </a:r>
          </a:p>
          <a:p>
            <a:pPr algn="ctr" defTabSz="914217"/>
            <a:r>
              <a:rPr lang="en-GB" dirty="0">
                <a:solidFill>
                  <a:srgbClr val="FFFFFF"/>
                </a:solidFill>
                <a:latin typeface="Calibri" panose="020F0502020204030204"/>
              </a:rPr>
              <a:t>make the right choices in how you</a:t>
            </a:r>
          </a:p>
          <a:p>
            <a:pPr algn="ctr" defTabSz="914217"/>
            <a:r>
              <a:rPr lang="en-GB" dirty="0">
                <a:solidFill>
                  <a:srgbClr val="FFFFFF"/>
                </a:solidFill>
                <a:latin typeface="Calibri" panose="020F0502020204030204"/>
              </a:rPr>
              <a:t>spend your time</a:t>
            </a:r>
          </a:p>
        </p:txBody>
      </p:sp>
      <p:sp>
        <p:nvSpPr>
          <p:cNvPr id="15" name="TextBox 14">
            <a:extLst>
              <a:ext uri="{FF2B5EF4-FFF2-40B4-BE49-F238E27FC236}">
                <a16:creationId xmlns:a16="http://schemas.microsoft.com/office/drawing/2014/main" id="{066434B0-9B41-6847-BB7E-A0691E7246B0}"/>
              </a:ext>
            </a:extLst>
          </p:cNvPr>
          <p:cNvSpPr txBox="1"/>
          <p:nvPr/>
        </p:nvSpPr>
        <p:spPr>
          <a:xfrm>
            <a:off x="2653184" y="5475026"/>
            <a:ext cx="2209800" cy="338554"/>
          </a:xfrm>
          <a:prstGeom prst="rect">
            <a:avLst/>
          </a:prstGeom>
          <a:noFill/>
        </p:spPr>
        <p:txBody>
          <a:bodyPr wrap="square" rtlCol="0" anchor="ctr" anchorCtr="0">
            <a:spAutoFit/>
          </a:bodyPr>
          <a:lstStyle/>
          <a:p>
            <a:pPr algn="ctr" defTabSz="914217"/>
            <a:endParaRPr lang="en-GB" sz="1600" b="1" dirty="0">
              <a:solidFill>
                <a:srgbClr val="FFFFFF"/>
              </a:solidFill>
              <a:latin typeface="Poppins" pitchFamily="2" charset="77"/>
              <a:ea typeface="League Spartan" charset="0"/>
              <a:cs typeface="Poppins" pitchFamily="2" charset="77"/>
            </a:endParaRPr>
          </a:p>
        </p:txBody>
      </p:sp>
      <p:sp>
        <p:nvSpPr>
          <p:cNvPr id="18" name="Rounded Rectangle 17">
            <a:extLst>
              <a:ext uri="{FF2B5EF4-FFF2-40B4-BE49-F238E27FC236}">
                <a16:creationId xmlns:a16="http://schemas.microsoft.com/office/drawing/2014/main" id="{CB752B34-64C3-FC46-BC6A-1912773FFBA8}"/>
              </a:ext>
            </a:extLst>
          </p:cNvPr>
          <p:cNvSpPr/>
          <p:nvPr/>
        </p:nvSpPr>
        <p:spPr>
          <a:xfrm>
            <a:off x="2991916" y="4922962"/>
            <a:ext cx="8748979" cy="1858228"/>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GB" dirty="0">
                <a:solidFill>
                  <a:srgbClr val="FFFFFF"/>
                </a:solidFill>
                <a:latin typeface="Calibri" panose="020F0502020204030204"/>
              </a:rPr>
              <a:t>‘A resilient leader is a person who sees failures as temporary setbacks</a:t>
            </a:r>
          </a:p>
          <a:p>
            <a:pPr algn="ctr" defTabSz="914217"/>
            <a:r>
              <a:rPr lang="en-GB" dirty="0">
                <a:solidFill>
                  <a:srgbClr val="FFFFFF"/>
                </a:solidFill>
                <a:latin typeface="Calibri" panose="020F0502020204030204"/>
              </a:rPr>
              <a:t>they can recover from quickly. They maintain a positive attitude and a</a:t>
            </a:r>
          </a:p>
          <a:p>
            <a:pPr algn="ctr" defTabSz="914217"/>
            <a:r>
              <a:rPr lang="en-GB" dirty="0">
                <a:solidFill>
                  <a:srgbClr val="FFFFFF"/>
                </a:solidFill>
                <a:latin typeface="Calibri" panose="020F0502020204030204"/>
              </a:rPr>
              <a:t>strong sense of opportunity during periods of turbulence. When faced with</a:t>
            </a:r>
          </a:p>
          <a:p>
            <a:pPr algn="ctr" defTabSz="914217"/>
            <a:r>
              <a:rPr lang="en-GB" dirty="0">
                <a:solidFill>
                  <a:srgbClr val="FFFFFF"/>
                </a:solidFill>
                <a:latin typeface="Calibri" panose="020F0502020204030204"/>
              </a:rPr>
              <a:t>ambiguity, a resilient leader finds ways to move forward and avoids getting</a:t>
            </a:r>
          </a:p>
          <a:p>
            <a:pPr algn="ctr" defTabSz="914217"/>
            <a:r>
              <a:rPr lang="en-GB" dirty="0">
                <a:solidFill>
                  <a:srgbClr val="FFFFFF"/>
                </a:solidFill>
                <a:latin typeface="Calibri" panose="020F0502020204030204"/>
              </a:rPr>
              <a:t>stuck.’ (Folkman, 2017)</a:t>
            </a:r>
          </a:p>
        </p:txBody>
      </p:sp>
      <p:pic>
        <p:nvPicPr>
          <p:cNvPr id="3" name="Picture 2">
            <a:extLst>
              <a:ext uri="{FF2B5EF4-FFF2-40B4-BE49-F238E27FC236}">
                <a16:creationId xmlns:a16="http://schemas.microsoft.com/office/drawing/2014/main" id="{9C2EB1C4-680C-4B90-8D0D-2E28D5C8D9E7}"/>
              </a:ext>
            </a:extLst>
          </p:cNvPr>
          <p:cNvPicPr>
            <a:picLocks noChangeAspect="1"/>
          </p:cNvPicPr>
          <p:nvPr/>
        </p:nvPicPr>
        <p:blipFill>
          <a:blip r:embed="rId2"/>
          <a:stretch>
            <a:fillRect/>
          </a:stretch>
        </p:blipFill>
        <p:spPr>
          <a:xfrm>
            <a:off x="10576006" y="202498"/>
            <a:ext cx="1146147" cy="1146147"/>
          </a:xfrm>
          <a:prstGeom prst="rect">
            <a:avLst/>
          </a:prstGeom>
        </p:spPr>
      </p:pic>
    </p:spTree>
    <p:extLst>
      <p:ext uri="{BB962C8B-B14F-4D97-AF65-F5344CB8AC3E}">
        <p14:creationId xmlns:p14="http://schemas.microsoft.com/office/powerpoint/2010/main" val="1608775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A6EDDB20-42F1-724F-99D6-7A0DE007CE52}"/>
              </a:ext>
            </a:extLst>
          </p:cNvPr>
          <p:cNvSpPr>
            <a:spLocks/>
          </p:cNvSpPr>
          <p:nvPr/>
        </p:nvSpPr>
        <p:spPr bwMode="auto">
          <a:xfrm>
            <a:off x="3722372" y="2299633"/>
            <a:ext cx="4754540" cy="3001152"/>
          </a:xfrm>
          <a:custGeom>
            <a:avLst/>
            <a:gdLst>
              <a:gd name="T0" fmla="*/ 294 w 698"/>
              <a:gd name="T1" fmla="*/ 84 h 439"/>
              <a:gd name="T2" fmla="*/ 447 w 698"/>
              <a:gd name="T3" fmla="*/ 96 h 439"/>
              <a:gd name="T4" fmla="*/ 603 w 698"/>
              <a:gd name="T5" fmla="*/ 145 h 439"/>
              <a:gd name="T6" fmla="*/ 686 w 698"/>
              <a:gd name="T7" fmla="*/ 248 h 439"/>
              <a:gd name="T8" fmla="*/ 578 w 698"/>
              <a:gd name="T9" fmla="*/ 327 h 439"/>
              <a:gd name="T10" fmla="*/ 431 w 698"/>
              <a:gd name="T11" fmla="*/ 359 h 439"/>
              <a:gd name="T12" fmla="*/ 275 w 698"/>
              <a:gd name="T13" fmla="*/ 354 h 439"/>
              <a:gd name="T14" fmla="*/ 125 w 698"/>
              <a:gd name="T15" fmla="*/ 337 h 439"/>
              <a:gd name="T16" fmla="*/ 8 w 698"/>
              <a:gd name="T17" fmla="*/ 241 h 439"/>
              <a:gd name="T18" fmla="*/ 125 w 698"/>
              <a:gd name="T19" fmla="*/ 145 h 439"/>
              <a:gd name="T20" fmla="*/ 294 w 698"/>
              <a:gd name="T21" fmla="*/ 84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8" h="439">
                <a:moveTo>
                  <a:pt x="294" y="84"/>
                </a:moveTo>
                <a:cubicBezTo>
                  <a:pt x="378" y="12"/>
                  <a:pt x="447" y="96"/>
                  <a:pt x="447" y="96"/>
                </a:cubicBezTo>
                <a:cubicBezTo>
                  <a:pt x="564" y="27"/>
                  <a:pt x="603" y="145"/>
                  <a:pt x="603" y="145"/>
                </a:cubicBezTo>
                <a:cubicBezTo>
                  <a:pt x="603" y="145"/>
                  <a:pt x="698" y="153"/>
                  <a:pt x="686" y="248"/>
                </a:cubicBezTo>
                <a:cubicBezTo>
                  <a:pt x="674" y="343"/>
                  <a:pt x="578" y="327"/>
                  <a:pt x="578" y="327"/>
                </a:cubicBezTo>
                <a:cubicBezTo>
                  <a:pt x="512" y="419"/>
                  <a:pt x="431" y="359"/>
                  <a:pt x="431" y="359"/>
                </a:cubicBezTo>
                <a:cubicBezTo>
                  <a:pt x="340" y="439"/>
                  <a:pt x="275" y="354"/>
                  <a:pt x="275" y="354"/>
                </a:cubicBezTo>
                <a:cubicBezTo>
                  <a:pt x="183" y="419"/>
                  <a:pt x="125" y="337"/>
                  <a:pt x="125" y="337"/>
                </a:cubicBezTo>
                <a:cubicBezTo>
                  <a:pt x="125" y="337"/>
                  <a:pt x="18" y="354"/>
                  <a:pt x="8" y="241"/>
                </a:cubicBezTo>
                <a:cubicBezTo>
                  <a:pt x="0" y="135"/>
                  <a:pt x="125" y="145"/>
                  <a:pt x="125" y="145"/>
                </a:cubicBezTo>
                <a:cubicBezTo>
                  <a:pt x="160" y="0"/>
                  <a:pt x="294" y="84"/>
                  <a:pt x="294" y="84"/>
                </a:cubicBezTo>
                <a:close/>
              </a:path>
            </a:pathLst>
          </a:custGeom>
          <a:noFill/>
          <a:ln w="1270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Lato Light" panose="020F0502020204030203" pitchFamily="34" charset="0"/>
            </a:endParaRPr>
          </a:p>
        </p:txBody>
      </p:sp>
      <p:sp>
        <p:nvSpPr>
          <p:cNvPr id="16" name="Freeform 6">
            <a:extLst>
              <a:ext uri="{FF2B5EF4-FFF2-40B4-BE49-F238E27FC236}">
                <a16:creationId xmlns:a16="http://schemas.microsoft.com/office/drawing/2014/main" id="{F8D93BD8-1966-704D-9F31-40D2BA7B7FEA}"/>
              </a:ext>
            </a:extLst>
          </p:cNvPr>
          <p:cNvSpPr>
            <a:spLocks/>
          </p:cNvSpPr>
          <p:nvPr/>
        </p:nvSpPr>
        <p:spPr bwMode="auto">
          <a:xfrm>
            <a:off x="3844174" y="2676370"/>
            <a:ext cx="804462" cy="628840"/>
          </a:xfrm>
          <a:custGeom>
            <a:avLst/>
            <a:gdLst>
              <a:gd name="T0" fmla="*/ 118 w 118"/>
              <a:gd name="T1" fmla="*/ 0 h 92"/>
              <a:gd name="T2" fmla="*/ 84 w 118"/>
              <a:gd name="T3" fmla="*/ 57 h 92"/>
              <a:gd name="T4" fmla="*/ 0 w 118"/>
              <a:gd name="T5" fmla="*/ 92 h 92"/>
            </a:gdLst>
            <a:ahLst/>
            <a:cxnLst>
              <a:cxn ang="0">
                <a:pos x="T0" y="T1"/>
              </a:cxn>
              <a:cxn ang="0">
                <a:pos x="T2" y="T3"/>
              </a:cxn>
              <a:cxn ang="0">
                <a:pos x="T4" y="T5"/>
              </a:cxn>
            </a:cxnLst>
            <a:rect l="0" t="0" r="r" b="b"/>
            <a:pathLst>
              <a:path w="118" h="92">
                <a:moveTo>
                  <a:pt x="118" y="0"/>
                </a:moveTo>
                <a:cubicBezTo>
                  <a:pt x="118" y="0"/>
                  <a:pt x="89" y="24"/>
                  <a:pt x="84" y="57"/>
                </a:cubicBezTo>
                <a:cubicBezTo>
                  <a:pt x="84" y="57"/>
                  <a:pt x="21" y="60"/>
                  <a:pt x="0" y="92"/>
                </a:cubicBezTo>
              </a:path>
            </a:pathLst>
          </a:custGeom>
          <a:noFill/>
          <a:ln w="63500" cap="sq">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Lato Light" panose="020F0502020204030203" pitchFamily="34" charset="0"/>
            </a:endParaRPr>
          </a:p>
        </p:txBody>
      </p:sp>
      <p:sp>
        <p:nvSpPr>
          <p:cNvPr id="17" name="Freeform 7">
            <a:extLst>
              <a:ext uri="{FF2B5EF4-FFF2-40B4-BE49-F238E27FC236}">
                <a16:creationId xmlns:a16="http://schemas.microsoft.com/office/drawing/2014/main" id="{47A3F453-1581-164C-A72B-8DF043F8ADFF}"/>
              </a:ext>
            </a:extLst>
          </p:cNvPr>
          <p:cNvSpPr>
            <a:spLocks/>
          </p:cNvSpPr>
          <p:nvPr/>
        </p:nvSpPr>
        <p:spPr bwMode="auto">
          <a:xfrm>
            <a:off x="4988549" y="2381779"/>
            <a:ext cx="1212358" cy="219527"/>
          </a:xfrm>
          <a:custGeom>
            <a:avLst/>
            <a:gdLst>
              <a:gd name="T0" fmla="*/ 0 w 178"/>
              <a:gd name="T1" fmla="*/ 18 h 32"/>
              <a:gd name="T2" fmla="*/ 109 w 178"/>
              <a:gd name="T3" fmla="*/ 32 h 32"/>
              <a:gd name="T4" fmla="*/ 178 w 178"/>
              <a:gd name="T5" fmla="*/ 13 h 32"/>
            </a:gdLst>
            <a:ahLst/>
            <a:cxnLst>
              <a:cxn ang="0">
                <a:pos x="T0" y="T1"/>
              </a:cxn>
              <a:cxn ang="0">
                <a:pos x="T2" y="T3"/>
              </a:cxn>
              <a:cxn ang="0">
                <a:pos x="T4" y="T5"/>
              </a:cxn>
            </a:cxnLst>
            <a:rect l="0" t="0" r="r" b="b"/>
            <a:pathLst>
              <a:path w="178" h="32">
                <a:moveTo>
                  <a:pt x="0" y="18"/>
                </a:moveTo>
                <a:cubicBezTo>
                  <a:pt x="0" y="18"/>
                  <a:pt x="45" y="0"/>
                  <a:pt x="109" y="32"/>
                </a:cubicBezTo>
                <a:cubicBezTo>
                  <a:pt x="109" y="32"/>
                  <a:pt x="144" y="10"/>
                  <a:pt x="178" y="13"/>
                </a:cubicBezTo>
              </a:path>
            </a:pathLst>
          </a:custGeom>
          <a:noFill/>
          <a:ln w="63500" cap="sq">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Lato Light" panose="020F0502020204030203" pitchFamily="34" charset="0"/>
            </a:endParaRPr>
          </a:p>
        </p:txBody>
      </p:sp>
      <p:sp>
        <p:nvSpPr>
          <p:cNvPr id="18" name="Freeform 8">
            <a:extLst>
              <a:ext uri="{FF2B5EF4-FFF2-40B4-BE49-F238E27FC236}">
                <a16:creationId xmlns:a16="http://schemas.microsoft.com/office/drawing/2014/main" id="{06BEAD0B-155A-8947-AE57-88A3B2392509}"/>
              </a:ext>
            </a:extLst>
          </p:cNvPr>
          <p:cNvSpPr>
            <a:spLocks/>
          </p:cNvSpPr>
          <p:nvPr/>
        </p:nvSpPr>
        <p:spPr bwMode="auto">
          <a:xfrm>
            <a:off x="6542237" y="2437015"/>
            <a:ext cx="1103303" cy="293175"/>
          </a:xfrm>
          <a:custGeom>
            <a:avLst/>
            <a:gdLst>
              <a:gd name="T0" fmla="*/ 0 w 162"/>
              <a:gd name="T1" fmla="*/ 14 h 43"/>
              <a:gd name="T2" fmla="*/ 37 w 162"/>
              <a:gd name="T3" fmla="*/ 35 h 43"/>
              <a:gd name="T4" fmla="*/ 162 w 162"/>
              <a:gd name="T5" fmla="*/ 43 h 43"/>
            </a:gdLst>
            <a:ahLst/>
            <a:cxnLst>
              <a:cxn ang="0">
                <a:pos x="T0" y="T1"/>
              </a:cxn>
              <a:cxn ang="0">
                <a:pos x="T2" y="T3"/>
              </a:cxn>
              <a:cxn ang="0">
                <a:pos x="T4" y="T5"/>
              </a:cxn>
            </a:cxnLst>
            <a:rect l="0" t="0" r="r" b="b"/>
            <a:pathLst>
              <a:path w="162" h="43">
                <a:moveTo>
                  <a:pt x="0" y="14"/>
                </a:moveTo>
                <a:cubicBezTo>
                  <a:pt x="0" y="14"/>
                  <a:pt x="29" y="25"/>
                  <a:pt x="37" y="35"/>
                </a:cubicBezTo>
                <a:cubicBezTo>
                  <a:pt x="37" y="35"/>
                  <a:pt x="101" y="0"/>
                  <a:pt x="162" y="43"/>
                </a:cubicBezTo>
              </a:path>
            </a:pathLst>
          </a:custGeom>
          <a:noFill/>
          <a:ln w="63500" cap="sq">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Lato Light" panose="020F0502020204030203" pitchFamily="34" charset="0"/>
            </a:endParaRPr>
          </a:p>
        </p:txBody>
      </p:sp>
      <p:sp>
        <p:nvSpPr>
          <p:cNvPr id="19" name="Freeform 9">
            <a:extLst>
              <a:ext uri="{FF2B5EF4-FFF2-40B4-BE49-F238E27FC236}">
                <a16:creationId xmlns:a16="http://schemas.microsoft.com/office/drawing/2014/main" id="{E7213313-9DD0-5649-9DB0-1AAB380BAEAB}"/>
              </a:ext>
            </a:extLst>
          </p:cNvPr>
          <p:cNvSpPr>
            <a:spLocks/>
          </p:cNvSpPr>
          <p:nvPr/>
        </p:nvSpPr>
        <p:spPr bwMode="auto">
          <a:xfrm>
            <a:off x="7911805" y="2928472"/>
            <a:ext cx="599098" cy="546694"/>
          </a:xfrm>
          <a:custGeom>
            <a:avLst/>
            <a:gdLst>
              <a:gd name="T0" fmla="*/ 0 w 88"/>
              <a:gd name="T1" fmla="*/ 0 h 80"/>
              <a:gd name="T2" fmla="*/ 12 w 88"/>
              <a:gd name="T3" fmla="*/ 20 h 80"/>
              <a:gd name="T4" fmla="*/ 88 w 88"/>
              <a:gd name="T5" fmla="*/ 80 h 80"/>
            </a:gdLst>
            <a:ahLst/>
            <a:cxnLst>
              <a:cxn ang="0">
                <a:pos x="T0" y="T1"/>
              </a:cxn>
              <a:cxn ang="0">
                <a:pos x="T2" y="T3"/>
              </a:cxn>
              <a:cxn ang="0">
                <a:pos x="T4" y="T5"/>
              </a:cxn>
            </a:cxnLst>
            <a:rect l="0" t="0" r="r" b="b"/>
            <a:pathLst>
              <a:path w="88" h="80">
                <a:moveTo>
                  <a:pt x="0" y="0"/>
                </a:moveTo>
                <a:cubicBezTo>
                  <a:pt x="12" y="20"/>
                  <a:pt x="12" y="20"/>
                  <a:pt x="12" y="20"/>
                </a:cubicBezTo>
                <a:cubicBezTo>
                  <a:pt x="12" y="20"/>
                  <a:pt x="43" y="23"/>
                  <a:pt x="88" y="80"/>
                </a:cubicBezTo>
              </a:path>
            </a:pathLst>
          </a:custGeom>
          <a:noFill/>
          <a:ln w="63500" cap="sq">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Lato Light" panose="020F0502020204030203" pitchFamily="34" charset="0"/>
            </a:endParaRPr>
          </a:p>
        </p:txBody>
      </p:sp>
      <p:sp>
        <p:nvSpPr>
          <p:cNvPr id="20" name="Freeform 10">
            <a:extLst>
              <a:ext uri="{FF2B5EF4-FFF2-40B4-BE49-F238E27FC236}">
                <a16:creationId xmlns:a16="http://schemas.microsoft.com/office/drawing/2014/main" id="{410F59FF-9D50-5944-B760-269F8E845301}"/>
              </a:ext>
            </a:extLst>
          </p:cNvPr>
          <p:cNvSpPr>
            <a:spLocks/>
          </p:cNvSpPr>
          <p:nvPr/>
        </p:nvSpPr>
        <p:spPr bwMode="auto">
          <a:xfrm>
            <a:off x="7972706" y="3900058"/>
            <a:ext cx="647252" cy="832788"/>
          </a:xfrm>
          <a:custGeom>
            <a:avLst/>
            <a:gdLst>
              <a:gd name="T0" fmla="*/ 95 w 95"/>
              <a:gd name="T1" fmla="*/ 0 h 122"/>
              <a:gd name="T2" fmla="*/ 0 w 95"/>
              <a:gd name="T3" fmla="*/ 122 h 122"/>
            </a:gdLst>
            <a:ahLst/>
            <a:cxnLst>
              <a:cxn ang="0">
                <a:pos x="T0" y="T1"/>
              </a:cxn>
              <a:cxn ang="0">
                <a:pos x="T2" y="T3"/>
              </a:cxn>
            </a:cxnLst>
            <a:rect l="0" t="0" r="r" b="b"/>
            <a:pathLst>
              <a:path w="95" h="122">
                <a:moveTo>
                  <a:pt x="95" y="0"/>
                </a:moveTo>
                <a:cubicBezTo>
                  <a:pt x="95" y="0"/>
                  <a:pt x="95" y="90"/>
                  <a:pt x="0" y="122"/>
                </a:cubicBezTo>
              </a:path>
            </a:pathLst>
          </a:custGeom>
          <a:noFill/>
          <a:ln w="63500" cap="sq">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Lato Light" panose="020F0502020204030203" pitchFamily="34" charset="0"/>
            </a:endParaRPr>
          </a:p>
        </p:txBody>
      </p:sp>
      <p:sp>
        <p:nvSpPr>
          <p:cNvPr id="21" name="Freeform 11">
            <a:extLst>
              <a:ext uri="{FF2B5EF4-FFF2-40B4-BE49-F238E27FC236}">
                <a16:creationId xmlns:a16="http://schemas.microsoft.com/office/drawing/2014/main" id="{62D9B4F5-68B4-BA4D-A0B4-A1C332F93A31}"/>
              </a:ext>
            </a:extLst>
          </p:cNvPr>
          <p:cNvSpPr>
            <a:spLocks/>
          </p:cNvSpPr>
          <p:nvPr/>
        </p:nvSpPr>
        <p:spPr bwMode="auto">
          <a:xfrm>
            <a:off x="6324126" y="4911300"/>
            <a:ext cx="1233603" cy="334248"/>
          </a:xfrm>
          <a:custGeom>
            <a:avLst/>
            <a:gdLst>
              <a:gd name="T0" fmla="*/ 0 w 181"/>
              <a:gd name="T1" fmla="*/ 41 h 49"/>
              <a:gd name="T2" fmla="*/ 52 w 181"/>
              <a:gd name="T3" fmla="*/ 17 h 49"/>
              <a:gd name="T4" fmla="*/ 181 w 181"/>
              <a:gd name="T5" fmla="*/ 0 h 49"/>
            </a:gdLst>
            <a:ahLst/>
            <a:cxnLst>
              <a:cxn ang="0">
                <a:pos x="T0" y="T1"/>
              </a:cxn>
              <a:cxn ang="0">
                <a:pos x="T2" y="T3"/>
              </a:cxn>
              <a:cxn ang="0">
                <a:pos x="T4" y="T5"/>
              </a:cxn>
            </a:cxnLst>
            <a:rect l="0" t="0" r="r" b="b"/>
            <a:pathLst>
              <a:path w="181" h="49">
                <a:moveTo>
                  <a:pt x="0" y="41"/>
                </a:moveTo>
                <a:cubicBezTo>
                  <a:pt x="0" y="41"/>
                  <a:pt x="45" y="25"/>
                  <a:pt x="52" y="17"/>
                </a:cubicBezTo>
                <a:cubicBezTo>
                  <a:pt x="52" y="17"/>
                  <a:pt x="120" y="49"/>
                  <a:pt x="181" y="0"/>
                </a:cubicBezTo>
              </a:path>
            </a:pathLst>
          </a:custGeom>
          <a:noFill/>
          <a:ln w="63500" cap="sq">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Lato Light" panose="020F0502020204030203" pitchFamily="34" charset="0"/>
            </a:endParaRPr>
          </a:p>
        </p:txBody>
      </p:sp>
      <p:sp>
        <p:nvSpPr>
          <p:cNvPr id="22" name="Freeform 12">
            <a:extLst>
              <a:ext uri="{FF2B5EF4-FFF2-40B4-BE49-F238E27FC236}">
                <a16:creationId xmlns:a16="http://schemas.microsoft.com/office/drawing/2014/main" id="{441E9087-1721-4C4C-B007-093E4D05B013}"/>
              </a:ext>
            </a:extLst>
          </p:cNvPr>
          <p:cNvSpPr>
            <a:spLocks/>
          </p:cNvSpPr>
          <p:nvPr/>
        </p:nvSpPr>
        <p:spPr bwMode="auto">
          <a:xfrm>
            <a:off x="4695374" y="4986365"/>
            <a:ext cx="1233603" cy="253519"/>
          </a:xfrm>
          <a:custGeom>
            <a:avLst/>
            <a:gdLst>
              <a:gd name="T0" fmla="*/ 0 w 181"/>
              <a:gd name="T1" fmla="*/ 0 h 37"/>
              <a:gd name="T2" fmla="*/ 127 w 181"/>
              <a:gd name="T3" fmla="*/ 0 h 37"/>
              <a:gd name="T4" fmla="*/ 176 w 181"/>
              <a:gd name="T5" fmla="*/ 28 h 37"/>
              <a:gd name="T6" fmla="*/ 181 w 181"/>
              <a:gd name="T7" fmla="*/ 30 h 37"/>
            </a:gdLst>
            <a:ahLst/>
            <a:cxnLst>
              <a:cxn ang="0">
                <a:pos x="T0" y="T1"/>
              </a:cxn>
              <a:cxn ang="0">
                <a:pos x="T2" y="T3"/>
              </a:cxn>
              <a:cxn ang="0">
                <a:pos x="T4" y="T5"/>
              </a:cxn>
              <a:cxn ang="0">
                <a:pos x="T6" y="T7"/>
              </a:cxn>
            </a:cxnLst>
            <a:rect l="0" t="0" r="r" b="b"/>
            <a:pathLst>
              <a:path w="181" h="37">
                <a:moveTo>
                  <a:pt x="0" y="0"/>
                </a:moveTo>
                <a:cubicBezTo>
                  <a:pt x="0" y="0"/>
                  <a:pt x="57" y="37"/>
                  <a:pt x="127" y="0"/>
                </a:cubicBezTo>
                <a:cubicBezTo>
                  <a:pt x="127" y="0"/>
                  <a:pt x="146" y="17"/>
                  <a:pt x="176" y="28"/>
                </a:cubicBezTo>
                <a:cubicBezTo>
                  <a:pt x="178" y="29"/>
                  <a:pt x="180" y="29"/>
                  <a:pt x="181" y="30"/>
                </a:cubicBezTo>
              </a:path>
            </a:pathLst>
          </a:custGeom>
          <a:noFill/>
          <a:ln w="63500" cap="sq">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Lato Light" panose="020F0502020204030203" pitchFamily="34" charset="0"/>
            </a:endParaRPr>
          </a:p>
        </p:txBody>
      </p:sp>
      <p:sp>
        <p:nvSpPr>
          <p:cNvPr id="23" name="Freeform 13">
            <a:extLst>
              <a:ext uri="{FF2B5EF4-FFF2-40B4-BE49-F238E27FC236}">
                <a16:creationId xmlns:a16="http://schemas.microsoft.com/office/drawing/2014/main" id="{B6C31BCF-7EFF-3F4E-A35A-8D39305A6860}"/>
              </a:ext>
            </a:extLst>
          </p:cNvPr>
          <p:cNvSpPr>
            <a:spLocks/>
          </p:cNvSpPr>
          <p:nvPr/>
        </p:nvSpPr>
        <p:spPr bwMode="auto">
          <a:xfrm>
            <a:off x="3524089" y="3900058"/>
            <a:ext cx="933346" cy="943260"/>
          </a:xfrm>
          <a:custGeom>
            <a:avLst/>
            <a:gdLst>
              <a:gd name="T0" fmla="*/ 5 w 137"/>
              <a:gd name="T1" fmla="*/ 0 h 138"/>
              <a:gd name="T2" fmla="*/ 137 w 137"/>
              <a:gd name="T3" fmla="*/ 138 h 138"/>
            </a:gdLst>
            <a:ahLst/>
            <a:cxnLst>
              <a:cxn ang="0">
                <a:pos x="T0" y="T1"/>
              </a:cxn>
              <a:cxn ang="0">
                <a:pos x="T2" y="T3"/>
              </a:cxn>
            </a:cxnLst>
            <a:rect l="0" t="0" r="r" b="b"/>
            <a:pathLst>
              <a:path w="137" h="138">
                <a:moveTo>
                  <a:pt x="5" y="0"/>
                </a:moveTo>
                <a:cubicBezTo>
                  <a:pt x="5" y="0"/>
                  <a:pt x="0" y="122"/>
                  <a:pt x="137" y="138"/>
                </a:cubicBezTo>
              </a:path>
            </a:pathLst>
          </a:custGeom>
          <a:noFill/>
          <a:ln w="63500" cap="sq">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3599" dirty="0">
              <a:latin typeface="Lato Light" panose="020F0502020204030203" pitchFamily="34" charset="0"/>
            </a:endParaRPr>
          </a:p>
        </p:txBody>
      </p:sp>
      <p:cxnSp>
        <p:nvCxnSpPr>
          <p:cNvPr id="9" name="Straight Arrow Connector 8">
            <a:extLst>
              <a:ext uri="{FF2B5EF4-FFF2-40B4-BE49-F238E27FC236}">
                <a16:creationId xmlns:a16="http://schemas.microsoft.com/office/drawing/2014/main" id="{C907F0F9-9E6F-A94E-9500-96B247FCC7DD}"/>
              </a:ext>
            </a:extLst>
          </p:cNvPr>
          <p:cNvCxnSpPr/>
          <p:nvPr/>
        </p:nvCxnSpPr>
        <p:spPr>
          <a:xfrm flipV="1">
            <a:off x="7329702" y="2163667"/>
            <a:ext cx="228027" cy="437639"/>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632FBE8-ACBE-6742-82DA-F455EA9B5527}"/>
              </a:ext>
            </a:extLst>
          </p:cNvPr>
          <p:cNvCxnSpPr>
            <a:stCxn id="17" idx="1"/>
          </p:cNvCxnSpPr>
          <p:nvPr/>
        </p:nvCxnSpPr>
        <p:spPr>
          <a:xfrm flipH="1" flipV="1">
            <a:off x="5604642" y="2146671"/>
            <a:ext cx="126306" cy="454635"/>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A338701-D508-CE43-871A-8A01532DA73B}"/>
              </a:ext>
            </a:extLst>
          </p:cNvPr>
          <p:cNvCxnSpPr/>
          <p:nvPr/>
        </p:nvCxnSpPr>
        <p:spPr>
          <a:xfrm flipH="1" flipV="1">
            <a:off x="4031667" y="2730189"/>
            <a:ext cx="422059" cy="198283"/>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2B87C4F-26EF-5941-A60C-1433B5EF0024}"/>
              </a:ext>
            </a:extLst>
          </p:cNvPr>
          <p:cNvCxnSpPr/>
          <p:nvPr/>
        </p:nvCxnSpPr>
        <p:spPr>
          <a:xfrm flipH="1">
            <a:off x="3190177" y="4173944"/>
            <a:ext cx="396566" cy="152961"/>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5F68EFB-795D-2340-A5D4-43B74E8160DB}"/>
              </a:ext>
            </a:extLst>
          </p:cNvPr>
          <p:cNvCxnSpPr/>
          <p:nvPr/>
        </p:nvCxnSpPr>
        <p:spPr>
          <a:xfrm flipH="1">
            <a:off x="5052283" y="5103918"/>
            <a:ext cx="84978" cy="382403"/>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9903A30-A9E8-6B4C-89F0-555FDBEAC613}"/>
              </a:ext>
            </a:extLst>
          </p:cNvPr>
          <p:cNvCxnSpPr/>
          <p:nvPr/>
        </p:nvCxnSpPr>
        <p:spPr>
          <a:xfrm>
            <a:off x="7117257" y="5103918"/>
            <a:ext cx="144464" cy="373905"/>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C12EDED-6A56-874C-9279-F50185225526}"/>
              </a:ext>
            </a:extLst>
          </p:cNvPr>
          <p:cNvCxnSpPr/>
          <p:nvPr/>
        </p:nvCxnSpPr>
        <p:spPr>
          <a:xfrm>
            <a:off x="8476911" y="4330615"/>
            <a:ext cx="395149" cy="331416"/>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0AE9169-6FCE-C949-BB5C-670ED641FC67}"/>
              </a:ext>
            </a:extLst>
          </p:cNvPr>
          <p:cNvCxnSpPr/>
          <p:nvPr/>
        </p:nvCxnSpPr>
        <p:spPr>
          <a:xfrm flipV="1">
            <a:off x="8285205" y="2840458"/>
            <a:ext cx="323626" cy="372488"/>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F33B9B31-D927-314A-B49D-A3E6FD337342}"/>
              </a:ext>
            </a:extLst>
          </p:cNvPr>
          <p:cNvSpPr txBox="1"/>
          <p:nvPr/>
        </p:nvSpPr>
        <p:spPr>
          <a:xfrm>
            <a:off x="6602616" y="704649"/>
            <a:ext cx="2753903" cy="1323439"/>
          </a:xfrm>
          <a:prstGeom prst="rect">
            <a:avLst/>
          </a:prstGeom>
          <a:noFill/>
        </p:spPr>
        <p:txBody>
          <a:bodyPr wrap="square" rtlCol="0" anchor="ctr" anchorCtr="0">
            <a:spAutoFit/>
          </a:bodyPr>
          <a:lstStyle/>
          <a:p>
            <a:pPr algn="ctr"/>
            <a:r>
              <a:rPr lang="en-US" sz="1600" dirty="0">
                <a:solidFill>
                  <a:srgbClr val="151515"/>
                </a:solidFill>
                <a:latin typeface="Lato Light"/>
                <a:ea typeface="League Spartan" charset="0"/>
                <a:cs typeface="Poppins" pitchFamily="2" charset="77"/>
              </a:rPr>
              <a:t>Share the </a:t>
            </a:r>
          </a:p>
          <a:p>
            <a:pPr algn="ctr"/>
            <a:r>
              <a:rPr lang="en-US" sz="1600" dirty="0">
                <a:solidFill>
                  <a:srgbClr val="151515"/>
                </a:solidFill>
                <a:latin typeface="Lato Light"/>
                <a:ea typeface="League Spartan" charset="0"/>
                <a:cs typeface="Poppins" pitchFamily="2" charset="77"/>
              </a:rPr>
              <a:t>responsibility for </a:t>
            </a:r>
          </a:p>
          <a:p>
            <a:pPr algn="ctr"/>
            <a:r>
              <a:rPr lang="en-US" sz="1600" dirty="0">
                <a:solidFill>
                  <a:srgbClr val="151515"/>
                </a:solidFill>
                <a:latin typeface="Lato Light"/>
                <a:ea typeface="League Spartan" charset="0"/>
                <a:cs typeface="Poppins" pitchFamily="2" charset="77"/>
              </a:rPr>
              <a:t>resilience and be </a:t>
            </a:r>
          </a:p>
          <a:p>
            <a:pPr algn="ctr"/>
            <a:r>
              <a:rPr lang="en-US" sz="1600" dirty="0">
                <a:solidFill>
                  <a:srgbClr val="151515"/>
                </a:solidFill>
                <a:latin typeface="Lato Light"/>
                <a:ea typeface="League Spartan" charset="0"/>
                <a:cs typeface="Poppins" pitchFamily="2" charset="77"/>
              </a:rPr>
              <a:t>open about different </a:t>
            </a:r>
          </a:p>
          <a:p>
            <a:pPr algn="ctr"/>
            <a:r>
              <a:rPr lang="en-US" sz="1600" dirty="0">
                <a:solidFill>
                  <a:srgbClr val="151515"/>
                </a:solidFill>
                <a:latin typeface="Lato Light"/>
                <a:ea typeface="League Spartan" charset="0"/>
                <a:cs typeface="Poppins" pitchFamily="2" charset="77"/>
              </a:rPr>
              <a:t>levels of resilience</a:t>
            </a:r>
          </a:p>
        </p:txBody>
      </p:sp>
      <p:sp>
        <p:nvSpPr>
          <p:cNvPr id="39" name="TextBox 38">
            <a:extLst>
              <a:ext uri="{FF2B5EF4-FFF2-40B4-BE49-F238E27FC236}">
                <a16:creationId xmlns:a16="http://schemas.microsoft.com/office/drawing/2014/main" id="{4DB7D76D-E72A-054D-A0CC-0E1C126CEE60}"/>
              </a:ext>
            </a:extLst>
          </p:cNvPr>
          <p:cNvSpPr txBox="1"/>
          <p:nvPr/>
        </p:nvSpPr>
        <p:spPr>
          <a:xfrm>
            <a:off x="8122291" y="2209002"/>
            <a:ext cx="2753903" cy="830997"/>
          </a:xfrm>
          <a:prstGeom prst="rect">
            <a:avLst/>
          </a:prstGeom>
          <a:noFill/>
        </p:spPr>
        <p:txBody>
          <a:bodyPr wrap="square">
            <a:spAutoFit/>
          </a:bodyPr>
          <a:lstStyle/>
          <a:p>
            <a:pPr algn="ctr"/>
            <a:r>
              <a:rPr lang="en-US" sz="1600" dirty="0">
                <a:solidFill>
                  <a:srgbClr val="151515"/>
                </a:solidFill>
                <a:latin typeface="Lato Light"/>
              </a:rPr>
              <a:t>Keep the </a:t>
            </a:r>
          </a:p>
          <a:p>
            <a:pPr algn="ctr"/>
            <a:r>
              <a:rPr lang="en-US" sz="1600" dirty="0">
                <a:solidFill>
                  <a:srgbClr val="151515"/>
                </a:solidFill>
                <a:latin typeface="Lato Light"/>
              </a:rPr>
              <a:t>messages to your </a:t>
            </a:r>
          </a:p>
          <a:p>
            <a:pPr algn="ctr"/>
            <a:r>
              <a:rPr lang="en-US" sz="1600" dirty="0">
                <a:solidFill>
                  <a:srgbClr val="151515"/>
                </a:solidFill>
                <a:latin typeface="Lato Light"/>
              </a:rPr>
              <a:t>team positive</a:t>
            </a:r>
          </a:p>
        </p:txBody>
      </p:sp>
      <p:sp>
        <p:nvSpPr>
          <p:cNvPr id="41" name="TextBox 40">
            <a:extLst>
              <a:ext uri="{FF2B5EF4-FFF2-40B4-BE49-F238E27FC236}">
                <a16:creationId xmlns:a16="http://schemas.microsoft.com/office/drawing/2014/main" id="{574A970A-F543-7648-8B1B-A4EA8479FBEB}"/>
              </a:ext>
            </a:extLst>
          </p:cNvPr>
          <p:cNvSpPr txBox="1"/>
          <p:nvPr/>
        </p:nvSpPr>
        <p:spPr>
          <a:xfrm>
            <a:off x="8296332" y="4431777"/>
            <a:ext cx="2880209" cy="830997"/>
          </a:xfrm>
          <a:prstGeom prst="rect">
            <a:avLst/>
          </a:prstGeom>
          <a:noFill/>
        </p:spPr>
        <p:txBody>
          <a:bodyPr wrap="square">
            <a:spAutoFit/>
          </a:bodyPr>
          <a:lstStyle/>
          <a:p>
            <a:pPr algn="ctr"/>
            <a:r>
              <a:rPr lang="en-US" sz="1600" dirty="0">
                <a:solidFill>
                  <a:srgbClr val="151515"/>
                </a:solidFill>
                <a:latin typeface="Lato Light"/>
              </a:rPr>
              <a:t>Reward </a:t>
            </a:r>
          </a:p>
          <a:p>
            <a:pPr algn="ctr"/>
            <a:r>
              <a:rPr lang="en-US" sz="1600" dirty="0">
                <a:solidFill>
                  <a:srgbClr val="151515"/>
                </a:solidFill>
                <a:latin typeface="Lato Light"/>
              </a:rPr>
              <a:t>determination and </a:t>
            </a:r>
          </a:p>
          <a:p>
            <a:pPr algn="ctr"/>
            <a:r>
              <a:rPr lang="en-US" sz="1600" dirty="0">
                <a:solidFill>
                  <a:srgbClr val="151515"/>
                </a:solidFill>
                <a:latin typeface="Lato Light"/>
              </a:rPr>
              <a:t>perseverance</a:t>
            </a:r>
          </a:p>
        </p:txBody>
      </p:sp>
      <p:sp>
        <p:nvSpPr>
          <p:cNvPr id="43" name="TextBox 42">
            <a:extLst>
              <a:ext uri="{FF2B5EF4-FFF2-40B4-BE49-F238E27FC236}">
                <a16:creationId xmlns:a16="http://schemas.microsoft.com/office/drawing/2014/main" id="{90C3B31E-3946-424B-84B2-4725812909B7}"/>
              </a:ext>
            </a:extLst>
          </p:cNvPr>
          <p:cNvSpPr txBox="1"/>
          <p:nvPr/>
        </p:nvSpPr>
        <p:spPr>
          <a:xfrm>
            <a:off x="6314407" y="5583796"/>
            <a:ext cx="2767627" cy="830997"/>
          </a:xfrm>
          <a:prstGeom prst="rect">
            <a:avLst/>
          </a:prstGeom>
          <a:noFill/>
        </p:spPr>
        <p:txBody>
          <a:bodyPr wrap="square">
            <a:spAutoFit/>
          </a:bodyPr>
          <a:lstStyle/>
          <a:p>
            <a:pPr algn="ctr"/>
            <a:r>
              <a:rPr lang="en-US" sz="1600" dirty="0">
                <a:solidFill>
                  <a:srgbClr val="151515"/>
                </a:solidFill>
                <a:latin typeface="Lato Light"/>
              </a:rPr>
              <a:t>Encourage your </a:t>
            </a:r>
          </a:p>
          <a:p>
            <a:pPr algn="ctr"/>
            <a:r>
              <a:rPr lang="en-US" sz="1600" dirty="0">
                <a:solidFill>
                  <a:srgbClr val="151515"/>
                </a:solidFill>
                <a:latin typeface="Lato Light"/>
              </a:rPr>
              <a:t>team to take on new </a:t>
            </a:r>
          </a:p>
          <a:p>
            <a:pPr algn="ctr"/>
            <a:r>
              <a:rPr lang="en-US" sz="1600" dirty="0">
                <a:solidFill>
                  <a:srgbClr val="151515"/>
                </a:solidFill>
                <a:latin typeface="Lato Light"/>
              </a:rPr>
              <a:t>challenges</a:t>
            </a:r>
          </a:p>
        </p:txBody>
      </p:sp>
      <p:sp>
        <p:nvSpPr>
          <p:cNvPr id="45" name="TextBox 44">
            <a:extLst>
              <a:ext uri="{FF2B5EF4-FFF2-40B4-BE49-F238E27FC236}">
                <a16:creationId xmlns:a16="http://schemas.microsoft.com/office/drawing/2014/main" id="{EFDF436A-04CE-914F-B167-FCC1FA4DCBF4}"/>
              </a:ext>
            </a:extLst>
          </p:cNvPr>
          <p:cNvSpPr txBox="1"/>
          <p:nvPr/>
        </p:nvSpPr>
        <p:spPr>
          <a:xfrm>
            <a:off x="3774346" y="5549274"/>
            <a:ext cx="2555874" cy="830997"/>
          </a:xfrm>
          <a:prstGeom prst="rect">
            <a:avLst/>
          </a:prstGeom>
          <a:noFill/>
        </p:spPr>
        <p:txBody>
          <a:bodyPr wrap="square">
            <a:spAutoFit/>
          </a:bodyPr>
          <a:lstStyle/>
          <a:p>
            <a:pPr algn="ctr"/>
            <a:r>
              <a:rPr lang="en-US" sz="1600" dirty="0">
                <a:solidFill>
                  <a:srgbClr val="151515"/>
                </a:solidFill>
                <a:latin typeface="Lato Light" panose="020F0502020204030203"/>
              </a:rPr>
              <a:t>Encourage your </a:t>
            </a:r>
          </a:p>
          <a:p>
            <a:pPr algn="ctr"/>
            <a:r>
              <a:rPr lang="en-US" sz="1600" dirty="0">
                <a:solidFill>
                  <a:srgbClr val="151515"/>
                </a:solidFill>
                <a:latin typeface="Lato Light" panose="020F0502020204030203"/>
              </a:rPr>
              <a:t>team to support each </a:t>
            </a:r>
          </a:p>
          <a:p>
            <a:pPr algn="ctr"/>
            <a:r>
              <a:rPr lang="en-US" sz="1600" dirty="0">
                <a:solidFill>
                  <a:srgbClr val="151515"/>
                </a:solidFill>
                <a:latin typeface="Lato Light" panose="020F0502020204030203"/>
              </a:rPr>
              <a:t>other</a:t>
            </a:r>
          </a:p>
        </p:txBody>
      </p:sp>
      <p:sp>
        <p:nvSpPr>
          <p:cNvPr id="47" name="TextBox 46">
            <a:extLst>
              <a:ext uri="{FF2B5EF4-FFF2-40B4-BE49-F238E27FC236}">
                <a16:creationId xmlns:a16="http://schemas.microsoft.com/office/drawing/2014/main" id="{83AA3C0D-3230-8047-AE0D-A5C8D8E64B99}"/>
              </a:ext>
            </a:extLst>
          </p:cNvPr>
          <p:cNvSpPr txBox="1"/>
          <p:nvPr/>
        </p:nvSpPr>
        <p:spPr>
          <a:xfrm>
            <a:off x="941051" y="3994834"/>
            <a:ext cx="2682180" cy="1077218"/>
          </a:xfrm>
          <a:prstGeom prst="rect">
            <a:avLst/>
          </a:prstGeom>
          <a:noFill/>
        </p:spPr>
        <p:txBody>
          <a:bodyPr wrap="square">
            <a:spAutoFit/>
          </a:bodyPr>
          <a:lstStyle/>
          <a:p>
            <a:pPr algn="ctr"/>
            <a:r>
              <a:rPr lang="en-US" sz="1600" dirty="0">
                <a:solidFill>
                  <a:srgbClr val="151515"/>
                </a:solidFill>
                <a:latin typeface="Lato Light"/>
              </a:rPr>
              <a:t>Ensure that you </a:t>
            </a:r>
          </a:p>
          <a:p>
            <a:pPr algn="ctr"/>
            <a:r>
              <a:rPr lang="en-US" sz="1600" dirty="0">
                <a:solidFill>
                  <a:srgbClr val="151515"/>
                </a:solidFill>
                <a:latin typeface="Lato Light"/>
              </a:rPr>
              <a:t>and your team </a:t>
            </a:r>
          </a:p>
          <a:p>
            <a:pPr algn="ctr"/>
            <a:r>
              <a:rPr lang="en-US" sz="1600" dirty="0">
                <a:solidFill>
                  <a:srgbClr val="151515"/>
                </a:solidFill>
                <a:latin typeface="Lato Light"/>
              </a:rPr>
              <a:t>members are not </a:t>
            </a:r>
          </a:p>
          <a:p>
            <a:pPr algn="ctr"/>
            <a:r>
              <a:rPr lang="en-US" sz="1600" dirty="0">
                <a:solidFill>
                  <a:srgbClr val="151515"/>
                </a:solidFill>
                <a:latin typeface="Lato Light"/>
              </a:rPr>
              <a:t>succumbing to stress</a:t>
            </a:r>
          </a:p>
        </p:txBody>
      </p:sp>
      <p:sp>
        <p:nvSpPr>
          <p:cNvPr id="49" name="TextBox 48">
            <a:extLst>
              <a:ext uri="{FF2B5EF4-FFF2-40B4-BE49-F238E27FC236}">
                <a16:creationId xmlns:a16="http://schemas.microsoft.com/office/drawing/2014/main" id="{B4B8540F-8BB9-634A-B248-80A99BF62A13}"/>
              </a:ext>
            </a:extLst>
          </p:cNvPr>
          <p:cNvSpPr txBox="1"/>
          <p:nvPr/>
        </p:nvSpPr>
        <p:spPr>
          <a:xfrm>
            <a:off x="1665742" y="2114388"/>
            <a:ext cx="2758409" cy="830997"/>
          </a:xfrm>
          <a:prstGeom prst="rect">
            <a:avLst/>
          </a:prstGeom>
          <a:noFill/>
        </p:spPr>
        <p:txBody>
          <a:bodyPr wrap="square">
            <a:spAutoFit/>
          </a:bodyPr>
          <a:lstStyle/>
          <a:p>
            <a:pPr algn="ctr"/>
            <a:r>
              <a:rPr lang="en-US" sz="1600" dirty="0">
                <a:solidFill>
                  <a:srgbClr val="151515"/>
                </a:solidFill>
                <a:latin typeface="Lato Light"/>
              </a:rPr>
              <a:t>Encourage </a:t>
            </a:r>
          </a:p>
          <a:p>
            <a:pPr algn="ctr"/>
            <a:r>
              <a:rPr lang="en-US" sz="1600" dirty="0">
                <a:solidFill>
                  <a:srgbClr val="151515"/>
                </a:solidFill>
                <a:latin typeface="Lato Light"/>
              </a:rPr>
              <a:t>collective solutions </a:t>
            </a:r>
          </a:p>
          <a:p>
            <a:pPr algn="ctr"/>
            <a:r>
              <a:rPr lang="en-US" sz="1600" dirty="0">
                <a:solidFill>
                  <a:srgbClr val="151515"/>
                </a:solidFill>
                <a:latin typeface="Lato Light"/>
              </a:rPr>
              <a:t>to problems</a:t>
            </a:r>
          </a:p>
        </p:txBody>
      </p:sp>
      <p:sp>
        <p:nvSpPr>
          <p:cNvPr id="25" name="TextBox 24">
            <a:extLst>
              <a:ext uri="{FF2B5EF4-FFF2-40B4-BE49-F238E27FC236}">
                <a16:creationId xmlns:a16="http://schemas.microsoft.com/office/drawing/2014/main" id="{0234BA47-73B2-2841-8F47-EA42002EB04D}"/>
              </a:ext>
            </a:extLst>
          </p:cNvPr>
          <p:cNvSpPr txBox="1"/>
          <p:nvPr/>
        </p:nvSpPr>
        <p:spPr>
          <a:xfrm>
            <a:off x="4219295" y="3620761"/>
            <a:ext cx="3929189" cy="400110"/>
          </a:xfrm>
          <a:prstGeom prst="rect">
            <a:avLst/>
          </a:prstGeom>
          <a:noFill/>
        </p:spPr>
        <p:txBody>
          <a:bodyPr wrap="square" rtlCol="0">
            <a:spAutoFit/>
          </a:bodyPr>
          <a:lstStyle/>
          <a:p>
            <a:pPr algn="l"/>
            <a:r>
              <a:rPr lang="en-GB" sz="2000" dirty="0">
                <a:solidFill>
                  <a:schemeClr val="tx2"/>
                </a:solidFill>
                <a:latin typeface="Arial Black" panose="020B0604020202020204" pitchFamily="34" charset="0"/>
                <a:ea typeface="Abadi" panose="02000000000000000000" pitchFamily="2" charset="0"/>
                <a:cs typeface="Arial Black" panose="020B0604020202020204" pitchFamily="34" charset="0"/>
              </a:rPr>
              <a:t>Building a Resilient Team</a:t>
            </a:r>
            <a:endParaRPr lang="en-US" sz="2000" dirty="0">
              <a:solidFill>
                <a:schemeClr val="tx2"/>
              </a:solidFill>
              <a:latin typeface="Arial Black" panose="020B0604020202020204" pitchFamily="34" charset="0"/>
              <a:ea typeface="Abadi" panose="02000000000000000000" pitchFamily="2" charset="0"/>
              <a:cs typeface="Arial Black" panose="020B0604020202020204" pitchFamily="34" charset="0"/>
            </a:endParaRPr>
          </a:p>
        </p:txBody>
      </p:sp>
      <p:sp>
        <p:nvSpPr>
          <p:cNvPr id="52" name="TextBox 51">
            <a:extLst>
              <a:ext uri="{FF2B5EF4-FFF2-40B4-BE49-F238E27FC236}">
                <a16:creationId xmlns:a16="http://schemas.microsoft.com/office/drawing/2014/main" id="{8E09B5D1-6C87-F04A-B2BB-6FB5AA36B2C2}"/>
              </a:ext>
            </a:extLst>
          </p:cNvPr>
          <p:cNvSpPr txBox="1"/>
          <p:nvPr/>
        </p:nvSpPr>
        <p:spPr>
          <a:xfrm>
            <a:off x="3407148" y="456829"/>
            <a:ext cx="3181744" cy="1569660"/>
          </a:xfrm>
          <a:prstGeom prst="rect">
            <a:avLst/>
          </a:prstGeom>
          <a:noFill/>
        </p:spPr>
        <p:txBody>
          <a:bodyPr wrap="square">
            <a:spAutoFit/>
          </a:bodyPr>
          <a:lstStyle/>
          <a:p>
            <a:pPr algn="ctr"/>
            <a:r>
              <a:rPr lang="en-US" sz="1600" dirty="0">
                <a:solidFill>
                  <a:srgbClr val="151515"/>
                </a:solidFill>
                <a:latin typeface="Lato Light"/>
              </a:rPr>
              <a:t>Create trust amongst </a:t>
            </a:r>
          </a:p>
          <a:p>
            <a:pPr algn="ctr"/>
            <a:r>
              <a:rPr lang="en-US" sz="1600" dirty="0">
                <a:solidFill>
                  <a:srgbClr val="151515"/>
                </a:solidFill>
                <a:latin typeface="Lato Light"/>
              </a:rPr>
              <a:t>colleagues by encouraging </a:t>
            </a:r>
          </a:p>
          <a:p>
            <a:pPr algn="ctr"/>
            <a:r>
              <a:rPr lang="en-US" sz="1600" dirty="0">
                <a:solidFill>
                  <a:srgbClr val="151515"/>
                </a:solidFill>
                <a:latin typeface="Lato Light"/>
              </a:rPr>
              <a:t>a culture where mistakes </a:t>
            </a:r>
          </a:p>
          <a:p>
            <a:pPr algn="ctr"/>
            <a:r>
              <a:rPr lang="en-US" sz="1600" dirty="0">
                <a:solidFill>
                  <a:srgbClr val="151515"/>
                </a:solidFill>
                <a:latin typeface="Lato Light"/>
              </a:rPr>
              <a:t>are seen as opportunities to </a:t>
            </a:r>
          </a:p>
          <a:p>
            <a:pPr algn="ctr"/>
            <a:r>
              <a:rPr lang="en-US" sz="1600" dirty="0">
                <a:solidFill>
                  <a:srgbClr val="151515"/>
                </a:solidFill>
                <a:latin typeface="Lato Light"/>
              </a:rPr>
              <a:t>grow, develop, to be better, </a:t>
            </a:r>
          </a:p>
          <a:p>
            <a:pPr algn="ctr"/>
            <a:r>
              <a:rPr lang="en-US" sz="1600" dirty="0">
                <a:solidFill>
                  <a:srgbClr val="151515"/>
                </a:solidFill>
                <a:latin typeface="Lato Light"/>
              </a:rPr>
              <a:t>to be our stronger selves</a:t>
            </a:r>
            <a:r>
              <a:rPr lang="en-GB" sz="1600" dirty="0">
                <a:solidFill>
                  <a:srgbClr val="151515"/>
                </a:solidFill>
                <a:latin typeface="Lato Light"/>
              </a:rPr>
              <a:t>.</a:t>
            </a:r>
            <a:endParaRPr lang="en-US" sz="1600" dirty="0">
              <a:solidFill>
                <a:srgbClr val="151515"/>
              </a:solidFill>
              <a:latin typeface="Lato Light"/>
            </a:endParaRPr>
          </a:p>
        </p:txBody>
      </p:sp>
      <p:pic>
        <p:nvPicPr>
          <p:cNvPr id="2" name="Picture 1">
            <a:extLst>
              <a:ext uri="{FF2B5EF4-FFF2-40B4-BE49-F238E27FC236}">
                <a16:creationId xmlns:a16="http://schemas.microsoft.com/office/drawing/2014/main" id="{4ECD26E4-1E4E-4E22-BE91-CD510A8EF8EB}"/>
              </a:ext>
            </a:extLst>
          </p:cNvPr>
          <p:cNvPicPr>
            <a:picLocks noChangeAspect="1"/>
          </p:cNvPicPr>
          <p:nvPr/>
        </p:nvPicPr>
        <p:blipFill>
          <a:blip r:embed="rId2"/>
          <a:stretch>
            <a:fillRect/>
          </a:stretch>
        </p:blipFill>
        <p:spPr>
          <a:xfrm>
            <a:off x="10651796" y="138648"/>
            <a:ext cx="1146147" cy="1146147"/>
          </a:xfrm>
          <a:prstGeom prst="rect">
            <a:avLst/>
          </a:prstGeom>
        </p:spPr>
      </p:pic>
    </p:spTree>
    <p:extLst>
      <p:ext uri="{BB962C8B-B14F-4D97-AF65-F5344CB8AC3E}">
        <p14:creationId xmlns:p14="http://schemas.microsoft.com/office/powerpoint/2010/main" val="289456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50" name="Straight Connector 49">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1384556-F0FE-4526-B69F-D4BAC7B0C910}"/>
              </a:ext>
            </a:extLst>
          </p:cNvPr>
          <p:cNvSpPr>
            <a:spLocks noGrp="1"/>
          </p:cNvSpPr>
          <p:nvPr>
            <p:ph type="title"/>
          </p:nvPr>
        </p:nvSpPr>
        <p:spPr>
          <a:xfrm>
            <a:off x="1442489" y="777697"/>
            <a:ext cx="9966960" cy="1560320"/>
          </a:xfrm>
        </p:spPr>
        <p:txBody>
          <a:bodyPr vert="horz" lIns="91440" tIns="45720" rIns="91440" bIns="45720" rtlCol="0" anchor="b">
            <a:normAutofit/>
          </a:bodyPr>
          <a:lstStyle/>
          <a:p>
            <a:pPr algn="ctr" defTabSz="914400"/>
            <a:r>
              <a:rPr lang="en-US" sz="4400" dirty="0">
                <a:latin typeface="Poppins"/>
              </a:rPr>
              <a:t>How People Learn</a:t>
            </a:r>
            <a:br>
              <a:rPr lang="en-US" sz="4900" dirty="0">
                <a:solidFill>
                  <a:schemeClr val="accent1"/>
                </a:solidFill>
                <a:latin typeface="+mj-lt"/>
              </a:rPr>
            </a:br>
            <a:endParaRPr lang="en-US" sz="4900" dirty="0">
              <a:solidFill>
                <a:schemeClr val="accent1"/>
              </a:solidFill>
              <a:latin typeface="+mj-lt"/>
            </a:endParaRPr>
          </a:p>
        </p:txBody>
      </p:sp>
      <p:pic>
        <p:nvPicPr>
          <p:cNvPr id="4" name="Content Placeholder 3">
            <a:extLst>
              <a:ext uri="{FF2B5EF4-FFF2-40B4-BE49-F238E27FC236}">
                <a16:creationId xmlns:a16="http://schemas.microsoft.com/office/drawing/2014/main" id="{9B0F7005-EA30-4EA9-A5A9-E3514416F62E}"/>
              </a:ext>
            </a:extLst>
          </p:cNvPr>
          <p:cNvPicPr>
            <a:picLocks noGrp="1" noChangeAspect="1"/>
          </p:cNvPicPr>
          <p:nvPr>
            <p:ph idx="1"/>
          </p:nvPr>
        </p:nvPicPr>
        <p:blipFill rotWithShape="1">
          <a:blip r:embed="rId2"/>
          <a:srcRect l="4004" r="1940" b="1"/>
          <a:stretch/>
        </p:blipFill>
        <p:spPr>
          <a:xfrm>
            <a:off x="403167" y="2222215"/>
            <a:ext cx="11385665" cy="3661792"/>
          </a:xfrm>
          <a:prstGeom prst="rect">
            <a:avLst/>
          </a:prstGeom>
        </p:spPr>
      </p:pic>
    </p:spTree>
    <p:extLst>
      <p:ext uri="{BB962C8B-B14F-4D97-AF65-F5344CB8AC3E}">
        <p14:creationId xmlns:p14="http://schemas.microsoft.com/office/powerpoint/2010/main" val="85820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D1E772-BCF0-5F49-8362-1E771414B621}"/>
              </a:ext>
            </a:extLst>
          </p:cNvPr>
          <p:cNvSpPr txBox="1"/>
          <p:nvPr/>
        </p:nvSpPr>
        <p:spPr>
          <a:xfrm>
            <a:off x="3530627" y="113190"/>
            <a:ext cx="5311327" cy="1446550"/>
          </a:xfrm>
          <a:prstGeom prst="rect">
            <a:avLst/>
          </a:prstGeom>
          <a:noFill/>
        </p:spPr>
        <p:txBody>
          <a:bodyPr wrap="none" rtlCol="0">
            <a:spAutoFit/>
          </a:bodyPr>
          <a:lstStyle/>
          <a:p>
            <a:pPr algn="ctr" defTabSz="914217"/>
            <a:r>
              <a:rPr lang="en-GB" sz="4400" b="1" dirty="0">
                <a:solidFill>
                  <a:srgbClr val="08204C"/>
                </a:solidFill>
                <a:latin typeface="Poppins" pitchFamily="2" charset="77"/>
                <a:cs typeface="Poppins" pitchFamily="2" charset="77"/>
              </a:rPr>
              <a:t>Building a </a:t>
            </a:r>
          </a:p>
          <a:p>
            <a:pPr algn="ctr" defTabSz="914217"/>
            <a:r>
              <a:rPr lang="en-GB" sz="4400" b="1" dirty="0">
                <a:solidFill>
                  <a:srgbClr val="08204C"/>
                </a:solidFill>
                <a:latin typeface="Poppins" pitchFamily="2" charset="77"/>
                <a:cs typeface="Poppins" pitchFamily="2" charset="77"/>
              </a:rPr>
              <a:t>Resilient Organisation</a:t>
            </a:r>
            <a:endParaRPr lang="en-US" sz="4400" b="1" dirty="0">
              <a:solidFill>
                <a:srgbClr val="08204C"/>
              </a:solidFill>
              <a:latin typeface="Poppins" pitchFamily="2" charset="77"/>
              <a:cs typeface="Poppins" pitchFamily="2" charset="77"/>
            </a:endParaRPr>
          </a:p>
        </p:txBody>
      </p:sp>
      <p:sp>
        <p:nvSpPr>
          <p:cNvPr id="6" name="Oval 5">
            <a:extLst>
              <a:ext uri="{FF2B5EF4-FFF2-40B4-BE49-F238E27FC236}">
                <a16:creationId xmlns:a16="http://schemas.microsoft.com/office/drawing/2014/main" id="{094D4705-2958-704D-94CE-A8296BA779B5}"/>
              </a:ext>
            </a:extLst>
          </p:cNvPr>
          <p:cNvSpPr/>
          <p:nvPr/>
        </p:nvSpPr>
        <p:spPr>
          <a:xfrm>
            <a:off x="4936775" y="2719136"/>
            <a:ext cx="2318449" cy="231844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Calibri" panose="020F0502020204030204"/>
            </a:endParaRPr>
          </a:p>
        </p:txBody>
      </p:sp>
      <p:sp>
        <p:nvSpPr>
          <p:cNvPr id="7" name="Oval 6">
            <a:extLst>
              <a:ext uri="{FF2B5EF4-FFF2-40B4-BE49-F238E27FC236}">
                <a16:creationId xmlns:a16="http://schemas.microsoft.com/office/drawing/2014/main" id="{6451402D-F379-7E4D-81A6-99141DB8EDDA}"/>
              </a:ext>
            </a:extLst>
          </p:cNvPr>
          <p:cNvSpPr/>
          <p:nvPr/>
        </p:nvSpPr>
        <p:spPr>
          <a:xfrm>
            <a:off x="7484676" y="1583068"/>
            <a:ext cx="1508512" cy="15085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Calibri" panose="020F0502020204030204"/>
            </a:endParaRPr>
          </a:p>
        </p:txBody>
      </p:sp>
      <p:sp>
        <p:nvSpPr>
          <p:cNvPr id="8" name="Oval 7">
            <a:extLst>
              <a:ext uri="{FF2B5EF4-FFF2-40B4-BE49-F238E27FC236}">
                <a16:creationId xmlns:a16="http://schemas.microsoft.com/office/drawing/2014/main" id="{FDC19944-1BF3-3548-8934-8043C56F6781}"/>
              </a:ext>
            </a:extLst>
          </p:cNvPr>
          <p:cNvSpPr/>
          <p:nvPr/>
        </p:nvSpPr>
        <p:spPr>
          <a:xfrm>
            <a:off x="7484676" y="4665141"/>
            <a:ext cx="1508512" cy="15085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Calibri" panose="020F0502020204030204"/>
            </a:endParaRPr>
          </a:p>
        </p:txBody>
      </p:sp>
      <p:sp>
        <p:nvSpPr>
          <p:cNvPr id="11" name="Oval 10">
            <a:extLst>
              <a:ext uri="{FF2B5EF4-FFF2-40B4-BE49-F238E27FC236}">
                <a16:creationId xmlns:a16="http://schemas.microsoft.com/office/drawing/2014/main" id="{B0EA0C1C-798B-DC4A-A30F-B100F2FA4104}"/>
              </a:ext>
            </a:extLst>
          </p:cNvPr>
          <p:cNvSpPr/>
          <p:nvPr/>
        </p:nvSpPr>
        <p:spPr>
          <a:xfrm>
            <a:off x="3198887" y="1583068"/>
            <a:ext cx="1508512" cy="15085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Calibri" panose="020F0502020204030204"/>
            </a:endParaRPr>
          </a:p>
        </p:txBody>
      </p:sp>
      <p:sp>
        <p:nvSpPr>
          <p:cNvPr id="12" name="Oval 11">
            <a:extLst>
              <a:ext uri="{FF2B5EF4-FFF2-40B4-BE49-F238E27FC236}">
                <a16:creationId xmlns:a16="http://schemas.microsoft.com/office/drawing/2014/main" id="{8C1949AE-3E7E-6D4F-80B0-89B832B57EEA}"/>
              </a:ext>
            </a:extLst>
          </p:cNvPr>
          <p:cNvSpPr/>
          <p:nvPr/>
        </p:nvSpPr>
        <p:spPr>
          <a:xfrm>
            <a:off x="3198887" y="4665141"/>
            <a:ext cx="1508512" cy="15085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Calibri" panose="020F0502020204030204"/>
            </a:endParaRPr>
          </a:p>
        </p:txBody>
      </p:sp>
      <p:sp>
        <p:nvSpPr>
          <p:cNvPr id="14" name="TextBox 13">
            <a:extLst>
              <a:ext uri="{FF2B5EF4-FFF2-40B4-BE49-F238E27FC236}">
                <a16:creationId xmlns:a16="http://schemas.microsoft.com/office/drawing/2014/main" id="{7F04A921-D7B8-8141-90E9-AB9E8EE8E68D}"/>
              </a:ext>
            </a:extLst>
          </p:cNvPr>
          <p:cNvSpPr txBox="1"/>
          <p:nvPr/>
        </p:nvSpPr>
        <p:spPr>
          <a:xfrm>
            <a:off x="3343455" y="2134556"/>
            <a:ext cx="1219375" cy="400110"/>
          </a:xfrm>
          <a:prstGeom prst="rect">
            <a:avLst/>
          </a:prstGeom>
          <a:noFill/>
        </p:spPr>
        <p:txBody>
          <a:bodyPr wrap="square" rtlCol="0" anchor="ctr" anchorCtr="0">
            <a:spAutoFit/>
          </a:bodyPr>
          <a:lstStyle/>
          <a:p>
            <a:pPr algn="ctr" defTabSz="914217"/>
            <a:r>
              <a:rPr lang="en-GB" sz="2000" b="1" dirty="0">
                <a:solidFill>
                  <a:srgbClr val="FFFFFF"/>
                </a:solidFill>
                <a:latin typeface="Poppins" pitchFamily="2" charset="77"/>
                <a:ea typeface="League Spartan" charset="0"/>
                <a:cs typeface="Poppins" pitchFamily="2" charset="77"/>
              </a:rPr>
              <a:t>Foresight</a:t>
            </a:r>
            <a:endParaRPr lang="en-US" sz="2000" b="1" dirty="0">
              <a:solidFill>
                <a:srgbClr val="FFFFFF"/>
              </a:solidFill>
              <a:latin typeface="Poppins" pitchFamily="2" charset="77"/>
              <a:ea typeface="League Spartan" charset="0"/>
              <a:cs typeface="Poppins" pitchFamily="2" charset="77"/>
            </a:endParaRPr>
          </a:p>
        </p:txBody>
      </p:sp>
      <p:sp>
        <p:nvSpPr>
          <p:cNvPr id="15" name="TextBox 14">
            <a:extLst>
              <a:ext uri="{FF2B5EF4-FFF2-40B4-BE49-F238E27FC236}">
                <a16:creationId xmlns:a16="http://schemas.microsoft.com/office/drawing/2014/main" id="{B1FBA108-C26A-6D4E-AC6B-FC83D59362F6}"/>
              </a:ext>
            </a:extLst>
          </p:cNvPr>
          <p:cNvSpPr txBox="1"/>
          <p:nvPr/>
        </p:nvSpPr>
        <p:spPr>
          <a:xfrm>
            <a:off x="7629244" y="2134556"/>
            <a:ext cx="1219375" cy="400110"/>
          </a:xfrm>
          <a:prstGeom prst="rect">
            <a:avLst/>
          </a:prstGeom>
          <a:noFill/>
        </p:spPr>
        <p:txBody>
          <a:bodyPr wrap="square" rtlCol="0" anchor="ctr" anchorCtr="0">
            <a:spAutoFit/>
          </a:bodyPr>
          <a:lstStyle/>
          <a:p>
            <a:pPr algn="ctr" defTabSz="914217"/>
            <a:r>
              <a:rPr lang="en-GB" sz="2000" b="1" dirty="0">
                <a:solidFill>
                  <a:srgbClr val="FFFFFF"/>
                </a:solidFill>
                <a:latin typeface="Poppins" pitchFamily="2" charset="77"/>
                <a:ea typeface="League Spartan" charset="0"/>
                <a:cs typeface="Poppins" pitchFamily="2" charset="77"/>
              </a:rPr>
              <a:t>Insight</a:t>
            </a:r>
            <a:endParaRPr lang="en-US" sz="2000" b="1" dirty="0">
              <a:solidFill>
                <a:srgbClr val="FFFFFF"/>
              </a:solidFill>
              <a:latin typeface="Poppins" pitchFamily="2" charset="77"/>
              <a:ea typeface="League Spartan" charset="0"/>
              <a:cs typeface="Poppins" pitchFamily="2" charset="77"/>
            </a:endParaRPr>
          </a:p>
        </p:txBody>
      </p:sp>
      <p:sp>
        <p:nvSpPr>
          <p:cNvPr id="16" name="TextBox 15">
            <a:extLst>
              <a:ext uri="{FF2B5EF4-FFF2-40B4-BE49-F238E27FC236}">
                <a16:creationId xmlns:a16="http://schemas.microsoft.com/office/drawing/2014/main" id="{A2D7AF32-59C5-2D43-A25B-131A7CBD39E2}"/>
              </a:ext>
            </a:extLst>
          </p:cNvPr>
          <p:cNvSpPr txBox="1"/>
          <p:nvPr/>
        </p:nvSpPr>
        <p:spPr>
          <a:xfrm>
            <a:off x="3343455" y="5219343"/>
            <a:ext cx="1219375" cy="400110"/>
          </a:xfrm>
          <a:prstGeom prst="rect">
            <a:avLst/>
          </a:prstGeom>
          <a:noFill/>
        </p:spPr>
        <p:txBody>
          <a:bodyPr wrap="square" rtlCol="0" anchor="ctr" anchorCtr="0">
            <a:spAutoFit/>
          </a:bodyPr>
          <a:lstStyle/>
          <a:p>
            <a:pPr algn="ctr" defTabSz="914217"/>
            <a:r>
              <a:rPr lang="en-GB" sz="2000" b="1" dirty="0">
                <a:solidFill>
                  <a:srgbClr val="FFFFFF"/>
                </a:solidFill>
                <a:latin typeface="Poppins" pitchFamily="2" charset="77"/>
                <a:ea typeface="League Spartan" charset="0"/>
                <a:cs typeface="Poppins" pitchFamily="2" charset="77"/>
              </a:rPr>
              <a:t>Hindsight</a:t>
            </a:r>
            <a:endParaRPr lang="en-US" sz="2000" b="1" dirty="0">
              <a:solidFill>
                <a:srgbClr val="FFFFFF"/>
              </a:solidFill>
              <a:latin typeface="Poppins" pitchFamily="2" charset="77"/>
              <a:ea typeface="League Spartan" charset="0"/>
              <a:cs typeface="Poppins" pitchFamily="2" charset="77"/>
            </a:endParaRPr>
          </a:p>
        </p:txBody>
      </p:sp>
      <p:sp>
        <p:nvSpPr>
          <p:cNvPr id="17" name="TextBox 16">
            <a:extLst>
              <a:ext uri="{FF2B5EF4-FFF2-40B4-BE49-F238E27FC236}">
                <a16:creationId xmlns:a16="http://schemas.microsoft.com/office/drawing/2014/main" id="{25858EB6-58C3-2C42-A447-E81DE322C9D5}"/>
              </a:ext>
            </a:extLst>
          </p:cNvPr>
          <p:cNvSpPr txBox="1"/>
          <p:nvPr/>
        </p:nvSpPr>
        <p:spPr>
          <a:xfrm>
            <a:off x="7629244" y="5219342"/>
            <a:ext cx="1219375" cy="400110"/>
          </a:xfrm>
          <a:prstGeom prst="rect">
            <a:avLst/>
          </a:prstGeom>
          <a:noFill/>
        </p:spPr>
        <p:txBody>
          <a:bodyPr wrap="square" rtlCol="0" anchor="ctr" anchorCtr="0">
            <a:spAutoFit/>
          </a:bodyPr>
          <a:lstStyle/>
          <a:p>
            <a:pPr algn="ctr" defTabSz="914217"/>
            <a:r>
              <a:rPr lang="en-GB" sz="2000" b="1" dirty="0">
                <a:solidFill>
                  <a:srgbClr val="FFFFFF"/>
                </a:solidFill>
                <a:latin typeface="Poppins" pitchFamily="2" charset="77"/>
                <a:ea typeface="League Spartan" charset="0"/>
                <a:cs typeface="Poppins" pitchFamily="2" charset="77"/>
              </a:rPr>
              <a:t>Oversight</a:t>
            </a:r>
            <a:endParaRPr lang="en-US" sz="2000" b="1" dirty="0">
              <a:solidFill>
                <a:srgbClr val="FFFFFF"/>
              </a:solidFill>
              <a:latin typeface="Poppins" pitchFamily="2" charset="77"/>
              <a:ea typeface="League Spartan" charset="0"/>
              <a:cs typeface="Poppins" pitchFamily="2" charset="77"/>
            </a:endParaRPr>
          </a:p>
        </p:txBody>
      </p:sp>
      <p:sp>
        <p:nvSpPr>
          <p:cNvPr id="18" name="TextBox 17">
            <a:extLst>
              <a:ext uri="{FF2B5EF4-FFF2-40B4-BE49-F238E27FC236}">
                <a16:creationId xmlns:a16="http://schemas.microsoft.com/office/drawing/2014/main" id="{DD39BD69-27F7-0946-9586-7F4EEB3156DF}"/>
              </a:ext>
            </a:extLst>
          </p:cNvPr>
          <p:cNvSpPr txBox="1"/>
          <p:nvPr/>
        </p:nvSpPr>
        <p:spPr>
          <a:xfrm>
            <a:off x="5273039" y="2769052"/>
            <a:ext cx="1629784" cy="1938992"/>
          </a:xfrm>
          <a:prstGeom prst="rect">
            <a:avLst/>
          </a:prstGeom>
          <a:noFill/>
        </p:spPr>
        <p:txBody>
          <a:bodyPr wrap="square" rtlCol="0" anchor="ctr" anchorCtr="0">
            <a:spAutoFit/>
          </a:bodyPr>
          <a:lstStyle/>
          <a:p>
            <a:pPr algn="ctr" defTabSz="914217"/>
            <a:r>
              <a:rPr lang="en-US" sz="2000" b="1" dirty="0">
                <a:solidFill>
                  <a:srgbClr val="FFFFFF"/>
                </a:solidFill>
                <a:latin typeface="Poppins" pitchFamily="2" charset="77"/>
                <a:ea typeface="League Spartan" charset="0"/>
                <a:cs typeface="Poppins" pitchFamily="2" charset="77"/>
              </a:rPr>
              <a:t>ACT</a:t>
            </a:r>
          </a:p>
          <a:p>
            <a:pPr algn="ctr" defTabSz="914217"/>
            <a:r>
              <a:rPr lang="en-US" sz="2000" b="1" dirty="0">
                <a:solidFill>
                  <a:srgbClr val="FFFFFF"/>
                </a:solidFill>
                <a:latin typeface="Poppins" pitchFamily="2" charset="77"/>
                <a:ea typeface="League Spartan" charset="0"/>
                <a:cs typeface="Poppins" pitchFamily="2" charset="77"/>
              </a:rPr>
              <a:t>Respond</a:t>
            </a:r>
          </a:p>
          <a:p>
            <a:pPr algn="ctr" defTabSz="914217"/>
            <a:r>
              <a:rPr lang="en-US" sz="2000" b="1" dirty="0">
                <a:solidFill>
                  <a:srgbClr val="FFFFFF"/>
                </a:solidFill>
                <a:latin typeface="Poppins" pitchFamily="2" charset="77"/>
                <a:ea typeface="League Spartan" charset="0"/>
                <a:cs typeface="Poppins" pitchFamily="2" charset="77"/>
              </a:rPr>
              <a:t>and create</a:t>
            </a:r>
          </a:p>
          <a:p>
            <a:pPr algn="ctr" defTabSz="914217"/>
            <a:r>
              <a:rPr lang="en-US" sz="2000" b="1" dirty="0">
                <a:solidFill>
                  <a:srgbClr val="FFFFFF"/>
                </a:solidFill>
                <a:latin typeface="Poppins" pitchFamily="2" charset="77"/>
                <a:ea typeface="League Spartan" charset="0"/>
                <a:cs typeface="Poppins" pitchFamily="2" charset="77"/>
              </a:rPr>
              <a:t>disruptions and</a:t>
            </a:r>
          </a:p>
          <a:p>
            <a:pPr algn="ctr" defTabSz="914217"/>
            <a:r>
              <a:rPr lang="en-US" sz="2000" b="1" dirty="0">
                <a:solidFill>
                  <a:srgbClr val="FFFFFF"/>
                </a:solidFill>
                <a:latin typeface="Poppins" pitchFamily="2" charset="77"/>
                <a:ea typeface="League Spartan" charset="0"/>
                <a:cs typeface="Poppins" pitchFamily="2" charset="77"/>
              </a:rPr>
              <a:t>opportunities</a:t>
            </a:r>
          </a:p>
        </p:txBody>
      </p:sp>
      <p:sp>
        <p:nvSpPr>
          <p:cNvPr id="19" name="Right Arrow 18">
            <a:extLst>
              <a:ext uri="{FF2B5EF4-FFF2-40B4-BE49-F238E27FC236}">
                <a16:creationId xmlns:a16="http://schemas.microsoft.com/office/drawing/2014/main" id="{36546499-5534-BD4D-9E0D-9C9A1BABA8D3}"/>
              </a:ext>
            </a:extLst>
          </p:cNvPr>
          <p:cNvSpPr/>
          <p:nvPr/>
        </p:nvSpPr>
        <p:spPr>
          <a:xfrm rot="1800000">
            <a:off x="4608456" y="2827663"/>
            <a:ext cx="520370" cy="321932"/>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Calibri" panose="020F0502020204030204"/>
            </a:endParaRPr>
          </a:p>
        </p:txBody>
      </p:sp>
      <p:sp>
        <p:nvSpPr>
          <p:cNvPr id="20" name="Left Arrow 19">
            <a:extLst>
              <a:ext uri="{FF2B5EF4-FFF2-40B4-BE49-F238E27FC236}">
                <a16:creationId xmlns:a16="http://schemas.microsoft.com/office/drawing/2014/main" id="{658FA552-ABA9-2641-97CE-F15276266F8B}"/>
              </a:ext>
            </a:extLst>
          </p:cNvPr>
          <p:cNvSpPr/>
          <p:nvPr/>
        </p:nvSpPr>
        <p:spPr>
          <a:xfrm rot="19800000">
            <a:off x="7063174" y="2827663"/>
            <a:ext cx="520370" cy="321932"/>
          </a:xfrm>
          <a:prstGeom prst="lef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Calibri" panose="020F0502020204030204"/>
            </a:endParaRPr>
          </a:p>
        </p:txBody>
      </p:sp>
      <p:sp>
        <p:nvSpPr>
          <p:cNvPr id="21" name="Right Arrow 20">
            <a:extLst>
              <a:ext uri="{FF2B5EF4-FFF2-40B4-BE49-F238E27FC236}">
                <a16:creationId xmlns:a16="http://schemas.microsoft.com/office/drawing/2014/main" id="{F8D0BCE7-3FBC-5B4C-B584-4EB3831F9172}"/>
              </a:ext>
            </a:extLst>
          </p:cNvPr>
          <p:cNvSpPr/>
          <p:nvPr/>
        </p:nvSpPr>
        <p:spPr>
          <a:xfrm rot="19800000">
            <a:off x="4608456" y="4655927"/>
            <a:ext cx="520370" cy="321932"/>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Calibri" panose="020F0502020204030204"/>
            </a:endParaRPr>
          </a:p>
        </p:txBody>
      </p:sp>
      <p:sp>
        <p:nvSpPr>
          <p:cNvPr id="22" name="Left Arrow 21">
            <a:extLst>
              <a:ext uri="{FF2B5EF4-FFF2-40B4-BE49-F238E27FC236}">
                <a16:creationId xmlns:a16="http://schemas.microsoft.com/office/drawing/2014/main" id="{AEA599D7-61D4-1F4E-B772-BC27FD85C224}"/>
              </a:ext>
            </a:extLst>
          </p:cNvPr>
          <p:cNvSpPr/>
          <p:nvPr/>
        </p:nvSpPr>
        <p:spPr>
          <a:xfrm rot="1800000">
            <a:off x="7063174" y="4655927"/>
            <a:ext cx="520370" cy="321932"/>
          </a:xfrm>
          <a:prstGeom prst="lef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Calibri" panose="020F0502020204030204"/>
            </a:endParaRPr>
          </a:p>
        </p:txBody>
      </p:sp>
      <p:sp>
        <p:nvSpPr>
          <p:cNvPr id="23" name="Subtitle 2">
            <a:extLst>
              <a:ext uri="{FF2B5EF4-FFF2-40B4-BE49-F238E27FC236}">
                <a16:creationId xmlns:a16="http://schemas.microsoft.com/office/drawing/2014/main" id="{37788E8A-D278-044D-B112-12F6AED436CE}"/>
              </a:ext>
            </a:extLst>
          </p:cNvPr>
          <p:cNvSpPr txBox="1">
            <a:spLocks/>
          </p:cNvSpPr>
          <p:nvPr/>
        </p:nvSpPr>
        <p:spPr>
          <a:xfrm>
            <a:off x="351847" y="1971434"/>
            <a:ext cx="2702471" cy="56323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US" sz="1800" dirty="0">
                <a:solidFill>
                  <a:srgbClr val="151515"/>
                </a:solidFill>
                <a:latin typeface="Lato Light" panose="020F0502020204030203" pitchFamily="34" charset="0"/>
                <a:ea typeface="Lato Light" panose="020F0502020204030203" pitchFamily="34" charset="0"/>
                <a:cs typeface="Mukta ExtraLight" panose="020B0000000000000000" pitchFamily="34" charset="77"/>
              </a:rPr>
              <a:t>Anticipate, predict and </a:t>
            </a:r>
          </a:p>
          <a:p>
            <a:pPr defTabSz="543818">
              <a:lnSpc>
                <a:spcPts val="1750"/>
              </a:lnSpc>
            </a:pPr>
            <a:r>
              <a:rPr lang="en-US" sz="1800" dirty="0">
                <a:solidFill>
                  <a:srgbClr val="151515"/>
                </a:solidFill>
                <a:latin typeface="Lato Light" panose="020F0502020204030203" pitchFamily="34" charset="0"/>
                <a:ea typeface="Lato Light" panose="020F0502020204030203" pitchFamily="34" charset="0"/>
                <a:cs typeface="Mukta ExtraLight" panose="020B0000000000000000" pitchFamily="34" charset="77"/>
              </a:rPr>
              <a:t>prepare for your future</a:t>
            </a:r>
          </a:p>
        </p:txBody>
      </p:sp>
      <p:sp>
        <p:nvSpPr>
          <p:cNvPr id="24" name="Subtitle 2">
            <a:extLst>
              <a:ext uri="{FF2B5EF4-FFF2-40B4-BE49-F238E27FC236}">
                <a16:creationId xmlns:a16="http://schemas.microsoft.com/office/drawing/2014/main" id="{DBB79471-1A8A-6246-93C1-F0CC8D22C5EB}"/>
              </a:ext>
            </a:extLst>
          </p:cNvPr>
          <p:cNvSpPr txBox="1">
            <a:spLocks/>
          </p:cNvSpPr>
          <p:nvPr/>
        </p:nvSpPr>
        <p:spPr>
          <a:xfrm>
            <a:off x="223045" y="5219342"/>
            <a:ext cx="2702471" cy="56323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defTabSz="543818">
              <a:lnSpc>
                <a:spcPts val="1750"/>
              </a:lnSpc>
            </a:pPr>
            <a:r>
              <a:rPr lang="en-US" sz="1800" dirty="0">
                <a:solidFill>
                  <a:srgbClr val="151515"/>
                </a:solidFill>
                <a:latin typeface="Lato Light" panose="020F0502020204030203" pitchFamily="34" charset="0"/>
                <a:ea typeface="Lato Light" panose="020F0502020204030203" pitchFamily="34" charset="0"/>
                <a:cs typeface="Mukta ExtraLight" panose="020B0000000000000000" pitchFamily="34" charset="77"/>
              </a:rPr>
              <a:t>Learn the right lessons</a:t>
            </a:r>
          </a:p>
          <a:p>
            <a:pPr algn="r" defTabSz="543818">
              <a:lnSpc>
                <a:spcPts val="1750"/>
              </a:lnSpc>
            </a:pPr>
            <a:r>
              <a:rPr lang="en-US" sz="1800" dirty="0">
                <a:solidFill>
                  <a:srgbClr val="151515"/>
                </a:solidFill>
                <a:latin typeface="Lato Light" panose="020F0502020204030203" pitchFamily="34" charset="0"/>
                <a:ea typeface="Lato Light" panose="020F0502020204030203" pitchFamily="34" charset="0"/>
                <a:cs typeface="Mukta ExtraLight" panose="020B0000000000000000" pitchFamily="34" charset="77"/>
              </a:rPr>
              <a:t>from your experience</a:t>
            </a:r>
          </a:p>
        </p:txBody>
      </p:sp>
      <p:sp>
        <p:nvSpPr>
          <p:cNvPr id="26" name="Subtitle 2">
            <a:extLst>
              <a:ext uri="{FF2B5EF4-FFF2-40B4-BE49-F238E27FC236}">
                <a16:creationId xmlns:a16="http://schemas.microsoft.com/office/drawing/2014/main" id="{CB5AAD3B-0DD8-0B4E-B246-5C5B8D8B9C23}"/>
              </a:ext>
            </a:extLst>
          </p:cNvPr>
          <p:cNvSpPr txBox="1">
            <a:spLocks/>
          </p:cNvSpPr>
          <p:nvPr/>
        </p:nvSpPr>
        <p:spPr>
          <a:xfrm>
            <a:off x="9411127" y="5037585"/>
            <a:ext cx="2169071" cy="1080296"/>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GB" sz="1800" dirty="0">
                <a:solidFill>
                  <a:srgbClr val="151515"/>
                </a:solidFill>
                <a:latin typeface="Lato Light" panose="020F0502020204030203" pitchFamily="34" charset="0"/>
                <a:ea typeface="Lato Light" panose="020F0502020204030203" pitchFamily="34" charset="0"/>
                <a:cs typeface="Mukta ExtraLight" panose="020B0000000000000000" pitchFamily="34" charset="77"/>
              </a:rPr>
              <a:t>Monitor and review</a:t>
            </a:r>
          </a:p>
          <a:p>
            <a:pPr defTabSz="543818">
              <a:lnSpc>
                <a:spcPts val="1750"/>
              </a:lnSpc>
            </a:pPr>
            <a:r>
              <a:rPr lang="en-GB" sz="1800" dirty="0">
                <a:solidFill>
                  <a:srgbClr val="151515"/>
                </a:solidFill>
                <a:latin typeface="Lato Light" panose="020F0502020204030203" pitchFamily="34" charset="0"/>
                <a:ea typeface="Lato Light" panose="020F0502020204030203" pitchFamily="34" charset="0"/>
                <a:cs typeface="Mukta ExtraLight" panose="020B0000000000000000" pitchFamily="34" charset="77"/>
              </a:rPr>
              <a:t>what has happened and</a:t>
            </a:r>
          </a:p>
          <a:p>
            <a:pPr defTabSz="543818">
              <a:lnSpc>
                <a:spcPts val="1750"/>
              </a:lnSpc>
            </a:pPr>
            <a:r>
              <a:rPr lang="en-GB" sz="1800" dirty="0">
                <a:solidFill>
                  <a:srgbClr val="151515"/>
                </a:solidFill>
                <a:latin typeface="Lato Light" panose="020F0502020204030203" pitchFamily="34" charset="0"/>
                <a:ea typeface="Lato Light" panose="020F0502020204030203" pitchFamily="34" charset="0"/>
                <a:cs typeface="Mukta ExtraLight" panose="020B0000000000000000" pitchFamily="34" charset="77"/>
              </a:rPr>
              <a:t>assess changes</a:t>
            </a:r>
            <a:endParaRPr lang="en-US" sz="1800" dirty="0">
              <a:solidFill>
                <a:srgbClr val="151515"/>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4" name="TextBox 3">
            <a:extLst>
              <a:ext uri="{FF2B5EF4-FFF2-40B4-BE49-F238E27FC236}">
                <a16:creationId xmlns:a16="http://schemas.microsoft.com/office/drawing/2014/main" id="{85C558DD-0891-AB49-9C9C-290C29D4DA2D}"/>
              </a:ext>
            </a:extLst>
          </p:cNvPr>
          <p:cNvSpPr txBox="1"/>
          <p:nvPr/>
        </p:nvSpPr>
        <p:spPr>
          <a:xfrm>
            <a:off x="3025795" y="6507463"/>
            <a:ext cx="6320993" cy="369332"/>
          </a:xfrm>
          <a:prstGeom prst="rect">
            <a:avLst/>
          </a:prstGeom>
          <a:noFill/>
        </p:spPr>
        <p:txBody>
          <a:bodyPr wrap="square" rtlCol="0">
            <a:spAutoFit/>
          </a:bodyPr>
          <a:lstStyle/>
          <a:p>
            <a:pPr algn="l"/>
            <a:r>
              <a:rPr lang="en-US" dirty="0"/>
              <a:t>The 4Sight model of Organisational Resilience (Denyer, 2017) </a:t>
            </a:r>
          </a:p>
        </p:txBody>
      </p:sp>
      <p:sp>
        <p:nvSpPr>
          <p:cNvPr id="27" name="Subtitle 2">
            <a:extLst>
              <a:ext uri="{FF2B5EF4-FFF2-40B4-BE49-F238E27FC236}">
                <a16:creationId xmlns:a16="http://schemas.microsoft.com/office/drawing/2014/main" id="{5A94FCB8-2B25-479C-98A2-46C8ED41CB07}"/>
              </a:ext>
            </a:extLst>
          </p:cNvPr>
          <p:cNvSpPr txBox="1">
            <a:spLocks/>
          </p:cNvSpPr>
          <p:nvPr/>
        </p:nvSpPr>
        <p:spPr>
          <a:xfrm>
            <a:off x="9040892" y="1971435"/>
            <a:ext cx="2795604" cy="56323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US" sz="1800" dirty="0">
                <a:solidFill>
                  <a:srgbClr val="151515"/>
                </a:solidFill>
                <a:latin typeface="Lato Light" panose="020F0502020204030203" pitchFamily="34" charset="0"/>
                <a:ea typeface="Lato Light" panose="020F0502020204030203" pitchFamily="34" charset="0"/>
                <a:cs typeface="Mukta ExtraLight" panose="020B0000000000000000" pitchFamily="34" charset="77"/>
              </a:rPr>
              <a:t>Interpret and respond to</a:t>
            </a:r>
          </a:p>
          <a:p>
            <a:pPr defTabSz="543818">
              <a:lnSpc>
                <a:spcPts val="1750"/>
              </a:lnSpc>
            </a:pPr>
            <a:r>
              <a:rPr lang="en-US" sz="1800" dirty="0">
                <a:solidFill>
                  <a:srgbClr val="151515"/>
                </a:solidFill>
                <a:latin typeface="Lato Light" panose="020F0502020204030203" pitchFamily="34" charset="0"/>
                <a:ea typeface="Lato Light" panose="020F0502020204030203" pitchFamily="34" charset="0"/>
                <a:cs typeface="Mukta ExtraLight" panose="020B0000000000000000" pitchFamily="34" charset="77"/>
              </a:rPr>
              <a:t>your present conditions</a:t>
            </a:r>
          </a:p>
        </p:txBody>
      </p:sp>
      <p:pic>
        <p:nvPicPr>
          <p:cNvPr id="3" name="Picture 2">
            <a:extLst>
              <a:ext uri="{FF2B5EF4-FFF2-40B4-BE49-F238E27FC236}">
                <a16:creationId xmlns:a16="http://schemas.microsoft.com/office/drawing/2014/main" id="{0B959705-9883-412F-9137-2DDF2B987265}"/>
              </a:ext>
            </a:extLst>
          </p:cNvPr>
          <p:cNvPicPr>
            <a:picLocks noChangeAspect="1"/>
          </p:cNvPicPr>
          <p:nvPr/>
        </p:nvPicPr>
        <p:blipFill>
          <a:blip r:embed="rId2"/>
          <a:stretch>
            <a:fillRect/>
          </a:stretch>
        </p:blipFill>
        <p:spPr>
          <a:xfrm>
            <a:off x="10690349" y="211963"/>
            <a:ext cx="1146147" cy="1146147"/>
          </a:xfrm>
          <a:prstGeom prst="rect">
            <a:avLst/>
          </a:prstGeom>
        </p:spPr>
      </p:pic>
    </p:spTree>
    <p:extLst>
      <p:ext uri="{BB962C8B-B14F-4D97-AF65-F5344CB8AC3E}">
        <p14:creationId xmlns:p14="http://schemas.microsoft.com/office/powerpoint/2010/main" val="251145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F754B61-9FBB-4770-A5BF-400323376E65}"/>
              </a:ext>
            </a:extLst>
          </p:cNvPr>
          <p:cNvSpPr>
            <a:spLocks noGrp="1"/>
          </p:cNvSpPr>
          <p:nvPr>
            <p:ph type="title"/>
          </p:nvPr>
        </p:nvSpPr>
        <p:spPr>
          <a:xfrm>
            <a:off x="966952" y="1204108"/>
            <a:ext cx="2669406" cy="1781175"/>
          </a:xfrm>
        </p:spPr>
        <p:txBody>
          <a:bodyPr vert="horz" lIns="91440" tIns="45720" rIns="91440" bIns="45720" rtlCol="0">
            <a:normAutofit/>
          </a:bodyPr>
          <a:lstStyle/>
          <a:p>
            <a:pPr defTabSz="914400"/>
            <a:r>
              <a:rPr lang="en-US" sz="3200" kern="1200">
                <a:solidFill>
                  <a:srgbClr val="FFFFFF"/>
                </a:solidFill>
                <a:latin typeface="+mj-lt"/>
                <a:ea typeface="+mj-ea"/>
                <a:cs typeface="+mj-cs"/>
              </a:rPr>
              <a:t>Exercise </a:t>
            </a:r>
            <a:br>
              <a:rPr lang="en-US" sz="3200" kern="1200">
                <a:solidFill>
                  <a:srgbClr val="FFFFFF"/>
                </a:solidFill>
                <a:latin typeface="+mj-lt"/>
                <a:ea typeface="+mj-ea"/>
                <a:cs typeface="+mj-cs"/>
              </a:rPr>
            </a:br>
            <a:endParaRPr lang="en-US" sz="3200" kern="1200">
              <a:solidFill>
                <a:srgbClr val="FFFFFF"/>
              </a:solidFill>
              <a:latin typeface="+mj-lt"/>
              <a:ea typeface="+mj-ea"/>
              <a:cs typeface="+mj-cs"/>
            </a:endParaRPr>
          </a:p>
        </p:txBody>
      </p:sp>
      <p:sp>
        <p:nvSpPr>
          <p:cNvPr id="11" name="Content Placeholder 10">
            <a:extLst>
              <a:ext uri="{FF2B5EF4-FFF2-40B4-BE49-F238E27FC236}">
                <a16:creationId xmlns:a16="http://schemas.microsoft.com/office/drawing/2014/main" id="{8DC998BC-B68B-4929-A843-5662BA6D5BC6}"/>
              </a:ext>
            </a:extLst>
          </p:cNvPr>
          <p:cNvSpPr>
            <a:spLocks noGrp="1"/>
          </p:cNvSpPr>
          <p:nvPr>
            <p:ph idx="1"/>
          </p:nvPr>
        </p:nvSpPr>
        <p:spPr>
          <a:xfrm>
            <a:off x="966951" y="3355130"/>
            <a:ext cx="2669407" cy="2427333"/>
          </a:xfrm>
        </p:spPr>
        <p:txBody>
          <a:bodyPr>
            <a:normAutofit/>
          </a:bodyPr>
          <a:lstStyle/>
          <a:p>
            <a:endParaRPr lang="en-US" sz="1600"/>
          </a:p>
        </p:txBody>
      </p:sp>
      <p:pic>
        <p:nvPicPr>
          <p:cNvPr id="7" name="Content Placeholder 6">
            <a:extLst>
              <a:ext uri="{FF2B5EF4-FFF2-40B4-BE49-F238E27FC236}">
                <a16:creationId xmlns:a16="http://schemas.microsoft.com/office/drawing/2014/main" id="{82A3E7B0-A1B9-4581-B25C-A029039CDA3A}"/>
              </a:ext>
            </a:extLst>
          </p:cNvPr>
          <p:cNvPicPr>
            <a:picLocks noChangeAspect="1"/>
          </p:cNvPicPr>
          <p:nvPr/>
        </p:nvPicPr>
        <p:blipFill>
          <a:blip r:embed="rId2"/>
          <a:stretch>
            <a:fillRect/>
          </a:stretch>
        </p:blipFill>
        <p:spPr>
          <a:xfrm>
            <a:off x="6302727" y="952500"/>
            <a:ext cx="3622472" cy="4829963"/>
          </a:xfrm>
          <a:prstGeom prst="rect">
            <a:avLst/>
          </a:prstGeom>
        </p:spPr>
      </p:pic>
      <p:pic>
        <p:nvPicPr>
          <p:cNvPr id="4" name="Picture 3" descr="Icon&#10;&#10;Description automatically generated">
            <a:extLst>
              <a:ext uri="{FF2B5EF4-FFF2-40B4-BE49-F238E27FC236}">
                <a16:creationId xmlns:a16="http://schemas.microsoft.com/office/drawing/2014/main" id="{0B1BD999-F543-4330-887C-2EE6393BBBD3}"/>
              </a:ext>
            </a:extLst>
          </p:cNvPr>
          <p:cNvPicPr>
            <a:picLocks noChangeAspect="1"/>
          </p:cNvPicPr>
          <p:nvPr/>
        </p:nvPicPr>
        <p:blipFill>
          <a:blip r:embed="rId3"/>
          <a:stretch>
            <a:fillRect/>
          </a:stretch>
        </p:blipFill>
        <p:spPr>
          <a:xfrm>
            <a:off x="10780725" y="107963"/>
            <a:ext cx="1146147" cy="1146147"/>
          </a:xfrm>
          <a:prstGeom prst="rect">
            <a:avLst/>
          </a:prstGeom>
        </p:spPr>
      </p:pic>
    </p:spTree>
    <p:extLst>
      <p:ext uri="{BB962C8B-B14F-4D97-AF65-F5344CB8AC3E}">
        <p14:creationId xmlns:p14="http://schemas.microsoft.com/office/powerpoint/2010/main" val="2166420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30E334E-C52D-4576-AB30-1C75E8DCF4DD}"/>
              </a:ext>
            </a:extLst>
          </p:cNvPr>
          <p:cNvPicPr>
            <a:picLocks noChangeAspect="1"/>
          </p:cNvPicPr>
          <p:nvPr/>
        </p:nvPicPr>
        <p:blipFill rotWithShape="1">
          <a:blip r:embed="rId2">
            <a:alphaModFix amt="35000"/>
          </a:blip>
          <a:srcRect b="25000"/>
          <a:stretch/>
        </p:blipFill>
        <p:spPr>
          <a:xfrm>
            <a:off x="20" y="10"/>
            <a:ext cx="12191980" cy="6857990"/>
          </a:xfrm>
          <a:prstGeom prst="rect">
            <a:avLst/>
          </a:prstGeom>
        </p:spPr>
      </p:pic>
      <p:graphicFrame>
        <p:nvGraphicFramePr>
          <p:cNvPr id="5" name="TextBox 2">
            <a:extLst>
              <a:ext uri="{FF2B5EF4-FFF2-40B4-BE49-F238E27FC236}">
                <a16:creationId xmlns:a16="http://schemas.microsoft.com/office/drawing/2014/main" id="{039F83B3-E898-45F3-B0D2-D32D8B022197}"/>
              </a:ext>
            </a:extLst>
          </p:cNvPr>
          <p:cNvGraphicFramePr/>
          <p:nvPr>
            <p:extLst>
              <p:ext uri="{D42A27DB-BD31-4B8C-83A1-F6EECF244321}">
                <p14:modId xmlns:p14="http://schemas.microsoft.com/office/powerpoint/2010/main" val="3997946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0154760"/>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233F6408-E1FB-40EE-933F-488D38CCC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Freeform 23">
            <a:extLst>
              <a:ext uri="{FF2B5EF4-FFF2-40B4-BE49-F238E27FC236}">
                <a16:creationId xmlns:a16="http://schemas.microsoft.com/office/drawing/2014/main" id="{F055C0C5-567C-4C02-83F3-B427BC740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D09BB06-48BA-4DE0-8C86-C9982ECE1296}"/>
              </a:ext>
            </a:extLst>
          </p:cNvPr>
          <p:cNvSpPr>
            <a:spLocks noGrp="1"/>
          </p:cNvSpPr>
          <p:nvPr>
            <p:ph type="title"/>
          </p:nvPr>
        </p:nvSpPr>
        <p:spPr>
          <a:xfrm>
            <a:off x="838200" y="365125"/>
            <a:ext cx="3200400" cy="1325563"/>
          </a:xfrm>
        </p:spPr>
        <p:txBody>
          <a:bodyPr>
            <a:normAutofit/>
          </a:bodyPr>
          <a:lstStyle/>
          <a:p>
            <a:r>
              <a:rPr lang="en-GB" sz="4400" dirty="0"/>
              <a:t>Reflection</a:t>
            </a:r>
          </a:p>
        </p:txBody>
      </p:sp>
      <p:sp>
        <p:nvSpPr>
          <p:cNvPr id="3" name="Content Placeholder 2">
            <a:extLst>
              <a:ext uri="{FF2B5EF4-FFF2-40B4-BE49-F238E27FC236}">
                <a16:creationId xmlns:a16="http://schemas.microsoft.com/office/drawing/2014/main" id="{F5BE57BB-DE1C-4B50-9593-154635607A62}"/>
              </a:ext>
            </a:extLst>
          </p:cNvPr>
          <p:cNvSpPr>
            <a:spLocks noGrp="1"/>
          </p:cNvSpPr>
          <p:nvPr>
            <p:ph idx="1"/>
          </p:nvPr>
        </p:nvSpPr>
        <p:spPr>
          <a:xfrm>
            <a:off x="290623" y="1825625"/>
            <a:ext cx="3747978" cy="4351338"/>
          </a:xfrm>
        </p:spPr>
        <p:txBody>
          <a:bodyPr>
            <a:normAutofit/>
          </a:bodyPr>
          <a:lstStyle/>
          <a:p>
            <a:r>
              <a:rPr lang="en-GB" sz="2400" dirty="0">
                <a:solidFill>
                  <a:srgbClr val="151515"/>
                </a:solidFill>
                <a:latin typeface="Calibri" panose="020F0502020204030204" pitchFamily="34" charset="0"/>
                <a:cs typeface="Calibri" panose="020F0502020204030204" pitchFamily="34" charset="0"/>
              </a:rPr>
              <a:t>Reflective practices allow us to evaluate ourselves and our teams, enhance creativity, and dedicate time to deep thinking – but how do we actually achieve this in practice?</a:t>
            </a:r>
          </a:p>
          <a:p>
            <a:pPr marL="457200" indent="-457200">
              <a:buFont typeface="Arial" panose="020B0604020202020204" pitchFamily="34" charset="0"/>
              <a:buChar char="•"/>
            </a:pPr>
            <a:endParaRPr lang="en-GB" sz="18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GB" sz="1800"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E48B6BD6-5DED-4B86-A4B3-D35037F68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rgbClr val="FFFFFF"/>
          </a:solidFill>
          <a:ln w="15875">
            <a:solidFill>
              <a:srgbClr val="4D656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AF03D13-65AC-4F3F-B0F5-D67E72FB14DF}"/>
              </a:ext>
            </a:extLst>
          </p:cNvPr>
          <p:cNvPicPr>
            <a:picLocks noChangeAspect="1"/>
          </p:cNvPicPr>
          <p:nvPr/>
        </p:nvPicPr>
        <p:blipFill rotWithShape="1">
          <a:blip r:embed="rId2"/>
          <a:srcRect l="2334"/>
          <a:stretch/>
        </p:blipFill>
        <p:spPr>
          <a:xfrm>
            <a:off x="5603706" y="1258529"/>
            <a:ext cx="5638853" cy="4330205"/>
          </a:xfrm>
          <a:prstGeom prst="rect">
            <a:avLst/>
          </a:prstGeom>
        </p:spPr>
      </p:pic>
    </p:spTree>
    <p:extLst>
      <p:ext uri="{BB962C8B-B14F-4D97-AF65-F5344CB8AC3E}">
        <p14:creationId xmlns:p14="http://schemas.microsoft.com/office/powerpoint/2010/main" val="4144198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09BB06-48BA-4DE0-8C86-C9982ECE1296}"/>
              </a:ext>
            </a:extLst>
          </p:cNvPr>
          <p:cNvSpPr>
            <a:spLocks noGrp="1"/>
          </p:cNvSpPr>
          <p:nvPr>
            <p:ph type="title"/>
          </p:nvPr>
        </p:nvSpPr>
        <p:spPr>
          <a:xfrm>
            <a:off x="1136399" y="224599"/>
            <a:ext cx="5427525" cy="1667997"/>
          </a:xfrm>
        </p:spPr>
        <p:txBody>
          <a:bodyPr anchor="b">
            <a:normAutofit/>
          </a:bodyPr>
          <a:lstStyle/>
          <a:p>
            <a:r>
              <a:rPr lang="en-GB" sz="4000" dirty="0"/>
              <a:t>Feedback</a:t>
            </a:r>
          </a:p>
        </p:txBody>
      </p:sp>
      <p:sp>
        <p:nvSpPr>
          <p:cNvPr id="3" name="Content Placeholder 2">
            <a:extLst>
              <a:ext uri="{FF2B5EF4-FFF2-40B4-BE49-F238E27FC236}">
                <a16:creationId xmlns:a16="http://schemas.microsoft.com/office/drawing/2014/main" id="{F5BE57BB-DE1C-4B50-9593-154635607A62}"/>
              </a:ext>
            </a:extLst>
          </p:cNvPr>
          <p:cNvSpPr>
            <a:spLocks noGrp="1"/>
          </p:cNvSpPr>
          <p:nvPr>
            <p:ph idx="1"/>
          </p:nvPr>
        </p:nvSpPr>
        <p:spPr>
          <a:xfrm>
            <a:off x="1136398" y="2119423"/>
            <a:ext cx="5427526" cy="4054549"/>
          </a:xfrm>
        </p:spPr>
        <p:txBody>
          <a:bodyPr anchor="t">
            <a:normAutofit/>
          </a:bodyPr>
          <a:lstStyle/>
          <a:p>
            <a:pPr marL="457200" indent="-457200">
              <a:buFont typeface="Arial" panose="020B0604020202020204" pitchFamily="34" charset="0"/>
              <a:buChar char="•"/>
            </a:pPr>
            <a:r>
              <a:rPr lang="en-GB" sz="2400" dirty="0">
                <a:solidFill>
                  <a:srgbClr val="151515"/>
                </a:solidFill>
                <a:latin typeface="Lato Light"/>
                <a:cs typeface="Calibri" panose="020F0502020204030204" pitchFamily="34" charset="0"/>
              </a:rPr>
              <a:t>Are you effective at solving problems?</a:t>
            </a:r>
          </a:p>
          <a:p>
            <a:pPr marL="457200" indent="-457200">
              <a:buFont typeface="Arial" panose="020B0604020202020204" pitchFamily="34" charset="0"/>
              <a:buChar char="•"/>
            </a:pPr>
            <a:r>
              <a:rPr lang="en-GB" sz="2400" dirty="0">
                <a:solidFill>
                  <a:srgbClr val="151515"/>
                </a:solidFill>
                <a:latin typeface="Lato Light"/>
                <a:cs typeface="Calibri" panose="020F0502020204030204" pitchFamily="34" charset="0"/>
              </a:rPr>
              <a:t>Do you treat others respectfully?</a:t>
            </a:r>
          </a:p>
          <a:p>
            <a:pPr marL="457200" indent="-457200">
              <a:buFont typeface="Arial" panose="020B0604020202020204" pitchFamily="34" charset="0"/>
              <a:buChar char="•"/>
            </a:pPr>
            <a:r>
              <a:rPr lang="en-GB" sz="2400" dirty="0">
                <a:solidFill>
                  <a:srgbClr val="151515"/>
                </a:solidFill>
                <a:latin typeface="Lato Light"/>
                <a:cs typeface="Calibri" panose="020F0502020204030204" pitchFamily="34" charset="0"/>
              </a:rPr>
              <a:t>Do your actions inspire growth and development in others?</a:t>
            </a:r>
          </a:p>
          <a:p>
            <a:pPr marL="457200" indent="-457200">
              <a:buFont typeface="Arial" panose="020B0604020202020204" pitchFamily="34" charset="0"/>
              <a:buChar char="•"/>
            </a:pPr>
            <a:r>
              <a:rPr lang="en-GB" sz="2400" dirty="0">
                <a:solidFill>
                  <a:srgbClr val="151515"/>
                </a:solidFill>
                <a:latin typeface="Lato Light"/>
                <a:cs typeface="Calibri" panose="020F0502020204030204" pitchFamily="34" charset="0"/>
              </a:rPr>
              <a:t>Are you able to resolve conflict appropriately?</a:t>
            </a:r>
          </a:p>
          <a:p>
            <a:pPr marL="457200" indent="-457200">
              <a:buFont typeface="Arial" panose="020B0604020202020204" pitchFamily="34" charset="0"/>
              <a:buChar char="•"/>
            </a:pPr>
            <a:r>
              <a:rPr lang="en-GB" sz="2400" dirty="0">
                <a:solidFill>
                  <a:srgbClr val="151515"/>
                </a:solidFill>
                <a:latin typeface="Lato Light"/>
                <a:cs typeface="Calibri" panose="020F0502020204030204" pitchFamily="34" charset="0"/>
              </a:rPr>
              <a:t>Do you give constructive and helpful feedback?</a:t>
            </a:r>
          </a:p>
          <a:p>
            <a:pPr marL="457200" indent="-45720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p:txBody>
      </p:sp>
      <p:pic>
        <p:nvPicPr>
          <p:cNvPr id="4" name="Picture 3" descr="Icon&#10;&#10;Description automatically generated">
            <a:extLst>
              <a:ext uri="{FF2B5EF4-FFF2-40B4-BE49-F238E27FC236}">
                <a16:creationId xmlns:a16="http://schemas.microsoft.com/office/drawing/2014/main" id="{F5CC8AB0-441F-4F6D-BD2A-59891A8FE53D}"/>
              </a:ext>
            </a:extLst>
          </p:cNvPr>
          <p:cNvPicPr>
            <a:picLocks noChangeAspect="1"/>
          </p:cNvPicPr>
          <p:nvPr/>
        </p:nvPicPr>
        <p:blipFill rotWithShape="1">
          <a:blip r:embed="rId2"/>
          <a:srcRect r="3" b="3"/>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34" name="Rectangle 33">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0230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A5DB8C-491F-4CA8-B149-284939D9F9FF}"/>
              </a:ext>
            </a:extLst>
          </p:cNvPr>
          <p:cNvPicPr>
            <a:picLocks noChangeAspect="1"/>
          </p:cNvPicPr>
          <p:nvPr/>
        </p:nvPicPr>
        <p:blipFill>
          <a:blip r:embed="rId2"/>
          <a:stretch>
            <a:fillRect/>
          </a:stretch>
        </p:blipFill>
        <p:spPr>
          <a:xfrm>
            <a:off x="493838" y="2167158"/>
            <a:ext cx="10905066" cy="4269354"/>
          </a:xfrm>
          <a:prstGeom prst="rect">
            <a:avLst/>
          </a:prstGeom>
        </p:spPr>
      </p:pic>
      <p:sp>
        <p:nvSpPr>
          <p:cNvPr id="4" name="TextBox 3">
            <a:extLst>
              <a:ext uri="{FF2B5EF4-FFF2-40B4-BE49-F238E27FC236}">
                <a16:creationId xmlns:a16="http://schemas.microsoft.com/office/drawing/2014/main" id="{69449728-B15F-4CC1-98A8-893C158DF1DB}"/>
              </a:ext>
            </a:extLst>
          </p:cNvPr>
          <p:cNvSpPr txBox="1"/>
          <p:nvPr/>
        </p:nvSpPr>
        <p:spPr>
          <a:xfrm>
            <a:off x="798022" y="586968"/>
            <a:ext cx="10789920" cy="1477328"/>
          </a:xfrm>
          <a:prstGeom prst="rect">
            <a:avLst/>
          </a:prstGeom>
          <a:noFill/>
        </p:spPr>
        <p:txBody>
          <a:bodyPr wrap="square">
            <a:spAutoFit/>
          </a:bodyPr>
          <a:lstStyle/>
          <a:p>
            <a:r>
              <a:rPr lang="en-GB" dirty="0">
                <a:solidFill>
                  <a:srgbClr val="151515"/>
                </a:solidFill>
              </a:rPr>
              <a:t>The term ‘accountability’ encompasses notions of ownership (account) and skill (ability)</a:t>
            </a:r>
          </a:p>
          <a:p>
            <a:endParaRPr lang="en-GB" dirty="0">
              <a:solidFill>
                <a:srgbClr val="151515"/>
              </a:solidFill>
            </a:endParaRPr>
          </a:p>
          <a:p>
            <a:r>
              <a:rPr lang="en-GB" dirty="0">
                <a:solidFill>
                  <a:srgbClr val="151515"/>
                </a:solidFill>
              </a:rPr>
              <a:t>Which of the phrases below are core elements of accountability (True) and which are not (False)?</a:t>
            </a:r>
          </a:p>
          <a:p>
            <a:r>
              <a:rPr lang="en-GB" dirty="0">
                <a:solidFill>
                  <a:srgbClr val="151515"/>
                </a:solidFill>
              </a:rPr>
              <a:t> </a:t>
            </a:r>
          </a:p>
          <a:p>
            <a:r>
              <a:rPr lang="en-GB" dirty="0">
                <a:solidFill>
                  <a:srgbClr val="151515"/>
                </a:solidFill>
              </a:rPr>
              <a:t>Give reasons for your answers</a:t>
            </a:r>
            <a:endParaRPr lang="en-GB" dirty="0"/>
          </a:p>
        </p:txBody>
      </p:sp>
      <p:pic>
        <p:nvPicPr>
          <p:cNvPr id="5" name="Picture 4">
            <a:extLst>
              <a:ext uri="{FF2B5EF4-FFF2-40B4-BE49-F238E27FC236}">
                <a16:creationId xmlns:a16="http://schemas.microsoft.com/office/drawing/2014/main" id="{E5C59086-D44A-48F5-A78A-6E0AED6EE4FE}"/>
              </a:ext>
            </a:extLst>
          </p:cNvPr>
          <p:cNvPicPr>
            <a:picLocks noChangeAspect="1"/>
          </p:cNvPicPr>
          <p:nvPr/>
        </p:nvPicPr>
        <p:blipFill>
          <a:blip r:embed="rId3"/>
          <a:stretch>
            <a:fillRect/>
          </a:stretch>
        </p:blipFill>
        <p:spPr>
          <a:xfrm>
            <a:off x="10660191" y="125452"/>
            <a:ext cx="1146147" cy="1146147"/>
          </a:xfrm>
          <a:prstGeom prst="rect">
            <a:avLst/>
          </a:prstGeom>
        </p:spPr>
      </p:pic>
    </p:spTree>
    <p:extLst>
      <p:ext uri="{BB962C8B-B14F-4D97-AF65-F5344CB8AC3E}">
        <p14:creationId xmlns:p14="http://schemas.microsoft.com/office/powerpoint/2010/main" val="3175063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31AC-0656-45F6-8712-B5FAD5BB81E4}"/>
              </a:ext>
            </a:extLst>
          </p:cNvPr>
          <p:cNvSpPr>
            <a:spLocks noGrp="1"/>
          </p:cNvSpPr>
          <p:nvPr>
            <p:ph type="title"/>
          </p:nvPr>
        </p:nvSpPr>
        <p:spPr>
          <a:xfrm>
            <a:off x="648929" y="629266"/>
            <a:ext cx="3505495" cy="1622321"/>
          </a:xfrm>
        </p:spPr>
        <p:txBody>
          <a:bodyPr>
            <a:normAutofit/>
          </a:bodyPr>
          <a:lstStyle/>
          <a:p>
            <a:r>
              <a:rPr lang="en-GB" dirty="0"/>
              <a:t>Personality Types</a:t>
            </a:r>
          </a:p>
        </p:txBody>
      </p:sp>
      <p:sp>
        <p:nvSpPr>
          <p:cNvPr id="3" name="Content Placeholder 2">
            <a:extLst>
              <a:ext uri="{FF2B5EF4-FFF2-40B4-BE49-F238E27FC236}">
                <a16:creationId xmlns:a16="http://schemas.microsoft.com/office/drawing/2014/main" id="{625D4900-988E-4008-8656-DC437F45B565}"/>
              </a:ext>
            </a:extLst>
          </p:cNvPr>
          <p:cNvSpPr>
            <a:spLocks noGrp="1"/>
          </p:cNvSpPr>
          <p:nvPr>
            <p:ph idx="1"/>
          </p:nvPr>
        </p:nvSpPr>
        <p:spPr>
          <a:xfrm>
            <a:off x="648931" y="2438400"/>
            <a:ext cx="3505494" cy="3785419"/>
          </a:xfrm>
        </p:spPr>
        <p:txBody>
          <a:bodyPr>
            <a:normAutofit/>
          </a:bodyPr>
          <a:lstStyle/>
          <a:p>
            <a:r>
              <a:rPr lang="en-GB" sz="1600" b="1" dirty="0">
                <a:solidFill>
                  <a:srgbClr val="151515"/>
                </a:solidFill>
              </a:rPr>
              <a:t>Myers Briggs Type Indicator (MBTI)</a:t>
            </a:r>
          </a:p>
          <a:p>
            <a:endParaRPr lang="en-GB" sz="1600" dirty="0">
              <a:solidFill>
                <a:srgbClr val="151515"/>
              </a:solidFill>
            </a:endParaRPr>
          </a:p>
          <a:p>
            <a:r>
              <a:rPr lang="en-GB" sz="1600" dirty="0">
                <a:solidFill>
                  <a:srgbClr val="151515"/>
                </a:solidFill>
              </a:rPr>
              <a:t>80 % of fortune 100 businesses use personality tests like MBTI to help them build effective work teams and stronger organisations</a:t>
            </a:r>
          </a:p>
          <a:p>
            <a:r>
              <a:rPr lang="en-GB" sz="1600" dirty="0">
                <a:solidFill>
                  <a:srgbClr val="151515"/>
                </a:solidFill>
              </a:rPr>
              <a:t>Information from personality tests help leaders to better understand their employees strengths, weaknesses and the way they perceive and process information but more importantly how you yourself approach work and life situations</a:t>
            </a:r>
          </a:p>
          <a:p>
            <a:endParaRPr lang="en-GB" sz="1600" dirty="0"/>
          </a:p>
        </p:txBody>
      </p:sp>
      <p:pic>
        <p:nvPicPr>
          <p:cNvPr id="5" name="Picture 4" descr="Graphical user interface, application&#10;&#10;Description automatically generated">
            <a:extLst>
              <a:ext uri="{FF2B5EF4-FFF2-40B4-BE49-F238E27FC236}">
                <a16:creationId xmlns:a16="http://schemas.microsoft.com/office/drawing/2014/main" id="{9792E15D-4155-44AC-834B-01DF19704C14}"/>
              </a:ext>
            </a:extLst>
          </p:cNvPr>
          <p:cNvPicPr>
            <a:picLocks noChangeAspect="1"/>
          </p:cNvPicPr>
          <p:nvPr/>
        </p:nvPicPr>
        <p:blipFill>
          <a:blip r:embed="rId2"/>
          <a:stretch>
            <a:fillRect/>
          </a:stretch>
        </p:blipFill>
        <p:spPr>
          <a:xfrm>
            <a:off x="5417163" y="807593"/>
            <a:ext cx="5996729" cy="5239568"/>
          </a:xfrm>
          <a:prstGeom prst="rect">
            <a:avLst/>
          </a:prstGeom>
          <a:effectLst/>
        </p:spPr>
      </p:pic>
    </p:spTree>
    <p:extLst>
      <p:ext uri="{BB962C8B-B14F-4D97-AF65-F5344CB8AC3E}">
        <p14:creationId xmlns:p14="http://schemas.microsoft.com/office/powerpoint/2010/main" val="2630728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9E950F-647C-426C-BC68-7AF071348FE8}"/>
              </a:ext>
            </a:extLst>
          </p:cNvPr>
          <p:cNvSpPr txBox="1"/>
          <p:nvPr/>
        </p:nvSpPr>
        <p:spPr>
          <a:xfrm>
            <a:off x="1761270" y="2009344"/>
            <a:ext cx="9205645" cy="4339650"/>
          </a:xfrm>
          <a:prstGeom prst="rect">
            <a:avLst/>
          </a:prstGeom>
          <a:noFill/>
        </p:spPr>
        <p:txBody>
          <a:bodyPr wrap="square">
            <a:spAutoFit/>
          </a:bodyPr>
          <a:lstStyle/>
          <a:p>
            <a:pPr algn="ctr"/>
            <a:r>
              <a:rPr lang="en-GB" sz="2400" dirty="0">
                <a:solidFill>
                  <a:srgbClr val="151515"/>
                </a:solidFill>
                <a:latin typeface="Lato Light"/>
              </a:rPr>
              <a:t>Presenting leadership as a list of carefully defined</a:t>
            </a:r>
          </a:p>
          <a:p>
            <a:pPr algn="ctr"/>
            <a:r>
              <a:rPr lang="en-GB" sz="2400" dirty="0">
                <a:solidFill>
                  <a:srgbClr val="151515"/>
                </a:solidFill>
                <a:latin typeface="Lato Light"/>
              </a:rPr>
              <a:t>qualities (like strategic, analytical and performance oriented) no longer holds. </a:t>
            </a:r>
          </a:p>
          <a:p>
            <a:pPr algn="ctr"/>
            <a:endParaRPr lang="en-GB" sz="2400" dirty="0">
              <a:solidFill>
                <a:srgbClr val="151515"/>
              </a:solidFill>
              <a:latin typeface="Lato Light"/>
            </a:endParaRPr>
          </a:p>
          <a:p>
            <a:pPr algn="ctr"/>
            <a:r>
              <a:rPr lang="en-GB" sz="2400" dirty="0">
                <a:solidFill>
                  <a:srgbClr val="151515"/>
                </a:solidFill>
                <a:latin typeface="Lato Light"/>
              </a:rPr>
              <a:t>Instead, true leadership</a:t>
            </a:r>
          </a:p>
          <a:p>
            <a:pPr algn="ctr"/>
            <a:r>
              <a:rPr lang="en-GB" sz="2400" dirty="0">
                <a:solidFill>
                  <a:srgbClr val="151515"/>
                </a:solidFill>
                <a:latin typeface="Lato Light"/>
              </a:rPr>
              <a:t>stems from individuality that is honestly and sometimes</a:t>
            </a:r>
          </a:p>
          <a:p>
            <a:pPr algn="ctr"/>
            <a:r>
              <a:rPr lang="en-GB" sz="2400" dirty="0">
                <a:solidFill>
                  <a:srgbClr val="151515"/>
                </a:solidFill>
                <a:latin typeface="Lato Light"/>
              </a:rPr>
              <a:t>imperfectly expressed… Leaders should strive for</a:t>
            </a:r>
          </a:p>
          <a:p>
            <a:pPr algn="ctr"/>
            <a:r>
              <a:rPr lang="en-GB" sz="2400" dirty="0">
                <a:solidFill>
                  <a:srgbClr val="151515"/>
                </a:solidFill>
                <a:latin typeface="Lato Light"/>
              </a:rPr>
              <a:t>authenticity over perfection</a:t>
            </a:r>
          </a:p>
          <a:p>
            <a:pPr algn="ctr"/>
            <a:endParaRPr lang="en-GB" sz="2400" dirty="0">
              <a:solidFill>
                <a:srgbClr val="151515"/>
              </a:solidFill>
              <a:latin typeface="Lato Light"/>
            </a:endParaRPr>
          </a:p>
          <a:p>
            <a:pPr algn="ctr"/>
            <a:r>
              <a:rPr lang="en-GB" sz="2400" dirty="0">
                <a:solidFill>
                  <a:srgbClr val="151515"/>
                </a:solidFill>
                <a:latin typeface="Lato Light"/>
              </a:rPr>
              <a:t>Sheryl Sandberg</a:t>
            </a:r>
          </a:p>
          <a:p>
            <a:pPr algn="ctr"/>
            <a:endParaRPr lang="en-GB" dirty="0">
              <a:solidFill>
                <a:srgbClr val="151515"/>
              </a:solidFill>
              <a:latin typeface="Lato Light"/>
            </a:endParaRPr>
          </a:p>
          <a:p>
            <a:pPr algn="ctr"/>
            <a:r>
              <a:rPr lang="en-GB" b="1" dirty="0">
                <a:solidFill>
                  <a:srgbClr val="151515"/>
                </a:solidFill>
                <a:latin typeface="Lato Light"/>
              </a:rPr>
              <a:t>COO Facebook</a:t>
            </a:r>
          </a:p>
        </p:txBody>
      </p:sp>
      <p:pic>
        <p:nvPicPr>
          <p:cNvPr id="4" name="Picture 3">
            <a:extLst>
              <a:ext uri="{FF2B5EF4-FFF2-40B4-BE49-F238E27FC236}">
                <a16:creationId xmlns:a16="http://schemas.microsoft.com/office/drawing/2014/main" id="{DFD3748C-970F-4AF8-BCAF-52EA0342D728}"/>
              </a:ext>
            </a:extLst>
          </p:cNvPr>
          <p:cNvPicPr>
            <a:picLocks noChangeAspect="1"/>
          </p:cNvPicPr>
          <p:nvPr/>
        </p:nvPicPr>
        <p:blipFill>
          <a:blip r:embed="rId2"/>
          <a:stretch>
            <a:fillRect/>
          </a:stretch>
        </p:blipFill>
        <p:spPr>
          <a:xfrm>
            <a:off x="10577811" y="318210"/>
            <a:ext cx="1146147" cy="1146147"/>
          </a:xfrm>
          <a:prstGeom prst="rect">
            <a:avLst/>
          </a:prstGeom>
        </p:spPr>
      </p:pic>
    </p:spTree>
    <p:extLst>
      <p:ext uri="{BB962C8B-B14F-4D97-AF65-F5344CB8AC3E}">
        <p14:creationId xmlns:p14="http://schemas.microsoft.com/office/powerpoint/2010/main" val="3169091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777019-2145-4748-B651-22FE60EAECFE}"/>
              </a:ext>
            </a:extLst>
          </p:cNvPr>
          <p:cNvSpPr>
            <a:spLocks noGrp="1"/>
          </p:cNvSpPr>
          <p:nvPr>
            <p:ph type="title"/>
          </p:nvPr>
        </p:nvSpPr>
        <p:spPr>
          <a:xfrm>
            <a:off x="466722" y="586855"/>
            <a:ext cx="3201366" cy="3387497"/>
          </a:xfrm>
        </p:spPr>
        <p:txBody>
          <a:bodyPr anchor="b">
            <a:normAutofit/>
          </a:bodyPr>
          <a:lstStyle/>
          <a:p>
            <a:pPr algn="r"/>
            <a:endParaRPr lang="en-GB" sz="4000">
              <a:solidFill>
                <a:srgbClr val="FFFFFF"/>
              </a:solidFill>
            </a:endParaRPr>
          </a:p>
        </p:txBody>
      </p:sp>
      <p:sp>
        <p:nvSpPr>
          <p:cNvPr id="3" name="Content Placeholder 2">
            <a:extLst>
              <a:ext uri="{FF2B5EF4-FFF2-40B4-BE49-F238E27FC236}">
                <a16:creationId xmlns:a16="http://schemas.microsoft.com/office/drawing/2014/main" id="{CD0A5E8D-EADA-48BC-AF0E-A48AE05A2F2F}"/>
              </a:ext>
            </a:extLst>
          </p:cNvPr>
          <p:cNvSpPr>
            <a:spLocks noGrp="1"/>
          </p:cNvSpPr>
          <p:nvPr>
            <p:ph idx="1"/>
          </p:nvPr>
        </p:nvSpPr>
        <p:spPr>
          <a:xfrm>
            <a:off x="4297681" y="649480"/>
            <a:ext cx="7427598" cy="6008174"/>
          </a:xfrm>
        </p:spPr>
        <p:txBody>
          <a:bodyPr anchor="ctr">
            <a:normAutofit fontScale="92500"/>
          </a:bodyPr>
          <a:lstStyle/>
          <a:p>
            <a:r>
              <a:rPr lang="en-GB" sz="2400" dirty="0">
                <a:solidFill>
                  <a:schemeClr val="tx2"/>
                </a:solidFill>
              </a:rPr>
              <a:t>Honey &amp; Mumford (1986) used the work of David Kolb to describe how people often prefer to learn in different ways. Knowing your preference is useful as choosing a method that best suits you can be motivational</a:t>
            </a:r>
          </a:p>
          <a:p>
            <a:endParaRPr lang="en-GB" sz="2400" dirty="0">
              <a:solidFill>
                <a:schemeClr val="tx2"/>
              </a:solidFill>
            </a:endParaRPr>
          </a:p>
          <a:p>
            <a:r>
              <a:rPr lang="en-GB" sz="2400" dirty="0">
                <a:solidFill>
                  <a:schemeClr val="tx2"/>
                </a:solidFill>
              </a:rPr>
              <a:t>Activists involve themselves fully without bias in new experiences and revel in new challenges</a:t>
            </a:r>
          </a:p>
          <a:p>
            <a:endParaRPr lang="en-GB" sz="2400" dirty="0">
              <a:solidFill>
                <a:schemeClr val="tx2"/>
              </a:solidFill>
            </a:endParaRPr>
          </a:p>
          <a:p>
            <a:r>
              <a:rPr lang="en-GB" sz="2400" dirty="0">
                <a:solidFill>
                  <a:schemeClr val="tx2"/>
                </a:solidFill>
              </a:rPr>
              <a:t>Reflectors stand back and observe new experiences from new angles</a:t>
            </a:r>
          </a:p>
          <a:p>
            <a:endParaRPr lang="en-GB" sz="2400" dirty="0">
              <a:solidFill>
                <a:schemeClr val="tx2"/>
              </a:solidFill>
            </a:endParaRPr>
          </a:p>
          <a:p>
            <a:r>
              <a:rPr lang="en-GB" sz="2400" dirty="0">
                <a:solidFill>
                  <a:schemeClr val="tx2"/>
                </a:solidFill>
              </a:rPr>
              <a:t>Theorists adapt and apply their observations in the form of logical theories. They tend to be perfectionists</a:t>
            </a:r>
          </a:p>
          <a:p>
            <a:endParaRPr lang="en-GB" sz="2400" dirty="0">
              <a:solidFill>
                <a:schemeClr val="tx2"/>
              </a:solidFill>
            </a:endParaRPr>
          </a:p>
          <a:p>
            <a:r>
              <a:rPr lang="en-GB" sz="2400" dirty="0">
                <a:solidFill>
                  <a:schemeClr val="tx2"/>
                </a:solidFill>
              </a:rPr>
              <a:t>Pragmatists are keen to try out new ideas, approaches and concepts to see if they work</a:t>
            </a:r>
          </a:p>
          <a:p>
            <a:endParaRPr lang="en-GB" sz="2000" dirty="0"/>
          </a:p>
        </p:txBody>
      </p:sp>
    </p:spTree>
    <p:extLst>
      <p:ext uri="{BB962C8B-B14F-4D97-AF65-F5344CB8AC3E}">
        <p14:creationId xmlns:p14="http://schemas.microsoft.com/office/powerpoint/2010/main" val="4236813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B6E6F3-E878-4C59-99F1-26D06B8045A3}"/>
              </a:ext>
            </a:extLst>
          </p:cNvPr>
          <p:cNvSpPr>
            <a:spLocks noGrp="1"/>
          </p:cNvSpPr>
          <p:nvPr>
            <p:ph type="title"/>
          </p:nvPr>
        </p:nvSpPr>
        <p:spPr>
          <a:xfrm>
            <a:off x="838199" y="564211"/>
            <a:ext cx="4571999" cy="1165002"/>
          </a:xfrm>
        </p:spPr>
        <p:txBody>
          <a:bodyPr anchor="b">
            <a:normAutofit/>
          </a:bodyPr>
          <a:lstStyle/>
          <a:p>
            <a:r>
              <a:rPr lang="en-GB" sz="3600" dirty="0"/>
              <a:t>Leadership</a:t>
            </a:r>
          </a:p>
        </p:txBody>
      </p:sp>
      <p:sp>
        <p:nvSpPr>
          <p:cNvPr id="3" name="Content Placeholder 2">
            <a:extLst>
              <a:ext uri="{FF2B5EF4-FFF2-40B4-BE49-F238E27FC236}">
                <a16:creationId xmlns:a16="http://schemas.microsoft.com/office/drawing/2014/main" id="{40DC1BE2-E468-4CD0-B900-7BF1F3717C80}"/>
              </a:ext>
            </a:extLst>
          </p:cNvPr>
          <p:cNvSpPr>
            <a:spLocks noGrp="1"/>
          </p:cNvSpPr>
          <p:nvPr>
            <p:ph idx="1"/>
          </p:nvPr>
        </p:nvSpPr>
        <p:spPr>
          <a:xfrm>
            <a:off x="838199" y="2055327"/>
            <a:ext cx="4571999" cy="3776975"/>
          </a:xfrm>
        </p:spPr>
        <p:txBody>
          <a:bodyPr>
            <a:normAutofit/>
          </a:bodyPr>
          <a:lstStyle/>
          <a:p>
            <a:r>
              <a:rPr lang="en-GB" dirty="0">
                <a:solidFill>
                  <a:srgbClr val="151515"/>
                </a:solidFill>
              </a:rPr>
              <a:t>Emotional Intelligence a flexible set of skills that can be acquired and improved with practice -- you can develop high emotional intelligence even if you aren’t born with it.’ (Bradberry, 2014)</a:t>
            </a:r>
          </a:p>
          <a:p>
            <a:endParaRPr lang="en-GB" sz="1800" dirty="0"/>
          </a:p>
        </p:txBody>
      </p:sp>
      <p:pic>
        <p:nvPicPr>
          <p:cNvPr id="5" name="Picture 4">
            <a:extLst>
              <a:ext uri="{FF2B5EF4-FFF2-40B4-BE49-F238E27FC236}">
                <a16:creationId xmlns:a16="http://schemas.microsoft.com/office/drawing/2014/main" id="{1391A8F7-0FCC-46C6-A9B9-779B74F24DC3}"/>
              </a:ext>
            </a:extLst>
          </p:cNvPr>
          <p:cNvPicPr>
            <a:picLocks noChangeAspect="1"/>
          </p:cNvPicPr>
          <p:nvPr/>
        </p:nvPicPr>
        <p:blipFill rotWithShape="1">
          <a:blip r:embed="rId2"/>
          <a:srcRect l="772" r="58"/>
          <a:stretch/>
        </p:blipFill>
        <p:spPr>
          <a:xfrm>
            <a:off x="6190488" y="566928"/>
            <a:ext cx="5157216" cy="5286197"/>
          </a:xfrm>
          <a:prstGeom prst="rect">
            <a:avLst/>
          </a:prstGeom>
        </p:spPr>
      </p:pic>
      <p:sp>
        <p:nvSpPr>
          <p:cNvPr id="17" name="Rectangle 11">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8" name="Rectangle 13">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Tree>
    <p:extLst>
      <p:ext uri="{BB962C8B-B14F-4D97-AF65-F5344CB8AC3E}">
        <p14:creationId xmlns:p14="http://schemas.microsoft.com/office/powerpoint/2010/main" val="3421773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55411">
            <a:extLst>
              <a:ext uri="{FF2B5EF4-FFF2-40B4-BE49-F238E27FC236}">
                <a16:creationId xmlns:a16="http://schemas.microsoft.com/office/drawing/2014/main" id="{59D39CD8-3D64-2743-9389-10BDB594E2FD}"/>
              </a:ext>
            </a:extLst>
          </p:cNvPr>
          <p:cNvSpPr/>
          <p:nvPr/>
        </p:nvSpPr>
        <p:spPr>
          <a:xfrm>
            <a:off x="6831949" y="4475890"/>
            <a:ext cx="3002207" cy="758429"/>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pPr defTabSz="914217"/>
            <a:endParaRPr sz="2532" dirty="0">
              <a:solidFill>
                <a:srgbClr val="B3B3B3"/>
              </a:solidFill>
              <a:latin typeface="Lato Light" panose="020F0502020204030203" pitchFamily="34" charset="0"/>
            </a:endParaRPr>
          </a:p>
        </p:txBody>
      </p:sp>
      <p:sp>
        <p:nvSpPr>
          <p:cNvPr id="18" name="Shape 55412">
            <a:extLst>
              <a:ext uri="{FF2B5EF4-FFF2-40B4-BE49-F238E27FC236}">
                <a16:creationId xmlns:a16="http://schemas.microsoft.com/office/drawing/2014/main" id="{6A4FA893-D51E-0F4F-8F4E-181C5FFCA6F8}"/>
              </a:ext>
            </a:extLst>
          </p:cNvPr>
          <p:cNvSpPr/>
          <p:nvPr/>
        </p:nvSpPr>
        <p:spPr>
          <a:xfrm>
            <a:off x="6771664" y="4435945"/>
            <a:ext cx="3153310" cy="83861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5"/>
          </a:solidFill>
          <a:ln w="12700" cap="flat">
            <a:noFill/>
            <a:miter lim="400000"/>
          </a:ln>
          <a:effectLst/>
        </p:spPr>
        <p:txBody>
          <a:bodyPr wrap="square" lIns="0" tIns="0" rIns="0" bIns="0" numCol="1" anchor="t">
            <a:noAutofit/>
          </a:bodyPr>
          <a:lstStyle/>
          <a:p>
            <a:pPr defTabSz="914217"/>
            <a:endParaRPr sz="2532" dirty="0">
              <a:solidFill>
                <a:srgbClr val="B3B3B3"/>
              </a:solidFill>
              <a:latin typeface="Lato Light" panose="020F0502020204030203" pitchFamily="34" charset="0"/>
            </a:endParaRPr>
          </a:p>
        </p:txBody>
      </p:sp>
      <p:sp>
        <p:nvSpPr>
          <p:cNvPr id="14" name="Shape 55414">
            <a:extLst>
              <a:ext uri="{FF2B5EF4-FFF2-40B4-BE49-F238E27FC236}">
                <a16:creationId xmlns:a16="http://schemas.microsoft.com/office/drawing/2014/main" id="{23992461-F387-1446-BA6F-74B25A522DAF}"/>
              </a:ext>
            </a:extLst>
          </p:cNvPr>
          <p:cNvSpPr/>
          <p:nvPr/>
        </p:nvSpPr>
        <p:spPr>
          <a:xfrm>
            <a:off x="7345786" y="1524355"/>
            <a:ext cx="518244"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3"/>
                </a:lnTo>
                <a:lnTo>
                  <a:pt x="21600" y="18573"/>
                </a:lnTo>
                <a:lnTo>
                  <a:pt x="21600" y="0"/>
                </a:lnTo>
                <a:lnTo>
                  <a:pt x="0" y="0"/>
                </a:lnTo>
                <a:close/>
                <a:moveTo>
                  <a:pt x="10800" y="2562"/>
                </a:moveTo>
                <a:cubicBezTo>
                  <a:pt x="12459" y="2562"/>
                  <a:pt x="14121" y="2679"/>
                  <a:pt x="15386" y="2914"/>
                </a:cubicBezTo>
                <a:cubicBezTo>
                  <a:pt x="17917" y="3385"/>
                  <a:pt x="17917" y="4149"/>
                  <a:pt x="15386" y="4620"/>
                </a:cubicBezTo>
                <a:cubicBezTo>
                  <a:pt x="12855" y="5091"/>
                  <a:pt x="8745" y="5091"/>
                  <a:pt x="6214" y="4620"/>
                </a:cubicBezTo>
                <a:cubicBezTo>
                  <a:pt x="3683" y="4149"/>
                  <a:pt x="3683" y="3385"/>
                  <a:pt x="6214" y="2914"/>
                </a:cubicBezTo>
                <a:cubicBezTo>
                  <a:pt x="7479" y="2679"/>
                  <a:pt x="9141" y="2562"/>
                  <a:pt x="10800" y="2562"/>
                </a:cubicBezTo>
                <a:close/>
                <a:moveTo>
                  <a:pt x="0" y="19353"/>
                </a:moveTo>
                <a:lnTo>
                  <a:pt x="0" y="21600"/>
                </a:lnTo>
                <a:lnTo>
                  <a:pt x="21600" y="21600"/>
                </a:lnTo>
                <a:lnTo>
                  <a:pt x="21600" y="19353"/>
                </a:lnTo>
                <a:lnTo>
                  <a:pt x="0" y="19353"/>
                </a:lnTo>
                <a:close/>
              </a:path>
            </a:pathLst>
          </a:custGeom>
          <a:solidFill>
            <a:schemeClr val="accent1"/>
          </a:solidFill>
          <a:ln w="12700" cap="flat">
            <a:noFill/>
            <a:miter lim="400000"/>
          </a:ln>
          <a:effectLst/>
        </p:spPr>
        <p:txBody>
          <a:bodyPr wrap="square" lIns="0" tIns="0" rIns="0" bIns="0" numCol="1" anchor="t">
            <a:noAutofit/>
          </a:bodyPr>
          <a:lstStyle/>
          <a:p>
            <a:pPr defTabSz="914217"/>
            <a:endParaRPr sz="2532" dirty="0">
              <a:solidFill>
                <a:srgbClr val="B3B3B3"/>
              </a:solidFill>
              <a:latin typeface="Lato Light" panose="020F0502020204030203" pitchFamily="34" charset="0"/>
            </a:endParaRPr>
          </a:p>
        </p:txBody>
      </p:sp>
      <p:sp>
        <p:nvSpPr>
          <p:cNvPr id="15" name="Shape 55415">
            <a:extLst>
              <a:ext uri="{FF2B5EF4-FFF2-40B4-BE49-F238E27FC236}">
                <a16:creationId xmlns:a16="http://schemas.microsoft.com/office/drawing/2014/main" id="{95338264-728C-4B49-B0AD-0C851FEE1B50}"/>
              </a:ext>
            </a:extLst>
          </p:cNvPr>
          <p:cNvSpPr/>
          <p:nvPr/>
        </p:nvSpPr>
        <p:spPr>
          <a:xfrm>
            <a:off x="8045751" y="1542956"/>
            <a:ext cx="746579"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6942"/>
                </a:lnTo>
                <a:lnTo>
                  <a:pt x="21600" y="16942"/>
                </a:lnTo>
                <a:lnTo>
                  <a:pt x="21600" y="0"/>
                </a:lnTo>
                <a:lnTo>
                  <a:pt x="0" y="0"/>
                </a:lnTo>
                <a:close/>
                <a:moveTo>
                  <a:pt x="10800" y="2562"/>
                </a:moveTo>
                <a:cubicBezTo>
                  <a:pt x="11986" y="2562"/>
                  <a:pt x="13174" y="2679"/>
                  <a:pt x="14079" y="2914"/>
                </a:cubicBezTo>
                <a:cubicBezTo>
                  <a:pt x="15889" y="3385"/>
                  <a:pt x="15889" y="4149"/>
                  <a:pt x="14079" y="4620"/>
                </a:cubicBezTo>
                <a:cubicBezTo>
                  <a:pt x="12270" y="5091"/>
                  <a:pt x="9330" y="5091"/>
                  <a:pt x="7521" y="4620"/>
                </a:cubicBezTo>
                <a:cubicBezTo>
                  <a:pt x="5711" y="4149"/>
                  <a:pt x="5711" y="3385"/>
                  <a:pt x="7521" y="2914"/>
                </a:cubicBezTo>
                <a:cubicBezTo>
                  <a:pt x="8426" y="2679"/>
                  <a:pt x="9614" y="2562"/>
                  <a:pt x="10800" y="2562"/>
                </a:cubicBezTo>
                <a:close/>
                <a:moveTo>
                  <a:pt x="0" y="17720"/>
                </a:moveTo>
                <a:lnTo>
                  <a:pt x="0" y="18573"/>
                </a:lnTo>
                <a:lnTo>
                  <a:pt x="21600" y="18573"/>
                </a:lnTo>
                <a:lnTo>
                  <a:pt x="21600" y="17720"/>
                </a:lnTo>
                <a:lnTo>
                  <a:pt x="0" y="17720"/>
                </a:lnTo>
                <a:close/>
                <a:moveTo>
                  <a:pt x="0" y="19353"/>
                </a:moveTo>
                <a:lnTo>
                  <a:pt x="0" y="21600"/>
                </a:lnTo>
                <a:lnTo>
                  <a:pt x="21600" y="21600"/>
                </a:lnTo>
                <a:lnTo>
                  <a:pt x="21600" y="19353"/>
                </a:lnTo>
                <a:lnTo>
                  <a:pt x="0" y="19353"/>
                </a:lnTo>
                <a:close/>
              </a:path>
            </a:pathLst>
          </a:custGeom>
          <a:solidFill>
            <a:schemeClr val="accent2"/>
          </a:solidFill>
          <a:ln w="12700" cap="flat">
            <a:noFill/>
            <a:miter lim="400000"/>
          </a:ln>
          <a:effectLst/>
        </p:spPr>
        <p:txBody>
          <a:bodyPr wrap="square" lIns="0" tIns="0" rIns="0" bIns="0" numCol="1" anchor="t">
            <a:noAutofit/>
          </a:bodyPr>
          <a:lstStyle/>
          <a:p>
            <a:pPr defTabSz="914217"/>
            <a:endParaRPr sz="2532" dirty="0">
              <a:solidFill>
                <a:srgbClr val="B3B3B3"/>
              </a:solidFill>
              <a:latin typeface="Lato Light" panose="020F0502020204030203" pitchFamily="34" charset="0"/>
            </a:endParaRPr>
          </a:p>
        </p:txBody>
      </p:sp>
      <p:sp>
        <p:nvSpPr>
          <p:cNvPr id="16" name="Shape 55416">
            <a:extLst>
              <a:ext uri="{FF2B5EF4-FFF2-40B4-BE49-F238E27FC236}">
                <a16:creationId xmlns:a16="http://schemas.microsoft.com/office/drawing/2014/main" id="{68F84948-783A-BA43-93C6-AE00A281A0B0}"/>
              </a:ext>
            </a:extLst>
          </p:cNvPr>
          <p:cNvSpPr/>
          <p:nvPr/>
        </p:nvSpPr>
        <p:spPr>
          <a:xfrm>
            <a:off x="8954486" y="1528075"/>
            <a:ext cx="799083" cy="2786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247"/>
                </a:lnTo>
                <a:lnTo>
                  <a:pt x="21600" y="2247"/>
                </a:lnTo>
                <a:lnTo>
                  <a:pt x="21600" y="0"/>
                </a:lnTo>
                <a:lnTo>
                  <a:pt x="0" y="0"/>
                </a:lnTo>
                <a:close/>
                <a:moveTo>
                  <a:pt x="0" y="4658"/>
                </a:moveTo>
                <a:lnTo>
                  <a:pt x="0" y="16942"/>
                </a:lnTo>
                <a:lnTo>
                  <a:pt x="21600" y="16942"/>
                </a:lnTo>
                <a:lnTo>
                  <a:pt x="21600" y="4658"/>
                </a:lnTo>
                <a:lnTo>
                  <a:pt x="0" y="4658"/>
                </a:lnTo>
                <a:close/>
                <a:moveTo>
                  <a:pt x="10800" y="9595"/>
                </a:moveTo>
                <a:cubicBezTo>
                  <a:pt x="12185" y="9595"/>
                  <a:pt x="13574" y="9712"/>
                  <a:pt x="14631" y="9947"/>
                </a:cubicBezTo>
                <a:cubicBezTo>
                  <a:pt x="16745" y="10418"/>
                  <a:pt x="16745" y="11182"/>
                  <a:pt x="14631" y="11653"/>
                </a:cubicBezTo>
                <a:cubicBezTo>
                  <a:pt x="12517" y="12124"/>
                  <a:pt x="9083" y="12124"/>
                  <a:pt x="6969" y="11653"/>
                </a:cubicBezTo>
                <a:cubicBezTo>
                  <a:pt x="4855" y="11182"/>
                  <a:pt x="4855" y="10418"/>
                  <a:pt x="6969" y="9947"/>
                </a:cubicBezTo>
                <a:cubicBezTo>
                  <a:pt x="8026" y="9712"/>
                  <a:pt x="9415" y="9595"/>
                  <a:pt x="10800" y="9595"/>
                </a:cubicBezTo>
                <a:close/>
                <a:moveTo>
                  <a:pt x="0" y="19353"/>
                </a:moveTo>
                <a:lnTo>
                  <a:pt x="0" y="21600"/>
                </a:lnTo>
                <a:lnTo>
                  <a:pt x="21600" y="21600"/>
                </a:lnTo>
                <a:lnTo>
                  <a:pt x="21600" y="19353"/>
                </a:lnTo>
                <a:lnTo>
                  <a:pt x="0" y="19353"/>
                </a:lnTo>
                <a:close/>
              </a:path>
            </a:pathLst>
          </a:custGeom>
          <a:solidFill>
            <a:schemeClr val="accent3"/>
          </a:solidFill>
          <a:ln w="12700" cap="flat">
            <a:noFill/>
            <a:miter lim="400000"/>
          </a:ln>
          <a:effectLst/>
        </p:spPr>
        <p:txBody>
          <a:bodyPr wrap="square" lIns="0" tIns="0" rIns="0" bIns="0" numCol="1" anchor="t">
            <a:noAutofit/>
          </a:bodyPr>
          <a:lstStyle/>
          <a:p>
            <a:pPr defTabSz="914217"/>
            <a:endParaRPr sz="2532" dirty="0">
              <a:solidFill>
                <a:srgbClr val="B3B3B3"/>
              </a:solidFill>
              <a:latin typeface="Lato Light" panose="020F0502020204030203" pitchFamily="34" charset="0"/>
            </a:endParaRPr>
          </a:p>
        </p:txBody>
      </p:sp>
      <p:sp>
        <p:nvSpPr>
          <p:cNvPr id="12" name="Shape 55418">
            <a:extLst>
              <a:ext uri="{FF2B5EF4-FFF2-40B4-BE49-F238E27FC236}">
                <a16:creationId xmlns:a16="http://schemas.microsoft.com/office/drawing/2014/main" id="{40FDFB69-7493-984A-B824-0A78AF0F1B40}"/>
              </a:ext>
            </a:extLst>
          </p:cNvPr>
          <p:cNvSpPr/>
          <p:nvPr/>
        </p:nvSpPr>
        <p:spPr>
          <a:xfrm flipH="1">
            <a:off x="6875410" y="5441556"/>
            <a:ext cx="3429550" cy="866385"/>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chemeClr val="bg1">
              <a:lumMod val="95000"/>
            </a:schemeClr>
          </a:solidFill>
          <a:ln w="12700" cap="flat">
            <a:noFill/>
            <a:miter lim="400000"/>
          </a:ln>
          <a:effectLst/>
        </p:spPr>
        <p:txBody>
          <a:bodyPr wrap="square" lIns="0" tIns="0" rIns="0" bIns="0" numCol="1" anchor="t">
            <a:noAutofit/>
          </a:bodyPr>
          <a:lstStyle/>
          <a:p>
            <a:pPr defTabSz="914217"/>
            <a:endParaRPr sz="2532" dirty="0">
              <a:solidFill>
                <a:srgbClr val="B3B3B3"/>
              </a:solidFill>
              <a:latin typeface="Lato Light" panose="020F0502020204030203" pitchFamily="34" charset="0"/>
            </a:endParaRPr>
          </a:p>
        </p:txBody>
      </p:sp>
      <p:sp>
        <p:nvSpPr>
          <p:cNvPr id="13" name="Shape 55419">
            <a:extLst>
              <a:ext uri="{FF2B5EF4-FFF2-40B4-BE49-F238E27FC236}">
                <a16:creationId xmlns:a16="http://schemas.microsoft.com/office/drawing/2014/main" id="{0F0211D9-75CE-C24E-923D-4994E3A36D6E}"/>
              </a:ext>
            </a:extLst>
          </p:cNvPr>
          <p:cNvSpPr/>
          <p:nvPr/>
        </p:nvSpPr>
        <p:spPr>
          <a:xfrm flipH="1">
            <a:off x="6771663" y="5395926"/>
            <a:ext cx="3602162" cy="957985"/>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6"/>
          </a:solidFill>
          <a:ln w="12700" cap="flat">
            <a:noFill/>
            <a:miter lim="400000"/>
          </a:ln>
          <a:effectLst/>
        </p:spPr>
        <p:txBody>
          <a:bodyPr wrap="square" lIns="0" tIns="0" rIns="0" bIns="0" numCol="1" anchor="t">
            <a:noAutofit/>
          </a:bodyPr>
          <a:lstStyle/>
          <a:p>
            <a:pPr defTabSz="914217"/>
            <a:endParaRPr sz="2532" dirty="0">
              <a:solidFill>
                <a:srgbClr val="B3B3B3"/>
              </a:solidFill>
              <a:latin typeface="Lato Light" panose="020F0502020204030203" pitchFamily="34" charset="0"/>
            </a:endParaRPr>
          </a:p>
        </p:txBody>
      </p:sp>
      <p:sp>
        <p:nvSpPr>
          <p:cNvPr id="11" name="Shape 55421">
            <a:extLst>
              <a:ext uri="{FF2B5EF4-FFF2-40B4-BE49-F238E27FC236}">
                <a16:creationId xmlns:a16="http://schemas.microsoft.com/office/drawing/2014/main" id="{A110A8BF-A0EB-A445-9012-77D4EA0A065A}"/>
              </a:ext>
            </a:extLst>
          </p:cNvPr>
          <p:cNvSpPr/>
          <p:nvPr/>
        </p:nvSpPr>
        <p:spPr>
          <a:xfrm rot="21000000">
            <a:off x="10226674" y="3100811"/>
            <a:ext cx="600110" cy="32254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2"/>
                </a:lnTo>
                <a:lnTo>
                  <a:pt x="21600" y="18572"/>
                </a:lnTo>
                <a:lnTo>
                  <a:pt x="21600" y="0"/>
                </a:lnTo>
                <a:lnTo>
                  <a:pt x="0" y="0"/>
                </a:lnTo>
                <a:close/>
                <a:moveTo>
                  <a:pt x="10800" y="2563"/>
                </a:moveTo>
                <a:cubicBezTo>
                  <a:pt x="12458" y="2563"/>
                  <a:pt x="14117" y="2679"/>
                  <a:pt x="15382" y="2915"/>
                </a:cubicBezTo>
                <a:cubicBezTo>
                  <a:pt x="17912" y="3385"/>
                  <a:pt x="17912" y="4149"/>
                  <a:pt x="15382" y="4620"/>
                </a:cubicBezTo>
                <a:cubicBezTo>
                  <a:pt x="12852" y="5090"/>
                  <a:pt x="8748" y="5090"/>
                  <a:pt x="6218" y="4620"/>
                </a:cubicBezTo>
                <a:cubicBezTo>
                  <a:pt x="3688" y="4149"/>
                  <a:pt x="3688" y="3385"/>
                  <a:pt x="6218" y="2915"/>
                </a:cubicBezTo>
                <a:cubicBezTo>
                  <a:pt x="7483" y="2679"/>
                  <a:pt x="9142" y="2563"/>
                  <a:pt x="10800" y="2563"/>
                </a:cubicBezTo>
                <a:close/>
                <a:moveTo>
                  <a:pt x="0" y="19352"/>
                </a:moveTo>
                <a:lnTo>
                  <a:pt x="0" y="21600"/>
                </a:lnTo>
                <a:lnTo>
                  <a:pt x="21600" y="21600"/>
                </a:lnTo>
                <a:lnTo>
                  <a:pt x="21600" y="19352"/>
                </a:lnTo>
                <a:lnTo>
                  <a:pt x="0" y="19352"/>
                </a:lnTo>
                <a:close/>
              </a:path>
            </a:pathLst>
          </a:custGeom>
          <a:solidFill>
            <a:schemeClr val="accent4"/>
          </a:solidFill>
          <a:ln w="12700" cap="flat">
            <a:noFill/>
            <a:miter lim="400000"/>
          </a:ln>
          <a:effectLst/>
        </p:spPr>
        <p:txBody>
          <a:bodyPr wrap="square" lIns="0" tIns="0" rIns="0" bIns="0" numCol="1" anchor="t">
            <a:noAutofit/>
          </a:bodyPr>
          <a:lstStyle/>
          <a:p>
            <a:pPr defTabSz="914217"/>
            <a:endParaRPr sz="2532" dirty="0">
              <a:solidFill>
                <a:srgbClr val="B3B3B3"/>
              </a:solidFill>
              <a:latin typeface="Lato Light" panose="020F0502020204030203" pitchFamily="34" charset="0"/>
            </a:endParaRPr>
          </a:p>
        </p:txBody>
      </p:sp>
      <p:sp>
        <p:nvSpPr>
          <p:cNvPr id="19" name="Shape 63921">
            <a:extLst>
              <a:ext uri="{FF2B5EF4-FFF2-40B4-BE49-F238E27FC236}">
                <a16:creationId xmlns:a16="http://schemas.microsoft.com/office/drawing/2014/main" id="{B5D176B9-D167-EE47-87F3-91686AA7A8DF}"/>
              </a:ext>
            </a:extLst>
          </p:cNvPr>
          <p:cNvSpPr/>
          <p:nvPr/>
        </p:nvSpPr>
        <p:spPr>
          <a:xfrm>
            <a:off x="820187" y="4331845"/>
            <a:ext cx="285145" cy="285146"/>
          </a:xfrm>
          <a:prstGeom prst="diamond">
            <a:avLst/>
          </a:prstGeom>
          <a:solidFill>
            <a:schemeClr val="accent3"/>
          </a:solidFill>
          <a:ln w="12700" cap="flat">
            <a:noFill/>
            <a:miter lim="400000"/>
          </a:ln>
          <a:effectLst/>
        </p:spPr>
        <p:txBody>
          <a:bodyPr wrap="square" lIns="0" tIns="0" rIns="0" bIns="0" numCol="1" anchor="t">
            <a:noAutofit/>
          </a:bodyPr>
          <a:lstStyle/>
          <a:p>
            <a:pPr defTabSz="914217"/>
            <a:endParaRPr sz="2532" dirty="0">
              <a:solidFill>
                <a:srgbClr val="B3B3B3"/>
              </a:solidFill>
              <a:latin typeface="Lato Light" panose="020F0502020204030203" pitchFamily="34" charset="0"/>
            </a:endParaRPr>
          </a:p>
        </p:txBody>
      </p:sp>
      <p:sp>
        <p:nvSpPr>
          <p:cNvPr id="20" name="Shape 63926">
            <a:extLst>
              <a:ext uri="{FF2B5EF4-FFF2-40B4-BE49-F238E27FC236}">
                <a16:creationId xmlns:a16="http://schemas.microsoft.com/office/drawing/2014/main" id="{EF054A83-4E64-DE4F-A6A5-1BC07B9EDB89}"/>
              </a:ext>
            </a:extLst>
          </p:cNvPr>
          <p:cNvSpPr/>
          <p:nvPr/>
        </p:nvSpPr>
        <p:spPr>
          <a:xfrm>
            <a:off x="820187" y="1590104"/>
            <a:ext cx="285145" cy="285145"/>
          </a:xfrm>
          <a:prstGeom prst="diamond">
            <a:avLst/>
          </a:prstGeom>
          <a:solidFill>
            <a:schemeClr val="accent1">
              <a:lumMod val="90000"/>
              <a:lumOff val="10000"/>
            </a:schemeClr>
          </a:solidFill>
          <a:ln w="12700" cap="flat">
            <a:noFill/>
            <a:miter lim="400000"/>
          </a:ln>
          <a:effectLst/>
        </p:spPr>
        <p:txBody>
          <a:bodyPr wrap="square" lIns="0" tIns="0" rIns="0" bIns="0" numCol="1" anchor="t">
            <a:noAutofit/>
          </a:bodyPr>
          <a:lstStyle/>
          <a:p>
            <a:pPr defTabSz="914217"/>
            <a:endParaRPr sz="2532" dirty="0">
              <a:solidFill>
                <a:srgbClr val="B3B3B3"/>
              </a:solidFill>
              <a:latin typeface="Lato Light" panose="020F0502020204030203" pitchFamily="34" charset="0"/>
            </a:endParaRPr>
          </a:p>
        </p:txBody>
      </p:sp>
      <p:sp>
        <p:nvSpPr>
          <p:cNvPr id="21" name="Shape 63931">
            <a:extLst>
              <a:ext uri="{FF2B5EF4-FFF2-40B4-BE49-F238E27FC236}">
                <a16:creationId xmlns:a16="http://schemas.microsoft.com/office/drawing/2014/main" id="{A3F13BDA-BFAF-DD49-BEBA-3CE59A6B505A}"/>
              </a:ext>
            </a:extLst>
          </p:cNvPr>
          <p:cNvSpPr/>
          <p:nvPr/>
        </p:nvSpPr>
        <p:spPr>
          <a:xfrm>
            <a:off x="820187" y="2960975"/>
            <a:ext cx="285145" cy="285145"/>
          </a:xfrm>
          <a:prstGeom prst="diamond">
            <a:avLst/>
          </a:prstGeom>
          <a:solidFill>
            <a:schemeClr val="accent2"/>
          </a:solidFill>
          <a:ln w="12700" cap="flat">
            <a:noFill/>
            <a:miter lim="400000"/>
          </a:ln>
          <a:effectLst/>
        </p:spPr>
        <p:txBody>
          <a:bodyPr wrap="square" lIns="0" tIns="0" rIns="0" bIns="0" numCol="1" anchor="t">
            <a:noAutofit/>
          </a:bodyPr>
          <a:lstStyle/>
          <a:p>
            <a:pPr defTabSz="914217"/>
            <a:endParaRPr sz="2532" dirty="0">
              <a:solidFill>
                <a:srgbClr val="B3B3B3"/>
              </a:solidFill>
              <a:latin typeface="Lato Light" panose="020F0502020204030203" pitchFamily="34" charset="0"/>
            </a:endParaRPr>
          </a:p>
        </p:txBody>
      </p:sp>
      <p:sp>
        <p:nvSpPr>
          <p:cNvPr id="23" name="TextBox 22">
            <a:extLst>
              <a:ext uri="{FF2B5EF4-FFF2-40B4-BE49-F238E27FC236}">
                <a16:creationId xmlns:a16="http://schemas.microsoft.com/office/drawing/2014/main" id="{E3182B7B-8607-A149-BF4E-0A2E99C20F00}"/>
              </a:ext>
            </a:extLst>
          </p:cNvPr>
          <p:cNvSpPr txBox="1"/>
          <p:nvPr/>
        </p:nvSpPr>
        <p:spPr>
          <a:xfrm>
            <a:off x="1311757" y="1356875"/>
            <a:ext cx="814647" cy="461665"/>
          </a:xfrm>
          <a:prstGeom prst="rect">
            <a:avLst/>
          </a:prstGeom>
          <a:noFill/>
        </p:spPr>
        <p:txBody>
          <a:bodyPr wrap="none" rtlCol="0" anchor="ctr" anchorCtr="0">
            <a:spAutoFit/>
          </a:bodyPr>
          <a:lstStyle/>
          <a:p>
            <a:pPr defTabSz="914217"/>
            <a:r>
              <a:rPr lang="en-GB" sz="2400" b="1" dirty="0">
                <a:solidFill>
                  <a:srgbClr val="1C2835"/>
                </a:solidFill>
                <a:latin typeface="Poppins" pitchFamily="2" charset="77"/>
                <a:ea typeface="League Spartan" charset="0"/>
                <a:cs typeface="Poppins" pitchFamily="2" charset="77"/>
              </a:rPr>
              <a:t>Style</a:t>
            </a:r>
            <a:endParaRPr lang="en-US" sz="2400" b="1" dirty="0">
              <a:solidFill>
                <a:srgbClr val="1C2835"/>
              </a:solidFill>
              <a:latin typeface="Poppins" pitchFamily="2" charset="77"/>
              <a:ea typeface="League Spartan" charset="0"/>
              <a:cs typeface="Poppins" pitchFamily="2" charset="77"/>
            </a:endParaRPr>
          </a:p>
        </p:txBody>
      </p:sp>
      <p:sp>
        <p:nvSpPr>
          <p:cNvPr id="25" name="TextBox 24">
            <a:extLst>
              <a:ext uri="{FF2B5EF4-FFF2-40B4-BE49-F238E27FC236}">
                <a16:creationId xmlns:a16="http://schemas.microsoft.com/office/drawing/2014/main" id="{BA59E306-EE9A-3645-A017-A0B26E91EECC}"/>
              </a:ext>
            </a:extLst>
          </p:cNvPr>
          <p:cNvSpPr txBox="1"/>
          <p:nvPr/>
        </p:nvSpPr>
        <p:spPr>
          <a:xfrm>
            <a:off x="1301940" y="2727747"/>
            <a:ext cx="1245790" cy="461665"/>
          </a:xfrm>
          <a:prstGeom prst="rect">
            <a:avLst/>
          </a:prstGeom>
          <a:noFill/>
        </p:spPr>
        <p:txBody>
          <a:bodyPr wrap="none" rtlCol="0" anchor="ctr" anchorCtr="0">
            <a:spAutoFit/>
          </a:bodyPr>
          <a:lstStyle/>
          <a:p>
            <a:pPr defTabSz="914217"/>
            <a:r>
              <a:rPr lang="en-GB" sz="2400" b="1" dirty="0">
                <a:solidFill>
                  <a:srgbClr val="1C2835"/>
                </a:solidFill>
                <a:latin typeface="Poppins" pitchFamily="2" charset="77"/>
                <a:ea typeface="League Spartan" charset="0"/>
                <a:cs typeface="Poppins" pitchFamily="2" charset="77"/>
              </a:rPr>
              <a:t>Observe</a:t>
            </a:r>
            <a:endParaRPr lang="en-US" sz="2400" b="1" dirty="0">
              <a:solidFill>
                <a:srgbClr val="1C2835"/>
              </a:solidFill>
              <a:latin typeface="Poppins" pitchFamily="2" charset="77"/>
              <a:ea typeface="League Spartan" charset="0"/>
              <a:cs typeface="Poppins" pitchFamily="2" charset="77"/>
            </a:endParaRPr>
          </a:p>
        </p:txBody>
      </p:sp>
      <p:sp>
        <p:nvSpPr>
          <p:cNvPr id="27" name="TextBox 26">
            <a:extLst>
              <a:ext uri="{FF2B5EF4-FFF2-40B4-BE49-F238E27FC236}">
                <a16:creationId xmlns:a16="http://schemas.microsoft.com/office/drawing/2014/main" id="{7DAC1E70-0FE4-4644-B9F7-675EE5D89B26}"/>
              </a:ext>
            </a:extLst>
          </p:cNvPr>
          <p:cNvSpPr txBox="1"/>
          <p:nvPr/>
        </p:nvSpPr>
        <p:spPr>
          <a:xfrm>
            <a:off x="1301940" y="4098617"/>
            <a:ext cx="1022075" cy="461665"/>
          </a:xfrm>
          <a:prstGeom prst="rect">
            <a:avLst/>
          </a:prstGeom>
          <a:noFill/>
        </p:spPr>
        <p:txBody>
          <a:bodyPr wrap="none" rtlCol="0" anchor="ctr" anchorCtr="0">
            <a:spAutoFit/>
          </a:bodyPr>
          <a:lstStyle/>
          <a:p>
            <a:pPr defTabSz="914217"/>
            <a:r>
              <a:rPr lang="en-GB" sz="2400" b="1" dirty="0">
                <a:solidFill>
                  <a:srgbClr val="1C2835"/>
                </a:solidFill>
                <a:latin typeface="Poppins" pitchFamily="2" charset="77"/>
                <a:ea typeface="League Spartan" charset="0"/>
                <a:cs typeface="Poppins" pitchFamily="2" charset="77"/>
              </a:rPr>
              <a:t>Values</a:t>
            </a:r>
            <a:endParaRPr lang="en-US" sz="2400" b="1" dirty="0">
              <a:solidFill>
                <a:srgbClr val="1C2835"/>
              </a:solidFill>
              <a:latin typeface="Poppins" pitchFamily="2" charset="77"/>
              <a:ea typeface="League Spartan" charset="0"/>
              <a:cs typeface="Poppins" pitchFamily="2" charset="77"/>
            </a:endParaRPr>
          </a:p>
        </p:txBody>
      </p:sp>
      <p:sp>
        <p:nvSpPr>
          <p:cNvPr id="28" name="Subtitle 2">
            <a:extLst>
              <a:ext uri="{FF2B5EF4-FFF2-40B4-BE49-F238E27FC236}">
                <a16:creationId xmlns:a16="http://schemas.microsoft.com/office/drawing/2014/main" id="{F7CB6B0C-9C93-B149-B5FF-2730A9B5A6E3}"/>
              </a:ext>
            </a:extLst>
          </p:cNvPr>
          <p:cNvSpPr txBox="1">
            <a:spLocks/>
          </p:cNvSpPr>
          <p:nvPr/>
        </p:nvSpPr>
        <p:spPr>
          <a:xfrm>
            <a:off x="1304061" y="4493348"/>
            <a:ext cx="5571350" cy="969496"/>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pPr>
            <a:r>
              <a:rPr lang="en-GB" sz="1600" dirty="0">
                <a:solidFill>
                  <a:srgbClr val="151515"/>
                </a:solidFill>
                <a:latin typeface="Calibri" panose="020F0502020204030204" pitchFamily="34" charset="0"/>
                <a:ea typeface="Open Sans Light" panose="020B0306030504020204" pitchFamily="34" charset="0"/>
                <a:cs typeface="Calibri" panose="020F0502020204030204" pitchFamily="34" charset="0"/>
              </a:rPr>
              <a:t>By knowing your values, personality, needs, habits and emotions, and how they affect your actions and the actions of others, you’ll be better able to manage stress, make better decisions and ultimately lead others to do the same</a:t>
            </a:r>
            <a:endParaRPr lang="en-US" sz="1600" dirty="0">
              <a:solidFill>
                <a:srgbClr val="151515"/>
              </a:solidFill>
              <a:latin typeface="Calibri" panose="020F0502020204030204" pitchFamily="34" charset="0"/>
              <a:ea typeface="Open Sans Light" panose="020B030603050402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D79F5DBD-8D29-494B-96CF-ECB2719E36B4}"/>
              </a:ext>
            </a:extLst>
          </p:cNvPr>
          <p:cNvSpPr txBox="1"/>
          <p:nvPr/>
        </p:nvSpPr>
        <p:spPr>
          <a:xfrm>
            <a:off x="4168849" y="306186"/>
            <a:ext cx="3854325" cy="769441"/>
          </a:xfrm>
          <a:prstGeom prst="rect">
            <a:avLst/>
          </a:prstGeom>
          <a:noFill/>
        </p:spPr>
        <p:txBody>
          <a:bodyPr wrap="none" rtlCol="0">
            <a:spAutoFit/>
          </a:bodyPr>
          <a:lstStyle/>
          <a:p>
            <a:pPr algn="ctr" defTabSz="914217"/>
            <a:r>
              <a:rPr lang="en-GB" sz="4400" b="1" dirty="0">
                <a:solidFill>
                  <a:srgbClr val="1C2835"/>
                </a:solidFill>
                <a:latin typeface="Poppins" pitchFamily="2" charset="77"/>
                <a:cs typeface="Poppins" pitchFamily="2" charset="77"/>
              </a:rPr>
              <a:t>Self Awareness</a:t>
            </a:r>
            <a:r>
              <a:rPr lang="en-US" sz="4400" b="1" dirty="0">
                <a:solidFill>
                  <a:srgbClr val="1C2835"/>
                </a:solidFill>
                <a:latin typeface="Poppins" pitchFamily="2" charset="77"/>
                <a:cs typeface="Poppins" pitchFamily="2" charset="77"/>
              </a:rPr>
              <a:t> </a:t>
            </a:r>
          </a:p>
        </p:txBody>
      </p:sp>
      <p:sp>
        <p:nvSpPr>
          <p:cNvPr id="32" name="TextBox 31">
            <a:extLst>
              <a:ext uri="{FF2B5EF4-FFF2-40B4-BE49-F238E27FC236}">
                <a16:creationId xmlns:a16="http://schemas.microsoft.com/office/drawing/2014/main" id="{0331090E-E897-6C43-9BBC-9A72EFB01B92}"/>
              </a:ext>
            </a:extLst>
          </p:cNvPr>
          <p:cNvSpPr txBox="1"/>
          <p:nvPr/>
        </p:nvSpPr>
        <p:spPr>
          <a:xfrm>
            <a:off x="4350747" y="894341"/>
            <a:ext cx="3490507" cy="338554"/>
          </a:xfrm>
          <a:prstGeom prst="rect">
            <a:avLst/>
          </a:prstGeom>
          <a:noFill/>
        </p:spPr>
        <p:txBody>
          <a:bodyPr wrap="none" rtlCol="0">
            <a:spAutoFit/>
          </a:bodyPr>
          <a:lstStyle/>
          <a:p>
            <a:pPr algn="ctr" defTabSz="914217"/>
            <a:r>
              <a:rPr lang="en-GB" sz="1600" spc="150" dirty="0">
                <a:solidFill>
                  <a:srgbClr val="FFFFFF">
                    <a:lumMod val="65000"/>
                  </a:srgbClr>
                </a:solidFill>
                <a:latin typeface="Poppins Light" pitchFamily="2" charset="77"/>
                <a:cs typeface="Poppins Light" pitchFamily="2" charset="77"/>
              </a:rPr>
              <a:t>Knowing you changes everything</a:t>
            </a:r>
            <a:endParaRPr lang="en-US" sz="1600" spc="150" dirty="0">
              <a:solidFill>
                <a:srgbClr val="FFFFFF">
                  <a:lumMod val="65000"/>
                </a:srgbClr>
              </a:solidFill>
              <a:latin typeface="Poppins Light" pitchFamily="2" charset="77"/>
              <a:cs typeface="Poppins Light" pitchFamily="2" charset="77"/>
            </a:endParaRPr>
          </a:p>
        </p:txBody>
      </p:sp>
      <p:sp>
        <p:nvSpPr>
          <p:cNvPr id="2" name="TextBox 1">
            <a:extLst>
              <a:ext uri="{FF2B5EF4-FFF2-40B4-BE49-F238E27FC236}">
                <a16:creationId xmlns:a16="http://schemas.microsoft.com/office/drawing/2014/main" id="{8E01662C-B613-DE4D-BE13-B5977C1C4A46}"/>
              </a:ext>
            </a:extLst>
          </p:cNvPr>
          <p:cNvSpPr txBox="1"/>
          <p:nvPr/>
        </p:nvSpPr>
        <p:spPr>
          <a:xfrm>
            <a:off x="1301940" y="1739438"/>
            <a:ext cx="4854984" cy="830997"/>
          </a:xfrm>
          <a:prstGeom prst="rect">
            <a:avLst/>
          </a:prstGeom>
          <a:noFill/>
        </p:spPr>
        <p:txBody>
          <a:bodyPr wrap="square" rtlCol="0">
            <a:spAutoFit/>
          </a:bodyPr>
          <a:lstStyle/>
          <a:p>
            <a:pPr algn="l"/>
            <a:r>
              <a:rPr lang="en-GB" sz="1600" dirty="0">
                <a:solidFill>
                  <a:srgbClr val="151515"/>
                </a:solidFill>
              </a:rPr>
              <a:t>Self aware leaders will know what style they tend to favour, and they can then make efforts to adapt that when appropriate</a:t>
            </a:r>
            <a:endParaRPr lang="en-US" sz="1600" dirty="0">
              <a:solidFill>
                <a:srgbClr val="151515"/>
              </a:solidFill>
            </a:endParaRPr>
          </a:p>
        </p:txBody>
      </p:sp>
      <p:sp>
        <p:nvSpPr>
          <p:cNvPr id="3" name="TextBox 2">
            <a:extLst>
              <a:ext uri="{FF2B5EF4-FFF2-40B4-BE49-F238E27FC236}">
                <a16:creationId xmlns:a16="http://schemas.microsoft.com/office/drawing/2014/main" id="{A0C3A109-67CE-9746-9E69-7258E70F9700}"/>
              </a:ext>
            </a:extLst>
          </p:cNvPr>
          <p:cNvSpPr txBox="1"/>
          <p:nvPr/>
        </p:nvSpPr>
        <p:spPr>
          <a:xfrm>
            <a:off x="5183136" y="2514600"/>
            <a:ext cx="1828800" cy="1828800"/>
          </a:xfrm>
          <a:prstGeom prst="rect">
            <a:avLst/>
          </a:prstGeom>
          <a:noFill/>
        </p:spPr>
        <p:txBody>
          <a:bodyPr wrap="square" rtlCol="0">
            <a:spAutoFit/>
          </a:bodyPr>
          <a:lstStyle/>
          <a:p>
            <a:pPr algn="l"/>
            <a:endParaRPr lang="en-US" dirty="0"/>
          </a:p>
        </p:txBody>
      </p:sp>
      <p:sp>
        <p:nvSpPr>
          <p:cNvPr id="4" name="TextBox 3">
            <a:extLst>
              <a:ext uri="{FF2B5EF4-FFF2-40B4-BE49-F238E27FC236}">
                <a16:creationId xmlns:a16="http://schemas.microsoft.com/office/drawing/2014/main" id="{B308782F-3484-7644-895C-32D69AF476BA}"/>
              </a:ext>
            </a:extLst>
          </p:cNvPr>
          <p:cNvSpPr txBox="1"/>
          <p:nvPr/>
        </p:nvSpPr>
        <p:spPr>
          <a:xfrm>
            <a:off x="1268042" y="3103547"/>
            <a:ext cx="6163904" cy="830997"/>
          </a:xfrm>
          <a:prstGeom prst="rect">
            <a:avLst/>
          </a:prstGeom>
          <a:noFill/>
        </p:spPr>
        <p:txBody>
          <a:bodyPr wrap="square" rtlCol="0">
            <a:spAutoFit/>
          </a:bodyPr>
          <a:lstStyle/>
          <a:p>
            <a:pPr algn="l"/>
            <a:r>
              <a:rPr lang="en-GB" sz="1600" dirty="0">
                <a:solidFill>
                  <a:srgbClr val="151515"/>
                </a:solidFill>
              </a:rPr>
              <a:t>Self – aware leaders can also stand back and objectively observe the effect that various styles have on different people in diverse situations, and use that information to guide their future actions and reactions</a:t>
            </a:r>
            <a:endParaRPr lang="en-US" sz="1600" dirty="0">
              <a:solidFill>
                <a:srgbClr val="151515"/>
              </a:solidFill>
            </a:endParaRPr>
          </a:p>
        </p:txBody>
      </p:sp>
      <p:pic>
        <p:nvPicPr>
          <p:cNvPr id="5" name="Picture 4">
            <a:extLst>
              <a:ext uri="{FF2B5EF4-FFF2-40B4-BE49-F238E27FC236}">
                <a16:creationId xmlns:a16="http://schemas.microsoft.com/office/drawing/2014/main" id="{95BCFD44-EBB7-4262-A065-857136DC8B24}"/>
              </a:ext>
            </a:extLst>
          </p:cNvPr>
          <p:cNvPicPr>
            <a:picLocks noChangeAspect="1"/>
          </p:cNvPicPr>
          <p:nvPr/>
        </p:nvPicPr>
        <p:blipFill>
          <a:blip r:embed="rId2"/>
          <a:stretch>
            <a:fillRect/>
          </a:stretch>
        </p:blipFill>
        <p:spPr>
          <a:xfrm>
            <a:off x="10529203" y="210728"/>
            <a:ext cx="1146147" cy="1146147"/>
          </a:xfrm>
          <a:prstGeom prst="rect">
            <a:avLst/>
          </a:prstGeom>
        </p:spPr>
      </p:pic>
    </p:spTree>
    <p:extLst>
      <p:ext uri="{BB962C8B-B14F-4D97-AF65-F5344CB8AC3E}">
        <p14:creationId xmlns:p14="http://schemas.microsoft.com/office/powerpoint/2010/main" val="2523162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D09BB06-48BA-4DE0-8C86-C9982ECE1296}"/>
              </a:ext>
            </a:extLst>
          </p:cNvPr>
          <p:cNvSpPr>
            <a:spLocks noGrp="1"/>
          </p:cNvSpPr>
          <p:nvPr>
            <p:ph type="title"/>
          </p:nvPr>
        </p:nvSpPr>
        <p:spPr>
          <a:xfrm>
            <a:off x="689345" y="354418"/>
            <a:ext cx="5653438" cy="1330839"/>
          </a:xfrm>
        </p:spPr>
        <p:txBody>
          <a:bodyPr>
            <a:noAutofit/>
          </a:bodyPr>
          <a:lstStyle/>
          <a:p>
            <a:r>
              <a:rPr lang="en-GB" sz="4400" dirty="0"/>
              <a:t>7 Key Leadership </a:t>
            </a:r>
            <a:br>
              <a:rPr lang="en-GB" sz="4400" dirty="0"/>
            </a:br>
            <a:r>
              <a:rPr lang="en-GB" sz="4400" dirty="0"/>
              <a:t>Self-Awareness Skills</a:t>
            </a:r>
          </a:p>
        </p:txBody>
      </p:sp>
      <p:sp>
        <p:nvSpPr>
          <p:cNvPr id="3" name="Content Placeholder 2">
            <a:extLst>
              <a:ext uri="{FF2B5EF4-FFF2-40B4-BE49-F238E27FC236}">
                <a16:creationId xmlns:a16="http://schemas.microsoft.com/office/drawing/2014/main" id="{F5BE57BB-DE1C-4B50-9593-154635607A62}"/>
              </a:ext>
            </a:extLst>
          </p:cNvPr>
          <p:cNvSpPr>
            <a:spLocks noGrp="1"/>
          </p:cNvSpPr>
          <p:nvPr>
            <p:ph idx="1"/>
          </p:nvPr>
        </p:nvSpPr>
        <p:spPr>
          <a:xfrm>
            <a:off x="862366" y="2194102"/>
            <a:ext cx="3427001" cy="3908586"/>
          </a:xfrm>
        </p:spPr>
        <p:txBody>
          <a:bodyPr>
            <a:normAutofit/>
          </a:bodyPr>
          <a:lstStyle/>
          <a:p>
            <a:pPr marL="457200" indent="-457200">
              <a:buFont typeface="Arial" panose="020B0604020202020204" pitchFamily="34" charset="0"/>
              <a:buChar char="•"/>
            </a:pPr>
            <a:r>
              <a:rPr lang="en-GB" sz="2000" dirty="0">
                <a:solidFill>
                  <a:srgbClr val="151515"/>
                </a:solidFill>
                <a:latin typeface="Lato Light" panose="020F0502020204030203"/>
                <a:cs typeface="Calibri" panose="020F0502020204030204" pitchFamily="34" charset="0"/>
              </a:rPr>
              <a:t>Feel your feelings</a:t>
            </a:r>
          </a:p>
          <a:p>
            <a:pPr marL="457200" indent="-457200">
              <a:buFont typeface="Arial" panose="020B0604020202020204" pitchFamily="34" charset="0"/>
              <a:buChar char="•"/>
            </a:pPr>
            <a:r>
              <a:rPr lang="en-GB" sz="2000" dirty="0">
                <a:solidFill>
                  <a:srgbClr val="151515"/>
                </a:solidFill>
                <a:latin typeface="Lato Light" panose="020F0502020204030203"/>
                <a:cs typeface="Calibri" panose="020F0502020204030204" pitchFamily="34" charset="0"/>
              </a:rPr>
              <a:t>Seek feedback</a:t>
            </a:r>
          </a:p>
          <a:p>
            <a:pPr marL="457200" indent="-457200">
              <a:buFont typeface="Arial" panose="020B0604020202020204" pitchFamily="34" charset="0"/>
              <a:buChar char="•"/>
            </a:pPr>
            <a:r>
              <a:rPr lang="en-GB" sz="2000" dirty="0">
                <a:solidFill>
                  <a:srgbClr val="151515"/>
                </a:solidFill>
                <a:latin typeface="Lato Light" panose="020F0502020204030203"/>
                <a:cs typeface="Calibri" panose="020F0502020204030204" pitchFamily="34" charset="0"/>
              </a:rPr>
              <a:t>Know your strengths and weaknesses</a:t>
            </a:r>
          </a:p>
          <a:p>
            <a:pPr marL="457200" indent="-457200">
              <a:buFont typeface="Arial" panose="020B0604020202020204" pitchFamily="34" charset="0"/>
              <a:buChar char="•"/>
            </a:pPr>
            <a:r>
              <a:rPr lang="en-GB" sz="2000" dirty="0">
                <a:solidFill>
                  <a:srgbClr val="151515"/>
                </a:solidFill>
                <a:latin typeface="Lato Light" panose="020F0502020204030203"/>
                <a:cs typeface="Calibri" panose="020F0502020204030204" pitchFamily="34" charset="0"/>
              </a:rPr>
              <a:t>Practice mindfulness</a:t>
            </a:r>
          </a:p>
          <a:p>
            <a:pPr marL="457200" indent="-457200">
              <a:buFont typeface="Arial" panose="020B0604020202020204" pitchFamily="34" charset="0"/>
              <a:buChar char="•"/>
            </a:pPr>
            <a:r>
              <a:rPr lang="en-GB" sz="2000" dirty="0">
                <a:solidFill>
                  <a:srgbClr val="151515"/>
                </a:solidFill>
                <a:latin typeface="Lato Light" panose="020F0502020204030203"/>
                <a:cs typeface="Calibri" panose="020F0502020204030204" pitchFamily="34" charset="0"/>
              </a:rPr>
              <a:t>Keep an open mind</a:t>
            </a:r>
          </a:p>
          <a:p>
            <a:pPr marL="457200" indent="-457200">
              <a:buFont typeface="Arial" panose="020B0604020202020204" pitchFamily="34" charset="0"/>
              <a:buChar char="•"/>
            </a:pPr>
            <a:r>
              <a:rPr lang="en-GB" sz="2000" dirty="0">
                <a:solidFill>
                  <a:srgbClr val="151515"/>
                </a:solidFill>
                <a:latin typeface="Lato Light" panose="020F0502020204030203"/>
                <a:cs typeface="Calibri" panose="020F0502020204030204" pitchFamily="34" charset="0"/>
              </a:rPr>
              <a:t>Keep a journal </a:t>
            </a:r>
          </a:p>
          <a:p>
            <a:pPr marL="457200" indent="-457200">
              <a:buFont typeface="Arial" panose="020B0604020202020204" pitchFamily="34" charset="0"/>
              <a:buChar char="•"/>
            </a:pPr>
            <a:r>
              <a:rPr lang="en-GB" sz="2000" dirty="0">
                <a:solidFill>
                  <a:srgbClr val="151515"/>
                </a:solidFill>
                <a:latin typeface="Lato Light" panose="020F0502020204030203"/>
                <a:cs typeface="Calibri" panose="020F0502020204030204" pitchFamily="34" charset="0"/>
              </a:rPr>
              <a:t>Follow your rules</a:t>
            </a:r>
          </a:p>
        </p:txBody>
      </p:sp>
      <p:pic>
        <p:nvPicPr>
          <p:cNvPr id="6" name="Picture 5" descr="A close - up of a gavel&#10;&#10;Description automatically generated with low confidence">
            <a:extLst>
              <a:ext uri="{FF2B5EF4-FFF2-40B4-BE49-F238E27FC236}">
                <a16:creationId xmlns:a16="http://schemas.microsoft.com/office/drawing/2014/main" id="{9000E8D3-2892-4C4B-AC81-B025A3A36741}"/>
              </a:ext>
            </a:extLst>
          </p:cNvPr>
          <p:cNvPicPr>
            <a:picLocks noChangeAspect="1"/>
          </p:cNvPicPr>
          <p:nvPr/>
        </p:nvPicPr>
        <p:blipFill>
          <a:blip r:embed="rId2"/>
          <a:stretch>
            <a:fillRect/>
          </a:stretch>
        </p:blipFill>
        <p:spPr>
          <a:xfrm>
            <a:off x="5445457" y="1902085"/>
            <a:ext cx="6155141" cy="3077570"/>
          </a:xfrm>
          <a:prstGeom prst="rect">
            <a:avLst/>
          </a:prstGeom>
        </p:spPr>
      </p:pic>
    </p:spTree>
    <p:extLst>
      <p:ext uri="{BB962C8B-B14F-4D97-AF65-F5344CB8AC3E}">
        <p14:creationId xmlns:p14="http://schemas.microsoft.com/office/powerpoint/2010/main" val="3186635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754B61-9FBB-4770-A5BF-400323376E6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defTabSz="914400"/>
            <a:r>
              <a:rPr lang="en-US" sz="3600" kern="1200" dirty="0">
                <a:solidFill>
                  <a:srgbClr val="FFFFFF"/>
                </a:solidFill>
                <a:latin typeface="+mj-lt"/>
                <a:ea typeface="+mj-ea"/>
                <a:cs typeface="+mj-cs"/>
              </a:rPr>
              <a:t>Exercise </a:t>
            </a:r>
            <a:br>
              <a:rPr lang="en-US" sz="3600" kern="1200" dirty="0">
                <a:solidFill>
                  <a:srgbClr val="FFFFFF"/>
                </a:solidFill>
                <a:latin typeface="+mj-lt"/>
                <a:ea typeface="+mj-ea"/>
                <a:cs typeface="+mj-cs"/>
              </a:rPr>
            </a:br>
            <a:endParaRPr lang="en-US" sz="3600" kern="1200" dirty="0">
              <a:solidFill>
                <a:srgbClr val="FFFFFF"/>
              </a:solidFill>
              <a:latin typeface="+mj-lt"/>
              <a:ea typeface="+mj-ea"/>
              <a:cs typeface="+mj-cs"/>
            </a:endParaRPr>
          </a:p>
        </p:txBody>
      </p:sp>
      <p:pic>
        <p:nvPicPr>
          <p:cNvPr id="7" name="Content Placeholder 6">
            <a:extLst>
              <a:ext uri="{FF2B5EF4-FFF2-40B4-BE49-F238E27FC236}">
                <a16:creationId xmlns:a16="http://schemas.microsoft.com/office/drawing/2014/main" id="{82A3E7B0-A1B9-4581-B25C-A029039CDA3A}"/>
              </a:ext>
            </a:extLst>
          </p:cNvPr>
          <p:cNvPicPr>
            <a:picLocks noGrp="1" noChangeAspect="1"/>
          </p:cNvPicPr>
          <p:nvPr>
            <p:ph idx="1"/>
          </p:nvPr>
        </p:nvPicPr>
        <p:blipFill>
          <a:blip r:embed="rId2"/>
          <a:stretch>
            <a:fillRect/>
          </a:stretch>
        </p:blipFill>
        <p:spPr>
          <a:xfrm>
            <a:off x="6079389" y="643466"/>
            <a:ext cx="4176554" cy="5568739"/>
          </a:xfrm>
          <a:prstGeom prst="rect">
            <a:avLst/>
          </a:prstGeom>
        </p:spPr>
      </p:pic>
      <p:pic>
        <p:nvPicPr>
          <p:cNvPr id="4" name="Picture 3">
            <a:extLst>
              <a:ext uri="{FF2B5EF4-FFF2-40B4-BE49-F238E27FC236}">
                <a16:creationId xmlns:a16="http://schemas.microsoft.com/office/drawing/2014/main" id="{0B1BD999-F543-4330-887C-2EE6393BBBD3}"/>
              </a:ext>
            </a:extLst>
          </p:cNvPr>
          <p:cNvPicPr>
            <a:picLocks noChangeAspect="1"/>
          </p:cNvPicPr>
          <p:nvPr/>
        </p:nvPicPr>
        <p:blipFill>
          <a:blip r:embed="rId3"/>
          <a:stretch>
            <a:fillRect/>
          </a:stretch>
        </p:blipFill>
        <p:spPr>
          <a:xfrm>
            <a:off x="10780725" y="107963"/>
            <a:ext cx="1146147" cy="1146147"/>
          </a:xfrm>
          <a:prstGeom prst="rect">
            <a:avLst/>
          </a:prstGeom>
        </p:spPr>
      </p:pic>
    </p:spTree>
    <p:extLst>
      <p:ext uri="{BB962C8B-B14F-4D97-AF65-F5344CB8AC3E}">
        <p14:creationId xmlns:p14="http://schemas.microsoft.com/office/powerpoint/2010/main" val="3091626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AA90BD-54B8-7C4A-99D4-5D01593DE2F5}"/>
              </a:ext>
            </a:extLst>
          </p:cNvPr>
          <p:cNvSpPr/>
          <p:nvPr/>
        </p:nvSpPr>
        <p:spPr>
          <a:xfrm>
            <a:off x="1588" y="1786"/>
            <a:ext cx="3083257"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599" dirty="0">
              <a:latin typeface="Roboto Light" panose="02000000000000000000" pitchFamily="2" charset="0"/>
            </a:endParaRPr>
          </a:p>
        </p:txBody>
      </p:sp>
      <p:sp>
        <p:nvSpPr>
          <p:cNvPr id="3" name="Rectangle 2">
            <a:extLst>
              <a:ext uri="{FF2B5EF4-FFF2-40B4-BE49-F238E27FC236}">
                <a16:creationId xmlns:a16="http://schemas.microsoft.com/office/drawing/2014/main" id="{5D8CFC2F-7D15-684E-9B7F-9CB85A303557}"/>
              </a:ext>
            </a:extLst>
          </p:cNvPr>
          <p:cNvSpPr/>
          <p:nvPr/>
        </p:nvSpPr>
        <p:spPr>
          <a:xfrm>
            <a:off x="3053556" y="893"/>
            <a:ext cx="3047207" cy="6856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599" dirty="0">
              <a:latin typeface="Roboto Light" panose="02000000000000000000" pitchFamily="2" charset="0"/>
            </a:endParaRPr>
          </a:p>
        </p:txBody>
      </p:sp>
      <p:sp>
        <p:nvSpPr>
          <p:cNvPr id="4" name="Rectangle 3">
            <a:extLst>
              <a:ext uri="{FF2B5EF4-FFF2-40B4-BE49-F238E27FC236}">
                <a16:creationId xmlns:a16="http://schemas.microsoft.com/office/drawing/2014/main" id="{067DA50A-75B7-8C41-AD4D-ABE390CE1555}"/>
              </a:ext>
            </a:extLst>
          </p:cNvPr>
          <p:cNvSpPr/>
          <p:nvPr/>
        </p:nvSpPr>
        <p:spPr>
          <a:xfrm>
            <a:off x="6094414" y="893"/>
            <a:ext cx="3047207" cy="68562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599" dirty="0">
              <a:latin typeface="Roboto Light" panose="02000000000000000000" pitchFamily="2" charset="0"/>
            </a:endParaRPr>
          </a:p>
        </p:txBody>
      </p:sp>
      <p:sp>
        <p:nvSpPr>
          <p:cNvPr id="5" name="Rectangle 4">
            <a:extLst>
              <a:ext uri="{FF2B5EF4-FFF2-40B4-BE49-F238E27FC236}">
                <a16:creationId xmlns:a16="http://schemas.microsoft.com/office/drawing/2014/main" id="{24D6BC38-AD6E-674D-A43E-96E0A9651F54}"/>
              </a:ext>
            </a:extLst>
          </p:cNvPr>
          <p:cNvSpPr/>
          <p:nvPr/>
        </p:nvSpPr>
        <p:spPr>
          <a:xfrm>
            <a:off x="9143206" y="893"/>
            <a:ext cx="3047207" cy="68562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3599" dirty="0">
              <a:latin typeface="Roboto Light" panose="02000000000000000000" pitchFamily="2" charset="0"/>
            </a:endParaRPr>
          </a:p>
        </p:txBody>
      </p:sp>
      <p:sp>
        <p:nvSpPr>
          <p:cNvPr id="19" name="Freeform 18">
            <a:extLst>
              <a:ext uri="{FF2B5EF4-FFF2-40B4-BE49-F238E27FC236}">
                <a16:creationId xmlns:a16="http://schemas.microsoft.com/office/drawing/2014/main" id="{82759B51-8A10-4644-90F5-58737C980145}"/>
              </a:ext>
            </a:extLst>
          </p:cNvPr>
          <p:cNvSpPr>
            <a:spLocks noChangeAspect="1" noChangeArrowheads="1"/>
          </p:cNvSpPr>
          <p:nvPr/>
        </p:nvSpPr>
        <p:spPr bwMode="auto">
          <a:xfrm>
            <a:off x="498749" y="4145056"/>
            <a:ext cx="2290225" cy="2712052"/>
          </a:xfrm>
          <a:custGeom>
            <a:avLst/>
            <a:gdLst>
              <a:gd name="connsiteX0" fmla="*/ 1619779 w 4580450"/>
              <a:gd name="connsiteY0" fmla="*/ 0 h 5424103"/>
              <a:gd name="connsiteX1" fmla="*/ 1661071 w 4580450"/>
              <a:gd name="connsiteY1" fmla="*/ 152303 h 5424103"/>
              <a:gd name="connsiteX2" fmla="*/ 1673917 w 4580450"/>
              <a:gd name="connsiteY2" fmla="*/ 47710 h 5424103"/>
              <a:gd name="connsiteX3" fmla="*/ 1674834 w 4580450"/>
              <a:gd name="connsiteY3" fmla="*/ 49544 h 5424103"/>
              <a:gd name="connsiteX4" fmla="*/ 1843672 w 4580450"/>
              <a:gd name="connsiteY4" fmla="*/ 164230 h 5424103"/>
              <a:gd name="connsiteX5" fmla="*/ 1899645 w 4580450"/>
              <a:gd name="connsiteY5" fmla="*/ 172487 h 5424103"/>
              <a:gd name="connsiteX6" fmla="*/ 2600685 w 4580450"/>
              <a:gd name="connsiteY6" fmla="*/ 400024 h 5424103"/>
              <a:gd name="connsiteX7" fmla="*/ 2601603 w 4580450"/>
              <a:gd name="connsiteY7" fmla="*/ 400941 h 5424103"/>
              <a:gd name="connsiteX8" fmla="*/ 2605273 w 4580450"/>
              <a:gd name="connsiteY8" fmla="*/ 417456 h 5424103"/>
              <a:gd name="connsiteX9" fmla="*/ 2605273 w 4580450"/>
              <a:gd name="connsiteY9" fmla="*/ 421126 h 5424103"/>
              <a:gd name="connsiteX10" fmla="*/ 2608944 w 4580450"/>
              <a:gd name="connsiteY10" fmla="*/ 434888 h 5424103"/>
              <a:gd name="connsiteX11" fmla="*/ 2609861 w 4580450"/>
              <a:gd name="connsiteY11" fmla="*/ 441311 h 5424103"/>
              <a:gd name="connsiteX12" fmla="*/ 2612614 w 4580450"/>
              <a:gd name="connsiteY12" fmla="*/ 463331 h 5424103"/>
              <a:gd name="connsiteX13" fmla="*/ 2613532 w 4580450"/>
              <a:gd name="connsiteY13" fmla="*/ 463331 h 5424103"/>
              <a:gd name="connsiteX14" fmla="*/ 2614449 w 4580450"/>
              <a:gd name="connsiteY14" fmla="*/ 463331 h 5424103"/>
              <a:gd name="connsiteX15" fmla="*/ 2615367 w 4580450"/>
              <a:gd name="connsiteY15" fmla="*/ 462413 h 5424103"/>
              <a:gd name="connsiteX16" fmla="*/ 2618120 w 4580450"/>
              <a:gd name="connsiteY16" fmla="*/ 462413 h 5424103"/>
              <a:gd name="connsiteX17" fmla="*/ 2619037 w 4580450"/>
              <a:gd name="connsiteY17" fmla="*/ 462413 h 5424103"/>
              <a:gd name="connsiteX18" fmla="*/ 2621790 w 4580450"/>
              <a:gd name="connsiteY18" fmla="*/ 462413 h 5424103"/>
              <a:gd name="connsiteX19" fmla="*/ 2622708 w 4580450"/>
              <a:gd name="connsiteY19" fmla="*/ 462413 h 5424103"/>
              <a:gd name="connsiteX20" fmla="*/ 2627296 w 4580450"/>
              <a:gd name="connsiteY20" fmla="*/ 462413 h 5424103"/>
              <a:gd name="connsiteX21" fmla="*/ 2629131 w 4580450"/>
              <a:gd name="connsiteY21" fmla="*/ 462413 h 5424103"/>
              <a:gd name="connsiteX22" fmla="*/ 2632801 w 4580450"/>
              <a:gd name="connsiteY22" fmla="*/ 462413 h 5424103"/>
              <a:gd name="connsiteX23" fmla="*/ 2634636 w 4580450"/>
              <a:gd name="connsiteY23" fmla="*/ 462413 h 5424103"/>
              <a:gd name="connsiteX24" fmla="*/ 2641059 w 4580450"/>
              <a:gd name="connsiteY24" fmla="*/ 462413 h 5424103"/>
              <a:gd name="connsiteX25" fmla="*/ 2642895 w 4580450"/>
              <a:gd name="connsiteY25" fmla="*/ 463331 h 5424103"/>
              <a:gd name="connsiteX26" fmla="*/ 2647483 w 4580450"/>
              <a:gd name="connsiteY26" fmla="*/ 463331 h 5424103"/>
              <a:gd name="connsiteX27" fmla="*/ 2650235 w 4580450"/>
              <a:gd name="connsiteY27" fmla="*/ 463331 h 5424103"/>
              <a:gd name="connsiteX28" fmla="*/ 2657576 w 4580450"/>
              <a:gd name="connsiteY28" fmla="*/ 464248 h 5424103"/>
              <a:gd name="connsiteX29" fmla="*/ 2659411 w 4580450"/>
              <a:gd name="connsiteY29" fmla="*/ 464248 h 5424103"/>
              <a:gd name="connsiteX30" fmla="*/ 2665834 w 4580450"/>
              <a:gd name="connsiteY30" fmla="*/ 465165 h 5424103"/>
              <a:gd name="connsiteX31" fmla="*/ 2668587 w 4580450"/>
              <a:gd name="connsiteY31" fmla="*/ 466083 h 5424103"/>
              <a:gd name="connsiteX32" fmla="*/ 2675928 w 4580450"/>
              <a:gd name="connsiteY32" fmla="*/ 467000 h 5424103"/>
              <a:gd name="connsiteX33" fmla="*/ 2678681 w 4580450"/>
              <a:gd name="connsiteY33" fmla="*/ 467000 h 5424103"/>
              <a:gd name="connsiteX34" fmla="*/ 2686939 w 4580450"/>
              <a:gd name="connsiteY34" fmla="*/ 468835 h 5424103"/>
              <a:gd name="connsiteX35" fmla="*/ 2689692 w 4580450"/>
              <a:gd name="connsiteY35" fmla="*/ 469753 h 5424103"/>
              <a:gd name="connsiteX36" fmla="*/ 2697033 w 4580450"/>
              <a:gd name="connsiteY36" fmla="*/ 471588 h 5424103"/>
              <a:gd name="connsiteX37" fmla="*/ 2699785 w 4580450"/>
              <a:gd name="connsiteY37" fmla="*/ 472505 h 5424103"/>
              <a:gd name="connsiteX38" fmla="*/ 2708961 w 4580450"/>
              <a:gd name="connsiteY38" fmla="*/ 475258 h 5424103"/>
              <a:gd name="connsiteX39" fmla="*/ 2712632 w 4580450"/>
              <a:gd name="connsiteY39" fmla="*/ 476175 h 5424103"/>
              <a:gd name="connsiteX40" fmla="*/ 2719055 w 4580450"/>
              <a:gd name="connsiteY40" fmla="*/ 478928 h 5424103"/>
              <a:gd name="connsiteX41" fmla="*/ 2722725 w 4580450"/>
              <a:gd name="connsiteY41" fmla="*/ 479845 h 5424103"/>
              <a:gd name="connsiteX42" fmla="*/ 2732819 w 4580450"/>
              <a:gd name="connsiteY42" fmla="*/ 483515 h 5424103"/>
              <a:gd name="connsiteX43" fmla="*/ 2736489 w 4580450"/>
              <a:gd name="connsiteY43" fmla="*/ 485350 h 5424103"/>
              <a:gd name="connsiteX44" fmla="*/ 2743830 w 4580450"/>
              <a:gd name="connsiteY44" fmla="*/ 488103 h 5424103"/>
              <a:gd name="connsiteX45" fmla="*/ 2746583 w 4580450"/>
              <a:gd name="connsiteY45" fmla="*/ 489938 h 5424103"/>
              <a:gd name="connsiteX46" fmla="*/ 2757594 w 4580450"/>
              <a:gd name="connsiteY46" fmla="*/ 495443 h 5424103"/>
              <a:gd name="connsiteX47" fmla="*/ 2760347 w 4580450"/>
              <a:gd name="connsiteY47" fmla="*/ 497277 h 5424103"/>
              <a:gd name="connsiteX48" fmla="*/ 2767687 w 4580450"/>
              <a:gd name="connsiteY48" fmla="*/ 501865 h 5424103"/>
              <a:gd name="connsiteX49" fmla="*/ 2771358 w 4580450"/>
              <a:gd name="connsiteY49" fmla="*/ 503700 h 5424103"/>
              <a:gd name="connsiteX50" fmla="*/ 2781451 w 4580450"/>
              <a:gd name="connsiteY50" fmla="*/ 511040 h 5424103"/>
              <a:gd name="connsiteX51" fmla="*/ 2784204 w 4580450"/>
              <a:gd name="connsiteY51" fmla="*/ 512875 h 5424103"/>
              <a:gd name="connsiteX52" fmla="*/ 2792462 w 4580450"/>
              <a:gd name="connsiteY52" fmla="*/ 519297 h 5424103"/>
              <a:gd name="connsiteX53" fmla="*/ 2795215 w 4580450"/>
              <a:gd name="connsiteY53" fmla="*/ 522050 h 5424103"/>
              <a:gd name="connsiteX54" fmla="*/ 2805309 w 4580450"/>
              <a:gd name="connsiteY54" fmla="*/ 531224 h 5424103"/>
              <a:gd name="connsiteX55" fmla="*/ 2893397 w 4580450"/>
              <a:gd name="connsiteY55" fmla="*/ 707382 h 5424103"/>
              <a:gd name="connsiteX56" fmla="*/ 2898903 w 4580450"/>
              <a:gd name="connsiteY56" fmla="*/ 729401 h 5424103"/>
              <a:gd name="connsiteX57" fmla="*/ 2898903 w 4580450"/>
              <a:gd name="connsiteY57" fmla="*/ 730319 h 5424103"/>
              <a:gd name="connsiteX58" fmla="*/ 2899821 w 4580450"/>
              <a:gd name="connsiteY58" fmla="*/ 733989 h 5424103"/>
              <a:gd name="connsiteX59" fmla="*/ 2899821 w 4580450"/>
              <a:gd name="connsiteY59" fmla="*/ 735824 h 5424103"/>
              <a:gd name="connsiteX60" fmla="*/ 2900738 w 4580450"/>
              <a:gd name="connsiteY60" fmla="*/ 739494 h 5424103"/>
              <a:gd name="connsiteX61" fmla="*/ 2900738 w 4580450"/>
              <a:gd name="connsiteY61" fmla="*/ 742246 h 5424103"/>
              <a:gd name="connsiteX62" fmla="*/ 2900738 w 4580450"/>
              <a:gd name="connsiteY62" fmla="*/ 745916 h 5424103"/>
              <a:gd name="connsiteX63" fmla="*/ 2901656 w 4580450"/>
              <a:gd name="connsiteY63" fmla="*/ 752339 h 5424103"/>
              <a:gd name="connsiteX64" fmla="*/ 2901656 w 4580450"/>
              <a:gd name="connsiteY64" fmla="*/ 756009 h 5424103"/>
              <a:gd name="connsiteX65" fmla="*/ 2901656 w 4580450"/>
              <a:gd name="connsiteY65" fmla="*/ 760596 h 5424103"/>
              <a:gd name="connsiteX66" fmla="*/ 2902573 w 4580450"/>
              <a:gd name="connsiteY66" fmla="*/ 764266 h 5424103"/>
              <a:gd name="connsiteX67" fmla="*/ 2902573 w 4580450"/>
              <a:gd name="connsiteY67" fmla="*/ 769771 h 5424103"/>
              <a:gd name="connsiteX68" fmla="*/ 2902573 w 4580450"/>
              <a:gd name="connsiteY68" fmla="*/ 772523 h 5424103"/>
              <a:gd name="connsiteX69" fmla="*/ 2902573 w 4580450"/>
              <a:gd name="connsiteY69" fmla="*/ 779863 h 5424103"/>
              <a:gd name="connsiteX70" fmla="*/ 2902573 w 4580450"/>
              <a:gd name="connsiteY70" fmla="*/ 782616 h 5424103"/>
              <a:gd name="connsiteX71" fmla="*/ 2901656 w 4580450"/>
              <a:gd name="connsiteY71" fmla="*/ 803718 h 5424103"/>
              <a:gd name="connsiteX72" fmla="*/ 2901656 w 4580450"/>
              <a:gd name="connsiteY72" fmla="*/ 807388 h 5424103"/>
              <a:gd name="connsiteX73" fmla="*/ 2900738 w 4580450"/>
              <a:gd name="connsiteY73" fmla="*/ 814728 h 5424103"/>
              <a:gd name="connsiteX74" fmla="*/ 2900738 w 4580450"/>
              <a:gd name="connsiteY74" fmla="*/ 818398 h 5424103"/>
              <a:gd name="connsiteX75" fmla="*/ 2899821 w 4580450"/>
              <a:gd name="connsiteY75" fmla="*/ 827573 h 5424103"/>
              <a:gd name="connsiteX76" fmla="*/ 2899821 w 4580450"/>
              <a:gd name="connsiteY76" fmla="*/ 832160 h 5424103"/>
              <a:gd name="connsiteX77" fmla="*/ 2897985 w 4580450"/>
              <a:gd name="connsiteY77" fmla="*/ 844087 h 5424103"/>
              <a:gd name="connsiteX78" fmla="*/ 2897985 w 4580450"/>
              <a:gd name="connsiteY78" fmla="*/ 845005 h 5424103"/>
              <a:gd name="connsiteX79" fmla="*/ 2896150 w 4580450"/>
              <a:gd name="connsiteY79" fmla="*/ 858767 h 5424103"/>
              <a:gd name="connsiteX80" fmla="*/ 2895233 w 4580450"/>
              <a:gd name="connsiteY80" fmla="*/ 862437 h 5424103"/>
              <a:gd name="connsiteX81" fmla="*/ 2892480 w 4580450"/>
              <a:gd name="connsiteY81" fmla="*/ 873447 h 5424103"/>
              <a:gd name="connsiteX82" fmla="*/ 2891562 w 4580450"/>
              <a:gd name="connsiteY82" fmla="*/ 877117 h 5424103"/>
              <a:gd name="connsiteX83" fmla="*/ 2889727 w 4580450"/>
              <a:gd name="connsiteY83" fmla="*/ 889044 h 5424103"/>
              <a:gd name="connsiteX84" fmla="*/ 2888809 w 4580450"/>
              <a:gd name="connsiteY84" fmla="*/ 892714 h 5424103"/>
              <a:gd name="connsiteX85" fmla="*/ 2885139 w 4580450"/>
              <a:gd name="connsiteY85" fmla="*/ 906476 h 5424103"/>
              <a:gd name="connsiteX86" fmla="*/ 2885139 w 4580450"/>
              <a:gd name="connsiteY86" fmla="*/ 909229 h 5424103"/>
              <a:gd name="connsiteX87" fmla="*/ 2880551 w 4580450"/>
              <a:gd name="connsiteY87" fmla="*/ 925743 h 5424103"/>
              <a:gd name="connsiteX88" fmla="*/ 2879634 w 4580450"/>
              <a:gd name="connsiteY88" fmla="*/ 929413 h 5424103"/>
              <a:gd name="connsiteX89" fmla="*/ 2875046 w 4580450"/>
              <a:gd name="connsiteY89" fmla="*/ 943176 h 5424103"/>
              <a:gd name="connsiteX90" fmla="*/ 2873210 w 4580450"/>
              <a:gd name="connsiteY90" fmla="*/ 948681 h 5424103"/>
              <a:gd name="connsiteX91" fmla="*/ 2869540 w 4580450"/>
              <a:gd name="connsiteY91" fmla="*/ 961525 h 5424103"/>
              <a:gd name="connsiteX92" fmla="*/ 2866787 w 4580450"/>
              <a:gd name="connsiteY92" fmla="*/ 967030 h 5424103"/>
              <a:gd name="connsiteX93" fmla="*/ 2862199 w 4580450"/>
              <a:gd name="connsiteY93" fmla="*/ 981710 h 5424103"/>
              <a:gd name="connsiteX94" fmla="*/ 2860364 w 4580450"/>
              <a:gd name="connsiteY94" fmla="*/ 986298 h 5424103"/>
              <a:gd name="connsiteX95" fmla="*/ 2853941 w 4580450"/>
              <a:gd name="connsiteY95" fmla="*/ 1005565 h 5424103"/>
              <a:gd name="connsiteX96" fmla="*/ 2853023 w 4580450"/>
              <a:gd name="connsiteY96" fmla="*/ 1008317 h 5424103"/>
              <a:gd name="connsiteX97" fmla="*/ 2845683 w 4580450"/>
              <a:gd name="connsiteY97" fmla="*/ 1025749 h 5424103"/>
              <a:gd name="connsiteX98" fmla="*/ 2842012 w 4580450"/>
              <a:gd name="connsiteY98" fmla="*/ 1033089 h 5424103"/>
              <a:gd name="connsiteX99" fmla="*/ 2836507 w 4580450"/>
              <a:gd name="connsiteY99" fmla="*/ 1046852 h 5424103"/>
              <a:gd name="connsiteX100" fmla="*/ 2832836 w 4580450"/>
              <a:gd name="connsiteY100" fmla="*/ 1054191 h 5424103"/>
              <a:gd name="connsiteX101" fmla="*/ 2826413 w 4580450"/>
              <a:gd name="connsiteY101" fmla="*/ 1068871 h 5424103"/>
              <a:gd name="connsiteX102" fmla="*/ 2822743 w 4580450"/>
              <a:gd name="connsiteY102" fmla="*/ 1076211 h 5424103"/>
              <a:gd name="connsiteX103" fmla="*/ 2811732 w 4580450"/>
              <a:gd name="connsiteY103" fmla="*/ 1098231 h 5424103"/>
              <a:gd name="connsiteX104" fmla="*/ 2794297 w 4580450"/>
              <a:gd name="connsiteY104" fmla="*/ 1082634 h 5424103"/>
              <a:gd name="connsiteX105" fmla="*/ 2848435 w 4580450"/>
              <a:gd name="connsiteY105" fmla="*/ 1221174 h 5424103"/>
              <a:gd name="connsiteX106" fmla="*/ 2848435 w 4580450"/>
              <a:gd name="connsiteY106" fmla="*/ 1223009 h 5424103"/>
              <a:gd name="connsiteX107" fmla="*/ 2848435 w 4580450"/>
              <a:gd name="connsiteY107" fmla="*/ 1234936 h 5424103"/>
              <a:gd name="connsiteX108" fmla="*/ 2848435 w 4580450"/>
              <a:gd name="connsiteY108" fmla="*/ 1237689 h 5424103"/>
              <a:gd name="connsiteX109" fmla="*/ 2847518 w 4580450"/>
              <a:gd name="connsiteY109" fmla="*/ 1264296 h 5424103"/>
              <a:gd name="connsiteX110" fmla="*/ 2846600 w 4580450"/>
              <a:gd name="connsiteY110" fmla="*/ 1267966 h 5424103"/>
              <a:gd name="connsiteX111" fmla="*/ 2844765 w 4580450"/>
              <a:gd name="connsiteY111" fmla="*/ 1278058 h 5424103"/>
              <a:gd name="connsiteX112" fmla="*/ 2844765 w 4580450"/>
              <a:gd name="connsiteY112" fmla="*/ 1281728 h 5424103"/>
              <a:gd name="connsiteX113" fmla="*/ 2841095 w 4580450"/>
              <a:gd name="connsiteY113" fmla="*/ 1295490 h 5424103"/>
              <a:gd name="connsiteX114" fmla="*/ 2641977 w 4580450"/>
              <a:gd name="connsiteY114" fmla="*/ 1466143 h 5424103"/>
              <a:gd name="connsiteX115" fmla="*/ 2215297 w 4580450"/>
              <a:gd name="connsiteY115" fmla="*/ 1825797 h 5424103"/>
              <a:gd name="connsiteX116" fmla="*/ 2209791 w 4580450"/>
              <a:gd name="connsiteY116" fmla="*/ 1913876 h 5424103"/>
              <a:gd name="connsiteX117" fmla="*/ 2213461 w 4580450"/>
              <a:gd name="connsiteY117" fmla="*/ 1883599 h 5424103"/>
              <a:gd name="connsiteX118" fmla="*/ 2218049 w 4580450"/>
              <a:gd name="connsiteY118" fmla="*/ 1885434 h 5424103"/>
              <a:gd name="connsiteX119" fmla="*/ 2252918 w 4580450"/>
              <a:gd name="connsiteY119" fmla="*/ 1886351 h 5424103"/>
              <a:gd name="connsiteX120" fmla="*/ 2297880 w 4580450"/>
              <a:gd name="connsiteY120" fmla="*/ 1911124 h 5424103"/>
              <a:gd name="connsiteX121" fmla="*/ 2291457 w 4580450"/>
              <a:gd name="connsiteY121" fmla="*/ 1898279 h 5424103"/>
              <a:gd name="connsiteX122" fmla="*/ 2292374 w 4580450"/>
              <a:gd name="connsiteY122" fmla="*/ 1897361 h 5424103"/>
              <a:gd name="connsiteX123" fmla="*/ 2551135 w 4580450"/>
              <a:gd name="connsiteY123" fmla="*/ 1973513 h 5424103"/>
              <a:gd name="connsiteX124" fmla="*/ 2751171 w 4580450"/>
              <a:gd name="connsiteY124" fmla="*/ 2021222 h 5424103"/>
              <a:gd name="connsiteX125" fmla="*/ 3190697 w 4580450"/>
              <a:gd name="connsiteY125" fmla="*/ 2089116 h 5424103"/>
              <a:gd name="connsiteX126" fmla="*/ 3541218 w 4580450"/>
              <a:gd name="connsiteY126" fmla="*/ 2126733 h 5424103"/>
              <a:gd name="connsiteX127" fmla="*/ 3700879 w 4580450"/>
              <a:gd name="connsiteY127" fmla="*/ 2113888 h 5424103"/>
              <a:gd name="connsiteX128" fmla="*/ 3701797 w 4580450"/>
              <a:gd name="connsiteY128" fmla="*/ 2112971 h 5424103"/>
              <a:gd name="connsiteX129" fmla="*/ 3705467 w 4580450"/>
              <a:gd name="connsiteY129" fmla="*/ 2111135 h 5424103"/>
              <a:gd name="connsiteX130" fmla="*/ 3715561 w 4580450"/>
              <a:gd name="connsiteY130" fmla="*/ 2101961 h 5424103"/>
              <a:gd name="connsiteX131" fmla="*/ 3723819 w 4580450"/>
              <a:gd name="connsiteY131" fmla="*/ 2090951 h 5424103"/>
              <a:gd name="connsiteX132" fmla="*/ 3719231 w 4580450"/>
              <a:gd name="connsiteY132" fmla="*/ 2074436 h 5424103"/>
              <a:gd name="connsiteX133" fmla="*/ 3716478 w 4580450"/>
              <a:gd name="connsiteY133" fmla="*/ 2065261 h 5424103"/>
              <a:gd name="connsiteX134" fmla="*/ 3709137 w 4580450"/>
              <a:gd name="connsiteY134" fmla="*/ 2039572 h 5424103"/>
              <a:gd name="connsiteX135" fmla="*/ 3705467 w 4580450"/>
              <a:gd name="connsiteY135" fmla="*/ 2026727 h 5424103"/>
              <a:gd name="connsiteX136" fmla="*/ 3692621 w 4580450"/>
              <a:gd name="connsiteY136" fmla="*/ 1981770 h 5424103"/>
              <a:gd name="connsiteX137" fmla="*/ 3682527 w 4580450"/>
              <a:gd name="connsiteY137" fmla="*/ 1946905 h 5424103"/>
              <a:gd name="connsiteX138" fmla="*/ 3677939 w 4580450"/>
              <a:gd name="connsiteY138" fmla="*/ 1930391 h 5424103"/>
              <a:gd name="connsiteX139" fmla="*/ 3668763 w 4580450"/>
              <a:gd name="connsiteY139" fmla="*/ 1897361 h 5424103"/>
              <a:gd name="connsiteX140" fmla="*/ 3674269 w 4580450"/>
              <a:gd name="connsiteY140" fmla="*/ 1912959 h 5424103"/>
              <a:gd name="connsiteX141" fmla="*/ 3477904 w 4580450"/>
              <a:gd name="connsiteY141" fmla="*/ 1233101 h 5424103"/>
              <a:gd name="connsiteX142" fmla="*/ 3560487 w 4580450"/>
              <a:gd name="connsiteY142" fmla="*/ 1123003 h 5424103"/>
              <a:gd name="connsiteX143" fmla="*/ 3552229 w 4580450"/>
              <a:gd name="connsiteY143" fmla="*/ 1104653 h 5424103"/>
              <a:gd name="connsiteX144" fmla="*/ 3579757 w 4580450"/>
              <a:gd name="connsiteY144" fmla="*/ 1079881 h 5424103"/>
              <a:gd name="connsiteX145" fmla="*/ 3578839 w 4580450"/>
              <a:gd name="connsiteY145" fmla="*/ 1074376 h 5424103"/>
              <a:gd name="connsiteX146" fmla="*/ 3368710 w 4580450"/>
              <a:gd name="connsiteY146" fmla="*/ 962443 h 5424103"/>
              <a:gd name="connsiteX147" fmla="*/ 3334760 w 4580450"/>
              <a:gd name="connsiteY147" fmla="*/ 860602 h 5424103"/>
              <a:gd name="connsiteX148" fmla="*/ 3316408 w 4580450"/>
              <a:gd name="connsiteY148" fmla="*/ 804635 h 5424103"/>
              <a:gd name="connsiteX149" fmla="*/ 3372381 w 4580450"/>
              <a:gd name="connsiteY149" fmla="*/ 789038 h 5424103"/>
              <a:gd name="connsiteX150" fmla="*/ 3363205 w 4580450"/>
              <a:gd name="connsiteY150" fmla="*/ 781698 h 5424103"/>
              <a:gd name="connsiteX151" fmla="*/ 3394403 w 4580450"/>
              <a:gd name="connsiteY151" fmla="*/ 789956 h 5424103"/>
              <a:gd name="connsiteX152" fmla="*/ 3393485 w 4580450"/>
              <a:gd name="connsiteY152" fmla="*/ 787203 h 5424103"/>
              <a:gd name="connsiteX153" fmla="*/ 3393485 w 4580450"/>
              <a:gd name="connsiteY153" fmla="*/ 785368 h 5424103"/>
              <a:gd name="connsiteX154" fmla="*/ 3393485 w 4580450"/>
              <a:gd name="connsiteY154" fmla="*/ 781698 h 5424103"/>
              <a:gd name="connsiteX155" fmla="*/ 3393485 w 4580450"/>
              <a:gd name="connsiteY155" fmla="*/ 779863 h 5424103"/>
              <a:gd name="connsiteX156" fmla="*/ 3393485 w 4580450"/>
              <a:gd name="connsiteY156" fmla="*/ 777111 h 5424103"/>
              <a:gd name="connsiteX157" fmla="*/ 3465058 w 4580450"/>
              <a:gd name="connsiteY157" fmla="*/ 638570 h 5424103"/>
              <a:gd name="connsiteX158" fmla="*/ 3464140 w 4580450"/>
              <a:gd name="connsiteY158" fmla="*/ 638570 h 5424103"/>
              <a:gd name="connsiteX159" fmla="*/ 3449459 w 4580450"/>
              <a:gd name="connsiteY159" fmla="*/ 633983 h 5424103"/>
              <a:gd name="connsiteX160" fmla="*/ 3465058 w 4580450"/>
              <a:gd name="connsiteY160" fmla="*/ 635818 h 5424103"/>
              <a:gd name="connsiteX161" fmla="*/ 3489833 w 4580450"/>
              <a:gd name="connsiteY161" fmla="*/ 644993 h 5424103"/>
              <a:gd name="connsiteX162" fmla="*/ 3585262 w 4580450"/>
              <a:gd name="connsiteY162" fmla="*/ 604623 h 5424103"/>
              <a:gd name="connsiteX163" fmla="*/ 3586180 w 4580450"/>
              <a:gd name="connsiteY163" fmla="*/ 604623 h 5424103"/>
              <a:gd name="connsiteX164" fmla="*/ 3594438 w 4580450"/>
              <a:gd name="connsiteY164" fmla="*/ 606458 h 5424103"/>
              <a:gd name="connsiteX165" fmla="*/ 3597191 w 4580450"/>
              <a:gd name="connsiteY165" fmla="*/ 607376 h 5424103"/>
              <a:gd name="connsiteX166" fmla="*/ 3607285 w 4580450"/>
              <a:gd name="connsiteY166" fmla="*/ 609211 h 5424103"/>
              <a:gd name="connsiteX167" fmla="*/ 3608202 w 4580450"/>
              <a:gd name="connsiteY167" fmla="*/ 610128 h 5424103"/>
              <a:gd name="connsiteX168" fmla="*/ 3624719 w 4580450"/>
              <a:gd name="connsiteY168" fmla="*/ 613798 h 5424103"/>
              <a:gd name="connsiteX169" fmla="*/ 3644906 w 4580450"/>
              <a:gd name="connsiteY169" fmla="*/ 610128 h 5424103"/>
              <a:gd name="connsiteX170" fmla="*/ 3704549 w 4580450"/>
              <a:gd name="connsiteY170" fmla="*/ 626643 h 5424103"/>
              <a:gd name="connsiteX171" fmla="*/ 3704549 w 4580450"/>
              <a:gd name="connsiteY171" fmla="*/ 627561 h 5424103"/>
              <a:gd name="connsiteX172" fmla="*/ 3721984 w 4580450"/>
              <a:gd name="connsiteY172" fmla="*/ 627561 h 5424103"/>
              <a:gd name="connsiteX173" fmla="*/ 3817413 w 4580450"/>
              <a:gd name="connsiteY173" fmla="*/ 786286 h 5424103"/>
              <a:gd name="connsiteX174" fmla="*/ 3821084 w 4580450"/>
              <a:gd name="connsiteY174" fmla="*/ 837665 h 5424103"/>
              <a:gd name="connsiteX175" fmla="*/ 3822001 w 4580450"/>
              <a:gd name="connsiteY175" fmla="*/ 851427 h 5424103"/>
              <a:gd name="connsiteX176" fmla="*/ 3805485 w 4580450"/>
              <a:gd name="connsiteY176" fmla="*/ 958773 h 5424103"/>
              <a:gd name="connsiteX177" fmla="*/ 3807320 w 4580450"/>
              <a:gd name="connsiteY177" fmla="*/ 957855 h 5424103"/>
              <a:gd name="connsiteX178" fmla="*/ 3841271 w 4580450"/>
              <a:gd name="connsiteY178" fmla="*/ 1037677 h 5424103"/>
              <a:gd name="connsiteX179" fmla="*/ 3875222 w 4580450"/>
              <a:gd name="connsiteY179" fmla="*/ 1037677 h 5424103"/>
              <a:gd name="connsiteX180" fmla="*/ 4035800 w 4580450"/>
              <a:gd name="connsiteY180" fmla="*/ 2372619 h 5424103"/>
              <a:gd name="connsiteX181" fmla="*/ 4033048 w 4580450"/>
              <a:gd name="connsiteY181" fmla="*/ 2375371 h 5424103"/>
              <a:gd name="connsiteX182" fmla="*/ 4026624 w 4580450"/>
              <a:gd name="connsiteY182" fmla="*/ 2384547 h 5424103"/>
              <a:gd name="connsiteX183" fmla="*/ 3988086 w 4580450"/>
              <a:gd name="connsiteY183" fmla="*/ 2415741 h 5424103"/>
              <a:gd name="connsiteX184" fmla="*/ 3153994 w 4580450"/>
              <a:gd name="connsiteY184" fmla="*/ 2557951 h 5424103"/>
              <a:gd name="connsiteX185" fmla="*/ 3170510 w 4580450"/>
              <a:gd name="connsiteY185" fmla="*/ 2581806 h 5424103"/>
              <a:gd name="connsiteX186" fmla="*/ 3173263 w 4580450"/>
              <a:gd name="connsiteY186" fmla="*/ 2585476 h 5424103"/>
              <a:gd name="connsiteX187" fmla="*/ 3197121 w 4580450"/>
              <a:gd name="connsiteY187" fmla="*/ 2622175 h 5424103"/>
              <a:gd name="connsiteX188" fmla="*/ 3198038 w 4580450"/>
              <a:gd name="connsiteY188" fmla="*/ 2624010 h 5424103"/>
              <a:gd name="connsiteX189" fmla="*/ 4504120 w 4580450"/>
              <a:gd name="connsiteY189" fmla="*/ 5241919 h 5424103"/>
              <a:gd name="connsiteX190" fmla="*/ 4580450 w 4580450"/>
              <a:gd name="connsiteY190" fmla="*/ 5424103 h 5424103"/>
              <a:gd name="connsiteX191" fmla="*/ 0 w 4580450"/>
              <a:gd name="connsiteY191" fmla="*/ 5424103 h 5424103"/>
              <a:gd name="connsiteX192" fmla="*/ 102220 w 4580450"/>
              <a:gd name="connsiteY192" fmla="*/ 5254443 h 5424103"/>
              <a:gd name="connsiteX193" fmla="*/ 910480 w 4580450"/>
              <a:gd name="connsiteY193" fmla="*/ 3346989 h 5424103"/>
              <a:gd name="connsiteX194" fmla="*/ 1153642 w 4580450"/>
              <a:gd name="connsiteY194" fmla="*/ 2571713 h 5424103"/>
              <a:gd name="connsiteX195" fmla="*/ 114927 w 4580450"/>
              <a:gd name="connsiteY195" fmla="*/ 2378124 h 5424103"/>
              <a:gd name="connsiteX196" fmla="*/ 104834 w 4580450"/>
              <a:gd name="connsiteY196" fmla="*/ 2366197 h 5424103"/>
              <a:gd name="connsiteX197" fmla="*/ 61707 w 4580450"/>
              <a:gd name="connsiteY197" fmla="*/ 2267108 h 5424103"/>
              <a:gd name="connsiteX198" fmla="*/ 61707 w 4580450"/>
              <a:gd name="connsiteY198" fmla="*/ 2266191 h 5424103"/>
              <a:gd name="connsiteX199" fmla="*/ 53448 w 4580450"/>
              <a:gd name="connsiteY199" fmla="*/ 2227656 h 5424103"/>
              <a:gd name="connsiteX200" fmla="*/ 264495 w 4580450"/>
              <a:gd name="connsiteY200" fmla="*/ 1034007 h 5424103"/>
              <a:gd name="connsiteX201" fmla="*/ 319550 w 4580450"/>
              <a:gd name="connsiteY201" fmla="*/ 1034007 h 5424103"/>
              <a:gd name="connsiteX202" fmla="*/ 350748 w 4580450"/>
              <a:gd name="connsiteY202" fmla="*/ 956938 h 5424103"/>
              <a:gd name="connsiteX203" fmla="*/ 353501 w 4580450"/>
              <a:gd name="connsiteY203" fmla="*/ 957855 h 5424103"/>
              <a:gd name="connsiteX204" fmla="*/ 335149 w 4580450"/>
              <a:gd name="connsiteY204" fmla="*/ 850510 h 5424103"/>
              <a:gd name="connsiteX205" fmla="*/ 335149 w 4580450"/>
              <a:gd name="connsiteY205" fmla="*/ 836747 h 5424103"/>
              <a:gd name="connsiteX206" fmla="*/ 338820 w 4580450"/>
              <a:gd name="connsiteY206" fmla="*/ 786286 h 5424103"/>
              <a:gd name="connsiteX207" fmla="*/ 430579 w 4580450"/>
              <a:gd name="connsiteY207" fmla="*/ 624808 h 5424103"/>
              <a:gd name="connsiteX208" fmla="*/ 431497 w 4580450"/>
              <a:gd name="connsiteY208" fmla="*/ 624808 h 5424103"/>
              <a:gd name="connsiteX209" fmla="*/ 448013 w 4580450"/>
              <a:gd name="connsiteY209" fmla="*/ 624808 h 5424103"/>
              <a:gd name="connsiteX210" fmla="*/ 448013 w 4580450"/>
              <a:gd name="connsiteY210" fmla="*/ 623891 h 5424103"/>
              <a:gd name="connsiteX211" fmla="*/ 506739 w 4580450"/>
              <a:gd name="connsiteY211" fmla="*/ 606458 h 5424103"/>
              <a:gd name="connsiteX212" fmla="*/ 528761 w 4580450"/>
              <a:gd name="connsiteY212" fmla="*/ 610128 h 5424103"/>
              <a:gd name="connsiteX213" fmla="*/ 543443 w 4580450"/>
              <a:gd name="connsiteY213" fmla="*/ 605541 h 5424103"/>
              <a:gd name="connsiteX214" fmla="*/ 544360 w 4580450"/>
              <a:gd name="connsiteY214" fmla="*/ 604623 h 5424103"/>
              <a:gd name="connsiteX215" fmla="*/ 544360 w 4580450"/>
              <a:gd name="connsiteY215" fmla="*/ 605541 h 5424103"/>
              <a:gd name="connsiteX216" fmla="*/ 545278 w 4580450"/>
              <a:gd name="connsiteY216" fmla="*/ 604623 h 5424103"/>
              <a:gd name="connsiteX217" fmla="*/ 555371 w 4580450"/>
              <a:gd name="connsiteY217" fmla="*/ 601871 h 5424103"/>
              <a:gd name="connsiteX218" fmla="*/ 558124 w 4580450"/>
              <a:gd name="connsiteY218" fmla="*/ 601871 h 5424103"/>
              <a:gd name="connsiteX219" fmla="*/ 566383 w 4580450"/>
              <a:gd name="connsiteY219" fmla="*/ 600953 h 5424103"/>
              <a:gd name="connsiteX220" fmla="*/ 567300 w 4580450"/>
              <a:gd name="connsiteY220" fmla="*/ 600953 h 5424103"/>
              <a:gd name="connsiteX221" fmla="*/ 662730 w 4580450"/>
              <a:gd name="connsiteY221" fmla="*/ 638570 h 5424103"/>
              <a:gd name="connsiteX222" fmla="*/ 687505 w 4580450"/>
              <a:gd name="connsiteY222" fmla="*/ 629395 h 5424103"/>
              <a:gd name="connsiteX223" fmla="*/ 703104 w 4580450"/>
              <a:gd name="connsiteY223" fmla="*/ 626643 h 5424103"/>
              <a:gd name="connsiteX224" fmla="*/ 688422 w 4580450"/>
              <a:gd name="connsiteY224" fmla="*/ 632148 h 5424103"/>
              <a:gd name="connsiteX225" fmla="*/ 761830 w 4580450"/>
              <a:gd name="connsiteY225" fmla="*/ 768853 h 5424103"/>
              <a:gd name="connsiteX226" fmla="*/ 761830 w 4580450"/>
              <a:gd name="connsiteY226" fmla="*/ 771606 h 5424103"/>
              <a:gd name="connsiteX227" fmla="*/ 761830 w 4580450"/>
              <a:gd name="connsiteY227" fmla="*/ 774358 h 5424103"/>
              <a:gd name="connsiteX228" fmla="*/ 761830 w 4580450"/>
              <a:gd name="connsiteY228" fmla="*/ 778028 h 5424103"/>
              <a:gd name="connsiteX229" fmla="*/ 761830 w 4580450"/>
              <a:gd name="connsiteY229" fmla="*/ 779863 h 5424103"/>
              <a:gd name="connsiteX230" fmla="*/ 761830 w 4580450"/>
              <a:gd name="connsiteY230" fmla="*/ 781698 h 5424103"/>
              <a:gd name="connsiteX231" fmla="*/ 792110 w 4580450"/>
              <a:gd name="connsiteY231" fmla="*/ 774358 h 5424103"/>
              <a:gd name="connsiteX232" fmla="*/ 782935 w 4580450"/>
              <a:gd name="connsiteY232" fmla="*/ 780781 h 5424103"/>
              <a:gd name="connsiteX233" fmla="*/ 838908 w 4580450"/>
              <a:gd name="connsiteY233" fmla="*/ 796378 h 5424103"/>
              <a:gd name="connsiteX234" fmla="*/ 821473 w 4580450"/>
              <a:gd name="connsiteY234" fmla="*/ 852345 h 5424103"/>
              <a:gd name="connsiteX235" fmla="*/ 789358 w 4580450"/>
              <a:gd name="connsiteY235" fmla="*/ 954186 h 5424103"/>
              <a:gd name="connsiteX236" fmla="*/ 581982 w 4580450"/>
              <a:gd name="connsiteY236" fmla="*/ 1068871 h 5424103"/>
              <a:gd name="connsiteX237" fmla="*/ 580147 w 4580450"/>
              <a:gd name="connsiteY237" fmla="*/ 1075294 h 5424103"/>
              <a:gd name="connsiteX238" fmla="*/ 607674 w 4580450"/>
              <a:gd name="connsiteY238" fmla="*/ 1099148 h 5424103"/>
              <a:gd name="connsiteX239" fmla="*/ 601251 w 4580450"/>
              <a:gd name="connsiteY239" fmla="*/ 1116581 h 5424103"/>
              <a:gd name="connsiteX240" fmla="*/ 596663 w 4580450"/>
              <a:gd name="connsiteY240" fmla="*/ 1126673 h 5424103"/>
              <a:gd name="connsiteX241" fmla="*/ 665483 w 4580450"/>
              <a:gd name="connsiteY241" fmla="*/ 1222091 h 5424103"/>
              <a:gd name="connsiteX242" fmla="*/ 484717 w 4580450"/>
              <a:gd name="connsiteY242" fmla="*/ 1889104 h 5424103"/>
              <a:gd name="connsiteX243" fmla="*/ 432414 w 4580450"/>
              <a:gd name="connsiteY243" fmla="*/ 2082693 h 5424103"/>
              <a:gd name="connsiteX244" fmla="*/ 436085 w 4580450"/>
              <a:gd name="connsiteY244" fmla="*/ 2089116 h 5424103"/>
              <a:gd name="connsiteX245" fmla="*/ 437920 w 4580450"/>
              <a:gd name="connsiteY245" fmla="*/ 2091868 h 5424103"/>
              <a:gd name="connsiteX246" fmla="*/ 440672 w 4580450"/>
              <a:gd name="connsiteY246" fmla="*/ 2094621 h 5424103"/>
              <a:gd name="connsiteX247" fmla="*/ 1273847 w 4580450"/>
              <a:gd name="connsiteY247" fmla="*/ 2032232 h 5424103"/>
              <a:gd name="connsiteX248" fmla="*/ 1489481 w 4580450"/>
              <a:gd name="connsiteY248" fmla="*/ 1974430 h 5424103"/>
              <a:gd name="connsiteX249" fmla="*/ 1730808 w 4580450"/>
              <a:gd name="connsiteY249" fmla="*/ 1916629 h 5424103"/>
              <a:gd name="connsiteX250" fmla="*/ 1728972 w 4580450"/>
              <a:gd name="connsiteY250" fmla="*/ 1920298 h 5424103"/>
              <a:gd name="connsiteX251" fmla="*/ 1837248 w 4580450"/>
              <a:gd name="connsiteY251" fmla="*/ 1882681 h 5424103"/>
              <a:gd name="connsiteX252" fmla="*/ 1795039 w 4580450"/>
              <a:gd name="connsiteY252" fmla="*/ 1946905 h 5424103"/>
              <a:gd name="connsiteX253" fmla="*/ 1851930 w 4580450"/>
              <a:gd name="connsiteY253" fmla="*/ 1874424 h 5424103"/>
              <a:gd name="connsiteX254" fmla="*/ 1851012 w 4580450"/>
              <a:gd name="connsiteY254" fmla="*/ 1923051 h 5424103"/>
              <a:gd name="connsiteX255" fmla="*/ 1854683 w 4580450"/>
              <a:gd name="connsiteY255" fmla="*/ 1853322 h 5424103"/>
              <a:gd name="connsiteX256" fmla="*/ 1822567 w 4580450"/>
              <a:gd name="connsiteY256" fmla="*/ 1850569 h 5424103"/>
              <a:gd name="connsiteX257" fmla="*/ 1787698 w 4580450"/>
              <a:gd name="connsiteY257" fmla="*/ 1845982 h 5424103"/>
              <a:gd name="connsiteX258" fmla="*/ 1782193 w 4580450"/>
              <a:gd name="connsiteY258" fmla="*/ 1845065 h 5424103"/>
              <a:gd name="connsiteX259" fmla="*/ 1750077 w 4580450"/>
              <a:gd name="connsiteY259" fmla="*/ 1839560 h 5424103"/>
              <a:gd name="connsiteX260" fmla="*/ 1744572 w 4580450"/>
              <a:gd name="connsiteY260" fmla="*/ 1838642 h 5424103"/>
              <a:gd name="connsiteX261" fmla="*/ 1713373 w 4580450"/>
              <a:gd name="connsiteY261" fmla="*/ 1832220 h 5424103"/>
              <a:gd name="connsiteX262" fmla="*/ 1712456 w 4580450"/>
              <a:gd name="connsiteY262" fmla="*/ 1832220 h 5424103"/>
              <a:gd name="connsiteX263" fmla="*/ 1684010 w 4580450"/>
              <a:gd name="connsiteY263" fmla="*/ 1823962 h 5424103"/>
              <a:gd name="connsiteX264" fmla="*/ 1678505 w 4580450"/>
              <a:gd name="connsiteY264" fmla="*/ 1823045 h 5424103"/>
              <a:gd name="connsiteX265" fmla="*/ 1651895 w 4580450"/>
              <a:gd name="connsiteY265" fmla="*/ 1814787 h 5424103"/>
              <a:gd name="connsiteX266" fmla="*/ 1646389 w 4580450"/>
              <a:gd name="connsiteY266" fmla="*/ 1812035 h 5424103"/>
              <a:gd name="connsiteX267" fmla="*/ 1620697 w 4580450"/>
              <a:gd name="connsiteY267" fmla="*/ 1802860 h 5424103"/>
              <a:gd name="connsiteX268" fmla="*/ 1618861 w 4580450"/>
              <a:gd name="connsiteY268" fmla="*/ 1802860 h 5424103"/>
              <a:gd name="connsiteX269" fmla="*/ 1595004 w 4580450"/>
              <a:gd name="connsiteY269" fmla="*/ 1792768 h 5424103"/>
              <a:gd name="connsiteX270" fmla="*/ 1591334 w 4580450"/>
              <a:gd name="connsiteY270" fmla="*/ 1790933 h 5424103"/>
              <a:gd name="connsiteX271" fmla="*/ 1569312 w 4580450"/>
              <a:gd name="connsiteY271" fmla="*/ 1779923 h 5424103"/>
              <a:gd name="connsiteX272" fmla="*/ 1563806 w 4580450"/>
              <a:gd name="connsiteY272" fmla="*/ 1777171 h 5424103"/>
              <a:gd name="connsiteX273" fmla="*/ 1542701 w 4580450"/>
              <a:gd name="connsiteY273" fmla="*/ 1766161 h 5424103"/>
              <a:gd name="connsiteX274" fmla="*/ 1539948 w 4580450"/>
              <a:gd name="connsiteY274" fmla="*/ 1764326 h 5424103"/>
              <a:gd name="connsiteX275" fmla="*/ 1521597 w 4580450"/>
              <a:gd name="connsiteY275" fmla="*/ 1753316 h 5424103"/>
              <a:gd name="connsiteX276" fmla="*/ 1517009 w 4580450"/>
              <a:gd name="connsiteY276" fmla="*/ 1750563 h 5424103"/>
              <a:gd name="connsiteX277" fmla="*/ 1499574 w 4580450"/>
              <a:gd name="connsiteY277" fmla="*/ 1737719 h 5424103"/>
              <a:gd name="connsiteX278" fmla="*/ 1494986 w 4580450"/>
              <a:gd name="connsiteY278" fmla="*/ 1734966 h 5424103"/>
              <a:gd name="connsiteX279" fmla="*/ 1477552 w 4580450"/>
              <a:gd name="connsiteY279" fmla="*/ 1722121 h 5424103"/>
              <a:gd name="connsiteX280" fmla="*/ 1474799 w 4580450"/>
              <a:gd name="connsiteY280" fmla="*/ 1719369 h 5424103"/>
              <a:gd name="connsiteX281" fmla="*/ 1461035 w 4580450"/>
              <a:gd name="connsiteY281" fmla="*/ 1707442 h 5424103"/>
              <a:gd name="connsiteX282" fmla="*/ 1457365 w 4580450"/>
              <a:gd name="connsiteY282" fmla="*/ 1703772 h 5424103"/>
              <a:gd name="connsiteX283" fmla="*/ 1442684 w 4580450"/>
              <a:gd name="connsiteY283" fmla="*/ 1690009 h 5424103"/>
              <a:gd name="connsiteX284" fmla="*/ 1439013 w 4580450"/>
              <a:gd name="connsiteY284" fmla="*/ 1685422 h 5424103"/>
              <a:gd name="connsiteX285" fmla="*/ 1425249 w 4580450"/>
              <a:gd name="connsiteY285" fmla="*/ 1671660 h 5424103"/>
              <a:gd name="connsiteX286" fmla="*/ 1422497 w 4580450"/>
              <a:gd name="connsiteY286" fmla="*/ 1667990 h 5424103"/>
              <a:gd name="connsiteX287" fmla="*/ 1412403 w 4580450"/>
              <a:gd name="connsiteY287" fmla="*/ 1656062 h 5424103"/>
              <a:gd name="connsiteX288" fmla="*/ 1408733 w 4580450"/>
              <a:gd name="connsiteY288" fmla="*/ 1652393 h 5424103"/>
              <a:gd name="connsiteX289" fmla="*/ 1397722 w 4580450"/>
              <a:gd name="connsiteY289" fmla="*/ 1637713 h 5424103"/>
              <a:gd name="connsiteX290" fmla="*/ 1394051 w 4580450"/>
              <a:gd name="connsiteY290" fmla="*/ 1632208 h 5424103"/>
              <a:gd name="connsiteX291" fmla="*/ 1384875 w 4580450"/>
              <a:gd name="connsiteY291" fmla="*/ 1618445 h 5424103"/>
              <a:gd name="connsiteX292" fmla="*/ 1382123 w 4580450"/>
              <a:gd name="connsiteY292" fmla="*/ 1612941 h 5424103"/>
              <a:gd name="connsiteX293" fmla="*/ 1374782 w 4580450"/>
              <a:gd name="connsiteY293" fmla="*/ 1601013 h 5424103"/>
              <a:gd name="connsiteX294" fmla="*/ 1372029 w 4580450"/>
              <a:gd name="connsiteY294" fmla="*/ 1597343 h 5424103"/>
              <a:gd name="connsiteX295" fmla="*/ 1372029 w 4580450"/>
              <a:gd name="connsiteY295" fmla="*/ 1596426 h 5424103"/>
              <a:gd name="connsiteX296" fmla="*/ 1306880 w 4580450"/>
              <a:gd name="connsiteY296" fmla="*/ 1355127 h 5424103"/>
              <a:gd name="connsiteX297" fmla="*/ 1305962 w 4580450"/>
              <a:gd name="connsiteY297" fmla="*/ 1355127 h 5424103"/>
              <a:gd name="connsiteX298" fmla="*/ 1296786 w 4580450"/>
              <a:gd name="connsiteY298" fmla="*/ 1354209 h 5424103"/>
              <a:gd name="connsiteX299" fmla="*/ 1294951 w 4580450"/>
              <a:gd name="connsiteY299" fmla="*/ 1354209 h 5424103"/>
              <a:gd name="connsiteX300" fmla="*/ 1285775 w 4580450"/>
              <a:gd name="connsiteY300" fmla="*/ 1352375 h 5424103"/>
              <a:gd name="connsiteX301" fmla="*/ 1283940 w 4580450"/>
              <a:gd name="connsiteY301" fmla="*/ 1351457 h 5424103"/>
              <a:gd name="connsiteX302" fmla="*/ 1274764 w 4580450"/>
              <a:gd name="connsiteY302" fmla="*/ 1348705 h 5424103"/>
              <a:gd name="connsiteX303" fmla="*/ 1273847 w 4580450"/>
              <a:gd name="connsiteY303" fmla="*/ 1347787 h 5424103"/>
              <a:gd name="connsiteX304" fmla="*/ 1265588 w 4580450"/>
              <a:gd name="connsiteY304" fmla="*/ 1343200 h 5424103"/>
              <a:gd name="connsiteX305" fmla="*/ 1264671 w 4580450"/>
              <a:gd name="connsiteY305" fmla="*/ 1342282 h 5424103"/>
              <a:gd name="connsiteX306" fmla="*/ 1256412 w 4580450"/>
              <a:gd name="connsiteY306" fmla="*/ 1336777 h 5424103"/>
              <a:gd name="connsiteX307" fmla="*/ 1254577 w 4580450"/>
              <a:gd name="connsiteY307" fmla="*/ 1334942 h 5424103"/>
              <a:gd name="connsiteX308" fmla="*/ 1247236 w 4580450"/>
              <a:gd name="connsiteY308" fmla="*/ 1327602 h 5424103"/>
              <a:gd name="connsiteX309" fmla="*/ 1246319 w 4580450"/>
              <a:gd name="connsiteY309" fmla="*/ 1326685 h 5424103"/>
              <a:gd name="connsiteX310" fmla="*/ 1239896 w 4580450"/>
              <a:gd name="connsiteY310" fmla="*/ 1319345 h 5424103"/>
              <a:gd name="connsiteX311" fmla="*/ 1238060 w 4580450"/>
              <a:gd name="connsiteY311" fmla="*/ 1317510 h 5424103"/>
              <a:gd name="connsiteX312" fmla="*/ 1231637 w 4580450"/>
              <a:gd name="connsiteY312" fmla="*/ 1309253 h 5424103"/>
              <a:gd name="connsiteX313" fmla="*/ 1230720 w 4580450"/>
              <a:gd name="connsiteY313" fmla="*/ 1306500 h 5424103"/>
              <a:gd name="connsiteX314" fmla="*/ 1225214 w 4580450"/>
              <a:gd name="connsiteY314" fmla="*/ 1297325 h 5424103"/>
              <a:gd name="connsiteX315" fmla="*/ 1222461 w 4580450"/>
              <a:gd name="connsiteY315" fmla="*/ 1293655 h 5424103"/>
              <a:gd name="connsiteX316" fmla="*/ 1217873 w 4580450"/>
              <a:gd name="connsiteY316" fmla="*/ 1284481 h 5424103"/>
              <a:gd name="connsiteX317" fmla="*/ 1216956 w 4580450"/>
              <a:gd name="connsiteY317" fmla="*/ 1280811 h 5424103"/>
              <a:gd name="connsiteX318" fmla="*/ 1212368 w 4580450"/>
              <a:gd name="connsiteY318" fmla="*/ 1273471 h 5424103"/>
              <a:gd name="connsiteX319" fmla="*/ 1210533 w 4580450"/>
              <a:gd name="connsiteY319" fmla="*/ 1268883 h 5424103"/>
              <a:gd name="connsiteX320" fmla="*/ 1207780 w 4580450"/>
              <a:gd name="connsiteY320" fmla="*/ 1258791 h 5424103"/>
              <a:gd name="connsiteX321" fmla="*/ 1205027 w 4580450"/>
              <a:gd name="connsiteY321" fmla="*/ 1253286 h 5424103"/>
              <a:gd name="connsiteX322" fmla="*/ 1201357 w 4580450"/>
              <a:gd name="connsiteY322" fmla="*/ 1244111 h 5424103"/>
              <a:gd name="connsiteX323" fmla="*/ 1200439 w 4580450"/>
              <a:gd name="connsiteY323" fmla="*/ 1237689 h 5424103"/>
              <a:gd name="connsiteX324" fmla="*/ 1198604 w 4580450"/>
              <a:gd name="connsiteY324" fmla="*/ 1231266 h 5424103"/>
              <a:gd name="connsiteX325" fmla="*/ 1195851 w 4580450"/>
              <a:gd name="connsiteY325" fmla="*/ 1222091 h 5424103"/>
              <a:gd name="connsiteX326" fmla="*/ 1194016 w 4580450"/>
              <a:gd name="connsiteY326" fmla="*/ 1215669 h 5424103"/>
              <a:gd name="connsiteX327" fmla="*/ 1192181 w 4580450"/>
              <a:gd name="connsiteY327" fmla="*/ 1208329 h 5424103"/>
              <a:gd name="connsiteX328" fmla="*/ 1191263 w 4580450"/>
              <a:gd name="connsiteY328" fmla="*/ 1202824 h 5424103"/>
              <a:gd name="connsiteX329" fmla="*/ 1189428 w 4580450"/>
              <a:gd name="connsiteY329" fmla="*/ 1190897 h 5424103"/>
              <a:gd name="connsiteX330" fmla="*/ 1189428 w 4580450"/>
              <a:gd name="connsiteY330" fmla="*/ 1187227 h 5424103"/>
              <a:gd name="connsiteX331" fmla="*/ 1187593 w 4580450"/>
              <a:gd name="connsiteY331" fmla="*/ 1173465 h 5424103"/>
              <a:gd name="connsiteX332" fmla="*/ 1186675 w 4580450"/>
              <a:gd name="connsiteY332" fmla="*/ 1169795 h 5424103"/>
              <a:gd name="connsiteX333" fmla="*/ 1184840 w 4580450"/>
              <a:gd name="connsiteY333" fmla="*/ 1153280 h 5424103"/>
              <a:gd name="connsiteX334" fmla="*/ 1184840 w 4580450"/>
              <a:gd name="connsiteY334" fmla="*/ 1152363 h 5424103"/>
              <a:gd name="connsiteX335" fmla="*/ 1232555 w 4580450"/>
              <a:gd name="connsiteY335" fmla="*/ 990885 h 5424103"/>
              <a:gd name="connsiteX336" fmla="*/ 1332572 w 4580450"/>
              <a:gd name="connsiteY336" fmla="*/ 990885 h 5424103"/>
              <a:gd name="connsiteX337" fmla="*/ 1338996 w 4580450"/>
              <a:gd name="connsiteY337" fmla="*/ 956021 h 5424103"/>
              <a:gd name="connsiteX338" fmla="*/ 1344501 w 4580450"/>
              <a:gd name="connsiteY338" fmla="*/ 935836 h 5424103"/>
              <a:gd name="connsiteX339" fmla="*/ 1345419 w 4580450"/>
              <a:gd name="connsiteY339" fmla="*/ 932166 h 5424103"/>
              <a:gd name="connsiteX340" fmla="*/ 1345419 w 4580450"/>
              <a:gd name="connsiteY340" fmla="*/ 922074 h 5424103"/>
              <a:gd name="connsiteX341" fmla="*/ 1338078 w 4580450"/>
              <a:gd name="connsiteY341" fmla="*/ 895466 h 5424103"/>
              <a:gd name="connsiteX342" fmla="*/ 1401392 w 4580450"/>
              <a:gd name="connsiteY342" fmla="*/ 564254 h 5424103"/>
              <a:gd name="connsiteX343" fmla="*/ 1402310 w 4580450"/>
              <a:gd name="connsiteY343" fmla="*/ 563337 h 5424103"/>
              <a:gd name="connsiteX344" fmla="*/ 1416991 w 4580450"/>
              <a:gd name="connsiteY344" fmla="*/ 546822 h 5424103"/>
              <a:gd name="connsiteX345" fmla="*/ 1417909 w 4580450"/>
              <a:gd name="connsiteY345" fmla="*/ 545904 h 5424103"/>
              <a:gd name="connsiteX346" fmla="*/ 1434425 w 4580450"/>
              <a:gd name="connsiteY346" fmla="*/ 530307 h 5424103"/>
              <a:gd name="connsiteX347" fmla="*/ 1452777 w 4580450"/>
              <a:gd name="connsiteY347" fmla="*/ 514710 h 5424103"/>
              <a:gd name="connsiteX348" fmla="*/ 1407815 w 4580450"/>
              <a:gd name="connsiteY348" fmla="*/ 450486 h 5424103"/>
              <a:gd name="connsiteX349" fmla="*/ 1452777 w 4580450"/>
              <a:gd name="connsiteY349" fmla="*/ 133035 h 5424103"/>
              <a:gd name="connsiteX350" fmla="*/ 1494986 w 4580450"/>
              <a:gd name="connsiteY350" fmla="*/ 243134 h 5424103"/>
              <a:gd name="connsiteX351" fmla="*/ 1619779 w 4580450"/>
              <a:gd name="connsiteY351" fmla="*/ 0 h 542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4580450" h="5424103">
                <a:moveTo>
                  <a:pt x="1619779" y="0"/>
                </a:moveTo>
                <a:cubicBezTo>
                  <a:pt x="1619779" y="0"/>
                  <a:pt x="1630790" y="115603"/>
                  <a:pt x="1661071" y="152303"/>
                </a:cubicBezTo>
                <a:lnTo>
                  <a:pt x="1673917" y="47710"/>
                </a:lnTo>
                <a:cubicBezTo>
                  <a:pt x="1673917" y="47710"/>
                  <a:pt x="1674834" y="48627"/>
                  <a:pt x="1674834" y="49544"/>
                </a:cubicBezTo>
                <a:cubicBezTo>
                  <a:pt x="1684928" y="59637"/>
                  <a:pt x="1768429" y="137623"/>
                  <a:pt x="1843672" y="164230"/>
                </a:cubicBezTo>
                <a:cubicBezTo>
                  <a:pt x="1863859" y="171570"/>
                  <a:pt x="1883128" y="175240"/>
                  <a:pt x="1899645" y="172487"/>
                </a:cubicBezTo>
                <a:cubicBezTo>
                  <a:pt x="1981310" y="161478"/>
                  <a:pt x="2499750" y="10093"/>
                  <a:pt x="2600685" y="400024"/>
                </a:cubicBezTo>
                <a:cubicBezTo>
                  <a:pt x="2600685" y="400941"/>
                  <a:pt x="2601603" y="400941"/>
                  <a:pt x="2601603" y="400941"/>
                </a:cubicBezTo>
                <a:cubicBezTo>
                  <a:pt x="2602521" y="406446"/>
                  <a:pt x="2603438" y="411951"/>
                  <a:pt x="2605273" y="417456"/>
                </a:cubicBezTo>
                <a:cubicBezTo>
                  <a:pt x="2605273" y="418374"/>
                  <a:pt x="2605273" y="419291"/>
                  <a:pt x="2605273" y="421126"/>
                </a:cubicBezTo>
                <a:cubicBezTo>
                  <a:pt x="2607109" y="425714"/>
                  <a:pt x="2608026" y="430301"/>
                  <a:pt x="2608944" y="434888"/>
                </a:cubicBezTo>
                <a:cubicBezTo>
                  <a:pt x="2608944" y="437641"/>
                  <a:pt x="2609861" y="439476"/>
                  <a:pt x="2609861" y="441311"/>
                </a:cubicBezTo>
                <a:cubicBezTo>
                  <a:pt x="2610779" y="448651"/>
                  <a:pt x="2612614" y="455991"/>
                  <a:pt x="2612614" y="463331"/>
                </a:cubicBezTo>
                <a:lnTo>
                  <a:pt x="2613532" y="463331"/>
                </a:lnTo>
                <a:lnTo>
                  <a:pt x="2614449" y="463331"/>
                </a:lnTo>
                <a:cubicBezTo>
                  <a:pt x="2615367" y="463331"/>
                  <a:pt x="2615367" y="463331"/>
                  <a:pt x="2615367" y="462413"/>
                </a:cubicBezTo>
                <a:cubicBezTo>
                  <a:pt x="2616284" y="462413"/>
                  <a:pt x="2617202" y="462413"/>
                  <a:pt x="2618120" y="462413"/>
                </a:cubicBezTo>
                <a:cubicBezTo>
                  <a:pt x="2619037" y="462413"/>
                  <a:pt x="2619037" y="462413"/>
                  <a:pt x="2619037" y="462413"/>
                </a:cubicBezTo>
                <a:cubicBezTo>
                  <a:pt x="2619955" y="462413"/>
                  <a:pt x="2620872" y="462413"/>
                  <a:pt x="2621790" y="462413"/>
                </a:cubicBezTo>
                <a:cubicBezTo>
                  <a:pt x="2622708" y="462413"/>
                  <a:pt x="2622708" y="462413"/>
                  <a:pt x="2622708" y="462413"/>
                </a:cubicBezTo>
                <a:cubicBezTo>
                  <a:pt x="2624543" y="462413"/>
                  <a:pt x="2626378" y="462413"/>
                  <a:pt x="2627296" y="462413"/>
                </a:cubicBezTo>
                <a:cubicBezTo>
                  <a:pt x="2628213" y="462413"/>
                  <a:pt x="2628213" y="462413"/>
                  <a:pt x="2629131" y="462413"/>
                </a:cubicBezTo>
                <a:cubicBezTo>
                  <a:pt x="2630966" y="462413"/>
                  <a:pt x="2631884" y="462413"/>
                  <a:pt x="2632801" y="462413"/>
                </a:cubicBezTo>
                <a:cubicBezTo>
                  <a:pt x="2633719" y="462413"/>
                  <a:pt x="2634636" y="462413"/>
                  <a:pt x="2634636" y="462413"/>
                </a:cubicBezTo>
                <a:cubicBezTo>
                  <a:pt x="2637389" y="462413"/>
                  <a:pt x="2638307" y="462413"/>
                  <a:pt x="2641059" y="462413"/>
                </a:cubicBezTo>
                <a:cubicBezTo>
                  <a:pt x="2641977" y="462413"/>
                  <a:pt x="2641977" y="463331"/>
                  <a:pt x="2642895" y="463331"/>
                </a:cubicBezTo>
                <a:cubicBezTo>
                  <a:pt x="2644730" y="463331"/>
                  <a:pt x="2646565" y="463331"/>
                  <a:pt x="2647483" y="463331"/>
                </a:cubicBezTo>
                <a:cubicBezTo>
                  <a:pt x="2649318" y="463331"/>
                  <a:pt x="2649318" y="463331"/>
                  <a:pt x="2650235" y="463331"/>
                </a:cubicBezTo>
                <a:cubicBezTo>
                  <a:pt x="2652988" y="463331"/>
                  <a:pt x="2655741" y="463331"/>
                  <a:pt x="2657576" y="464248"/>
                </a:cubicBezTo>
                <a:cubicBezTo>
                  <a:pt x="2658494" y="464248"/>
                  <a:pt x="2659411" y="464248"/>
                  <a:pt x="2659411" y="464248"/>
                </a:cubicBezTo>
                <a:cubicBezTo>
                  <a:pt x="2662164" y="465165"/>
                  <a:pt x="2663999" y="465165"/>
                  <a:pt x="2665834" y="465165"/>
                </a:cubicBezTo>
                <a:cubicBezTo>
                  <a:pt x="2666752" y="465165"/>
                  <a:pt x="2667670" y="465165"/>
                  <a:pt x="2668587" y="466083"/>
                </a:cubicBezTo>
                <a:cubicBezTo>
                  <a:pt x="2671340" y="466083"/>
                  <a:pt x="2674093" y="466083"/>
                  <a:pt x="2675928" y="467000"/>
                </a:cubicBezTo>
                <a:cubicBezTo>
                  <a:pt x="2677763" y="467000"/>
                  <a:pt x="2677763" y="467000"/>
                  <a:pt x="2678681" y="467000"/>
                </a:cubicBezTo>
                <a:cubicBezTo>
                  <a:pt x="2681434" y="467918"/>
                  <a:pt x="2684186" y="468835"/>
                  <a:pt x="2686939" y="468835"/>
                </a:cubicBezTo>
                <a:cubicBezTo>
                  <a:pt x="2687857" y="468835"/>
                  <a:pt x="2688774" y="469753"/>
                  <a:pt x="2689692" y="469753"/>
                </a:cubicBezTo>
                <a:cubicBezTo>
                  <a:pt x="2692445" y="470670"/>
                  <a:pt x="2694280" y="470670"/>
                  <a:pt x="2697033" y="471588"/>
                </a:cubicBezTo>
                <a:cubicBezTo>
                  <a:pt x="2697950" y="471588"/>
                  <a:pt x="2697950" y="471588"/>
                  <a:pt x="2699785" y="472505"/>
                </a:cubicBezTo>
                <a:cubicBezTo>
                  <a:pt x="2702538" y="472505"/>
                  <a:pt x="2705291" y="474340"/>
                  <a:pt x="2708961" y="475258"/>
                </a:cubicBezTo>
                <a:cubicBezTo>
                  <a:pt x="2709879" y="475258"/>
                  <a:pt x="2711714" y="475258"/>
                  <a:pt x="2712632" y="476175"/>
                </a:cubicBezTo>
                <a:cubicBezTo>
                  <a:pt x="2714467" y="477093"/>
                  <a:pt x="2717220" y="478010"/>
                  <a:pt x="2719055" y="478928"/>
                </a:cubicBezTo>
                <a:cubicBezTo>
                  <a:pt x="2720890" y="478928"/>
                  <a:pt x="2721808" y="478928"/>
                  <a:pt x="2722725" y="479845"/>
                </a:cubicBezTo>
                <a:cubicBezTo>
                  <a:pt x="2725478" y="480763"/>
                  <a:pt x="2729148" y="481680"/>
                  <a:pt x="2732819" y="483515"/>
                </a:cubicBezTo>
                <a:cubicBezTo>
                  <a:pt x="2733736" y="484433"/>
                  <a:pt x="2734654" y="484433"/>
                  <a:pt x="2736489" y="485350"/>
                </a:cubicBezTo>
                <a:cubicBezTo>
                  <a:pt x="2738324" y="486268"/>
                  <a:pt x="2741077" y="487185"/>
                  <a:pt x="2743830" y="488103"/>
                </a:cubicBezTo>
                <a:cubicBezTo>
                  <a:pt x="2744747" y="489020"/>
                  <a:pt x="2745665" y="489938"/>
                  <a:pt x="2746583" y="489938"/>
                </a:cubicBezTo>
                <a:cubicBezTo>
                  <a:pt x="2750253" y="491773"/>
                  <a:pt x="2753006" y="493608"/>
                  <a:pt x="2757594" y="495443"/>
                </a:cubicBezTo>
                <a:cubicBezTo>
                  <a:pt x="2758511" y="496360"/>
                  <a:pt x="2759429" y="496360"/>
                  <a:pt x="2760347" y="497277"/>
                </a:cubicBezTo>
                <a:cubicBezTo>
                  <a:pt x="2762182" y="499112"/>
                  <a:pt x="2764934" y="500030"/>
                  <a:pt x="2767687" y="501865"/>
                </a:cubicBezTo>
                <a:cubicBezTo>
                  <a:pt x="2769522" y="502782"/>
                  <a:pt x="2770440" y="503700"/>
                  <a:pt x="2771358" y="503700"/>
                </a:cubicBezTo>
                <a:cubicBezTo>
                  <a:pt x="2775028" y="506452"/>
                  <a:pt x="2778698" y="509205"/>
                  <a:pt x="2781451" y="511040"/>
                </a:cubicBezTo>
                <a:cubicBezTo>
                  <a:pt x="2782369" y="511957"/>
                  <a:pt x="2783286" y="512875"/>
                  <a:pt x="2784204" y="512875"/>
                </a:cubicBezTo>
                <a:cubicBezTo>
                  <a:pt x="2786957" y="515627"/>
                  <a:pt x="2789709" y="517462"/>
                  <a:pt x="2792462" y="519297"/>
                </a:cubicBezTo>
                <a:cubicBezTo>
                  <a:pt x="2793380" y="520215"/>
                  <a:pt x="2794297" y="521132"/>
                  <a:pt x="2795215" y="522050"/>
                </a:cubicBezTo>
                <a:cubicBezTo>
                  <a:pt x="2798885" y="524802"/>
                  <a:pt x="2801638" y="527555"/>
                  <a:pt x="2805309" y="531224"/>
                </a:cubicBezTo>
                <a:cubicBezTo>
                  <a:pt x="2843847" y="567006"/>
                  <a:pt x="2877798" y="622973"/>
                  <a:pt x="2893397" y="707382"/>
                </a:cubicBezTo>
                <a:cubicBezTo>
                  <a:pt x="2893397" y="707382"/>
                  <a:pt x="2896150" y="714722"/>
                  <a:pt x="2898903" y="729401"/>
                </a:cubicBezTo>
                <a:lnTo>
                  <a:pt x="2898903" y="730319"/>
                </a:lnTo>
                <a:cubicBezTo>
                  <a:pt x="2899821" y="731236"/>
                  <a:pt x="2899821" y="733071"/>
                  <a:pt x="2899821" y="733989"/>
                </a:cubicBezTo>
                <a:cubicBezTo>
                  <a:pt x="2899821" y="734906"/>
                  <a:pt x="2899821" y="734906"/>
                  <a:pt x="2899821" y="735824"/>
                </a:cubicBezTo>
                <a:cubicBezTo>
                  <a:pt x="2899821" y="736741"/>
                  <a:pt x="2900738" y="738576"/>
                  <a:pt x="2900738" y="739494"/>
                </a:cubicBezTo>
                <a:cubicBezTo>
                  <a:pt x="2900738" y="740411"/>
                  <a:pt x="2900738" y="741329"/>
                  <a:pt x="2900738" y="742246"/>
                </a:cubicBezTo>
                <a:cubicBezTo>
                  <a:pt x="2900738" y="743164"/>
                  <a:pt x="2900738" y="744999"/>
                  <a:pt x="2900738" y="745916"/>
                </a:cubicBezTo>
                <a:cubicBezTo>
                  <a:pt x="2901656" y="748669"/>
                  <a:pt x="2901656" y="750504"/>
                  <a:pt x="2901656" y="752339"/>
                </a:cubicBezTo>
                <a:cubicBezTo>
                  <a:pt x="2901656" y="753256"/>
                  <a:pt x="2901656" y="754174"/>
                  <a:pt x="2901656" y="756009"/>
                </a:cubicBezTo>
                <a:cubicBezTo>
                  <a:pt x="2901656" y="757843"/>
                  <a:pt x="2901656" y="758761"/>
                  <a:pt x="2901656" y="760596"/>
                </a:cubicBezTo>
                <a:cubicBezTo>
                  <a:pt x="2901656" y="761513"/>
                  <a:pt x="2901656" y="762431"/>
                  <a:pt x="2902573" y="764266"/>
                </a:cubicBezTo>
                <a:cubicBezTo>
                  <a:pt x="2902573" y="766101"/>
                  <a:pt x="2902573" y="767936"/>
                  <a:pt x="2902573" y="769771"/>
                </a:cubicBezTo>
                <a:cubicBezTo>
                  <a:pt x="2902573" y="770688"/>
                  <a:pt x="2902573" y="771606"/>
                  <a:pt x="2902573" y="772523"/>
                </a:cubicBezTo>
                <a:cubicBezTo>
                  <a:pt x="2902573" y="775276"/>
                  <a:pt x="2902573" y="777111"/>
                  <a:pt x="2902573" y="779863"/>
                </a:cubicBezTo>
                <a:cubicBezTo>
                  <a:pt x="2902573" y="780781"/>
                  <a:pt x="2902573" y="781698"/>
                  <a:pt x="2902573" y="782616"/>
                </a:cubicBezTo>
                <a:cubicBezTo>
                  <a:pt x="2902573" y="789038"/>
                  <a:pt x="2902573" y="796378"/>
                  <a:pt x="2901656" y="803718"/>
                </a:cubicBezTo>
                <a:cubicBezTo>
                  <a:pt x="2901656" y="804635"/>
                  <a:pt x="2901656" y="805553"/>
                  <a:pt x="2901656" y="807388"/>
                </a:cubicBezTo>
                <a:cubicBezTo>
                  <a:pt x="2901656" y="809223"/>
                  <a:pt x="2901656" y="811975"/>
                  <a:pt x="2900738" y="814728"/>
                </a:cubicBezTo>
                <a:cubicBezTo>
                  <a:pt x="2900738" y="816563"/>
                  <a:pt x="2900738" y="817480"/>
                  <a:pt x="2900738" y="818398"/>
                </a:cubicBezTo>
                <a:cubicBezTo>
                  <a:pt x="2900738" y="822068"/>
                  <a:pt x="2899821" y="824820"/>
                  <a:pt x="2899821" y="827573"/>
                </a:cubicBezTo>
                <a:cubicBezTo>
                  <a:pt x="2899821" y="828490"/>
                  <a:pt x="2899821" y="830325"/>
                  <a:pt x="2899821" y="832160"/>
                </a:cubicBezTo>
                <a:cubicBezTo>
                  <a:pt x="2898903" y="835830"/>
                  <a:pt x="2898903" y="839500"/>
                  <a:pt x="2897985" y="844087"/>
                </a:cubicBezTo>
                <a:cubicBezTo>
                  <a:pt x="2897985" y="844087"/>
                  <a:pt x="2897985" y="844087"/>
                  <a:pt x="2897985" y="845005"/>
                </a:cubicBezTo>
                <a:cubicBezTo>
                  <a:pt x="2897068" y="848675"/>
                  <a:pt x="2896150" y="854180"/>
                  <a:pt x="2896150" y="858767"/>
                </a:cubicBezTo>
                <a:cubicBezTo>
                  <a:pt x="2895233" y="859685"/>
                  <a:pt x="2895233" y="860602"/>
                  <a:pt x="2895233" y="862437"/>
                </a:cubicBezTo>
                <a:cubicBezTo>
                  <a:pt x="2894315" y="865189"/>
                  <a:pt x="2893397" y="869777"/>
                  <a:pt x="2892480" y="873447"/>
                </a:cubicBezTo>
                <a:cubicBezTo>
                  <a:pt x="2892480" y="874364"/>
                  <a:pt x="2892480" y="876199"/>
                  <a:pt x="2891562" y="877117"/>
                </a:cubicBezTo>
                <a:cubicBezTo>
                  <a:pt x="2891562" y="881704"/>
                  <a:pt x="2890645" y="885374"/>
                  <a:pt x="2889727" y="889044"/>
                </a:cubicBezTo>
                <a:cubicBezTo>
                  <a:pt x="2889727" y="889961"/>
                  <a:pt x="2889727" y="891797"/>
                  <a:pt x="2888809" y="892714"/>
                </a:cubicBezTo>
                <a:cubicBezTo>
                  <a:pt x="2887892" y="897301"/>
                  <a:pt x="2886974" y="901889"/>
                  <a:pt x="2885139" y="906476"/>
                </a:cubicBezTo>
                <a:cubicBezTo>
                  <a:pt x="2885139" y="907394"/>
                  <a:pt x="2885139" y="908311"/>
                  <a:pt x="2885139" y="909229"/>
                </a:cubicBezTo>
                <a:cubicBezTo>
                  <a:pt x="2883304" y="914734"/>
                  <a:pt x="2881469" y="920239"/>
                  <a:pt x="2880551" y="925743"/>
                </a:cubicBezTo>
                <a:cubicBezTo>
                  <a:pt x="2880551" y="927578"/>
                  <a:pt x="2879634" y="928496"/>
                  <a:pt x="2879634" y="929413"/>
                </a:cubicBezTo>
                <a:cubicBezTo>
                  <a:pt x="2877798" y="934001"/>
                  <a:pt x="2876881" y="938588"/>
                  <a:pt x="2875046" y="943176"/>
                </a:cubicBezTo>
                <a:cubicBezTo>
                  <a:pt x="2874128" y="945011"/>
                  <a:pt x="2874128" y="946846"/>
                  <a:pt x="2873210" y="948681"/>
                </a:cubicBezTo>
                <a:cubicBezTo>
                  <a:pt x="2872293" y="953268"/>
                  <a:pt x="2871375" y="956938"/>
                  <a:pt x="2869540" y="961525"/>
                </a:cubicBezTo>
                <a:cubicBezTo>
                  <a:pt x="2868622" y="964278"/>
                  <a:pt x="2868622" y="965195"/>
                  <a:pt x="2866787" y="967030"/>
                </a:cubicBezTo>
                <a:cubicBezTo>
                  <a:pt x="2865870" y="971618"/>
                  <a:pt x="2864034" y="976205"/>
                  <a:pt x="2862199" y="981710"/>
                </a:cubicBezTo>
                <a:cubicBezTo>
                  <a:pt x="2862199" y="983545"/>
                  <a:pt x="2861282" y="984463"/>
                  <a:pt x="2860364" y="986298"/>
                </a:cubicBezTo>
                <a:cubicBezTo>
                  <a:pt x="2858529" y="992720"/>
                  <a:pt x="2855776" y="999142"/>
                  <a:pt x="2853941" y="1005565"/>
                </a:cubicBezTo>
                <a:cubicBezTo>
                  <a:pt x="2853023" y="1006482"/>
                  <a:pt x="2853023" y="1008317"/>
                  <a:pt x="2853023" y="1008317"/>
                </a:cubicBezTo>
                <a:cubicBezTo>
                  <a:pt x="2850271" y="1014740"/>
                  <a:pt x="2847518" y="1020245"/>
                  <a:pt x="2845683" y="1025749"/>
                </a:cubicBezTo>
                <a:cubicBezTo>
                  <a:pt x="2844765" y="1028502"/>
                  <a:pt x="2843847" y="1030337"/>
                  <a:pt x="2842012" y="1033089"/>
                </a:cubicBezTo>
                <a:cubicBezTo>
                  <a:pt x="2841095" y="1037677"/>
                  <a:pt x="2838342" y="1042264"/>
                  <a:pt x="2836507" y="1046852"/>
                </a:cubicBezTo>
                <a:cubicBezTo>
                  <a:pt x="2835589" y="1049604"/>
                  <a:pt x="2834672" y="1052357"/>
                  <a:pt x="2832836" y="1054191"/>
                </a:cubicBezTo>
                <a:cubicBezTo>
                  <a:pt x="2831001" y="1058779"/>
                  <a:pt x="2828248" y="1064284"/>
                  <a:pt x="2826413" y="1068871"/>
                </a:cubicBezTo>
                <a:cubicBezTo>
                  <a:pt x="2825496" y="1071624"/>
                  <a:pt x="2823660" y="1073459"/>
                  <a:pt x="2822743" y="1076211"/>
                </a:cubicBezTo>
                <a:cubicBezTo>
                  <a:pt x="2819990" y="1083551"/>
                  <a:pt x="2816320" y="1090891"/>
                  <a:pt x="2811732" y="1098231"/>
                </a:cubicBezTo>
                <a:cubicBezTo>
                  <a:pt x="2811732" y="1098231"/>
                  <a:pt x="2805309" y="1090891"/>
                  <a:pt x="2794297" y="1082634"/>
                </a:cubicBezTo>
                <a:cubicBezTo>
                  <a:pt x="2824578" y="1116581"/>
                  <a:pt x="2845683" y="1166125"/>
                  <a:pt x="2848435" y="1221174"/>
                </a:cubicBezTo>
                <a:cubicBezTo>
                  <a:pt x="2848435" y="1222091"/>
                  <a:pt x="2848435" y="1222091"/>
                  <a:pt x="2848435" y="1223009"/>
                </a:cubicBezTo>
                <a:cubicBezTo>
                  <a:pt x="2848435" y="1227596"/>
                  <a:pt x="2848435" y="1231266"/>
                  <a:pt x="2848435" y="1234936"/>
                </a:cubicBezTo>
                <a:cubicBezTo>
                  <a:pt x="2848435" y="1235854"/>
                  <a:pt x="2848435" y="1236771"/>
                  <a:pt x="2848435" y="1237689"/>
                </a:cubicBezTo>
                <a:cubicBezTo>
                  <a:pt x="2848435" y="1245946"/>
                  <a:pt x="2848435" y="1255121"/>
                  <a:pt x="2847518" y="1264296"/>
                </a:cubicBezTo>
                <a:cubicBezTo>
                  <a:pt x="2846600" y="1265213"/>
                  <a:pt x="2846600" y="1266131"/>
                  <a:pt x="2846600" y="1267966"/>
                </a:cubicBezTo>
                <a:cubicBezTo>
                  <a:pt x="2845683" y="1271636"/>
                  <a:pt x="2845683" y="1274388"/>
                  <a:pt x="2844765" y="1278058"/>
                </a:cubicBezTo>
                <a:cubicBezTo>
                  <a:pt x="2844765" y="1278976"/>
                  <a:pt x="2844765" y="1280811"/>
                  <a:pt x="2844765" y="1281728"/>
                </a:cubicBezTo>
                <a:cubicBezTo>
                  <a:pt x="2843847" y="1286315"/>
                  <a:pt x="2842012" y="1290903"/>
                  <a:pt x="2841095" y="1295490"/>
                </a:cubicBezTo>
                <a:cubicBezTo>
                  <a:pt x="2797968" y="1465225"/>
                  <a:pt x="2641977" y="1466143"/>
                  <a:pt x="2641977" y="1466143"/>
                </a:cubicBezTo>
                <a:cubicBezTo>
                  <a:pt x="2591509" y="1634960"/>
                  <a:pt x="2434601" y="1767078"/>
                  <a:pt x="2215297" y="1825797"/>
                </a:cubicBezTo>
                <a:lnTo>
                  <a:pt x="2209791" y="1913876"/>
                </a:lnTo>
                <a:cubicBezTo>
                  <a:pt x="2215297" y="1898279"/>
                  <a:pt x="2218049" y="1884517"/>
                  <a:pt x="2213461" y="1883599"/>
                </a:cubicBezTo>
                <a:cubicBezTo>
                  <a:pt x="2215297" y="1883599"/>
                  <a:pt x="2216214" y="1884517"/>
                  <a:pt x="2218049" y="1885434"/>
                </a:cubicBezTo>
                <a:cubicBezTo>
                  <a:pt x="2219884" y="1883599"/>
                  <a:pt x="2230896" y="1868919"/>
                  <a:pt x="2252918" y="1886351"/>
                </a:cubicBezTo>
                <a:cubicBezTo>
                  <a:pt x="2252918" y="1886351"/>
                  <a:pt x="2272187" y="1892774"/>
                  <a:pt x="2297880" y="1911124"/>
                </a:cubicBezTo>
                <a:cubicBezTo>
                  <a:pt x="2294209" y="1904701"/>
                  <a:pt x="2290539" y="1901031"/>
                  <a:pt x="2291457" y="1898279"/>
                </a:cubicBezTo>
                <a:cubicBezTo>
                  <a:pt x="2291457" y="1898279"/>
                  <a:pt x="2292374" y="1898279"/>
                  <a:pt x="2292374" y="1897361"/>
                </a:cubicBezTo>
                <a:cubicBezTo>
                  <a:pt x="2352018" y="1870754"/>
                  <a:pt x="2508926" y="1950575"/>
                  <a:pt x="2551135" y="1973513"/>
                </a:cubicBezTo>
                <a:cubicBezTo>
                  <a:pt x="2621790" y="1985440"/>
                  <a:pt x="2695197" y="2002872"/>
                  <a:pt x="2751171" y="2021222"/>
                </a:cubicBezTo>
                <a:cubicBezTo>
                  <a:pt x="2916337" y="2039572"/>
                  <a:pt x="3044800" y="2070766"/>
                  <a:pt x="3190697" y="2089116"/>
                </a:cubicBezTo>
                <a:cubicBezTo>
                  <a:pt x="3307232" y="2104713"/>
                  <a:pt x="3424684" y="2122145"/>
                  <a:pt x="3541218" y="2126733"/>
                </a:cubicBezTo>
                <a:cubicBezTo>
                  <a:pt x="3576086" y="2127650"/>
                  <a:pt x="3656835" y="2136825"/>
                  <a:pt x="3700879" y="2113888"/>
                </a:cubicBezTo>
                <a:cubicBezTo>
                  <a:pt x="3700879" y="2113888"/>
                  <a:pt x="3700879" y="2112971"/>
                  <a:pt x="3701797" y="2112971"/>
                </a:cubicBezTo>
                <a:cubicBezTo>
                  <a:pt x="3702714" y="2112053"/>
                  <a:pt x="3704549" y="2111135"/>
                  <a:pt x="3705467" y="2111135"/>
                </a:cubicBezTo>
                <a:cubicBezTo>
                  <a:pt x="3709137" y="2108383"/>
                  <a:pt x="3712808" y="2105631"/>
                  <a:pt x="3715561" y="2101961"/>
                </a:cubicBezTo>
                <a:cubicBezTo>
                  <a:pt x="3719231" y="2099208"/>
                  <a:pt x="3721984" y="2095538"/>
                  <a:pt x="3723819" y="2090951"/>
                </a:cubicBezTo>
                <a:cubicBezTo>
                  <a:pt x="3723819" y="2090951"/>
                  <a:pt x="3721984" y="2084529"/>
                  <a:pt x="3719231" y="2074436"/>
                </a:cubicBezTo>
                <a:cubicBezTo>
                  <a:pt x="3719231" y="2073519"/>
                  <a:pt x="3717396" y="2065261"/>
                  <a:pt x="3716478" y="2065261"/>
                </a:cubicBezTo>
                <a:cubicBezTo>
                  <a:pt x="3714643" y="2057921"/>
                  <a:pt x="3711890" y="2048747"/>
                  <a:pt x="3709137" y="2039572"/>
                </a:cubicBezTo>
                <a:cubicBezTo>
                  <a:pt x="3709137" y="2037737"/>
                  <a:pt x="3706385" y="2027644"/>
                  <a:pt x="3705467" y="2026727"/>
                </a:cubicBezTo>
                <a:cubicBezTo>
                  <a:pt x="3700879" y="2012047"/>
                  <a:pt x="3697209" y="1997367"/>
                  <a:pt x="3692621" y="1981770"/>
                </a:cubicBezTo>
                <a:cubicBezTo>
                  <a:pt x="3690786" y="1974430"/>
                  <a:pt x="3685280" y="1956998"/>
                  <a:pt x="3682527" y="1946905"/>
                </a:cubicBezTo>
                <a:cubicBezTo>
                  <a:pt x="3680692" y="1941401"/>
                  <a:pt x="3678857" y="1935896"/>
                  <a:pt x="3677939" y="1930391"/>
                </a:cubicBezTo>
                <a:cubicBezTo>
                  <a:pt x="3675186" y="1920298"/>
                  <a:pt x="3671516" y="1909289"/>
                  <a:pt x="3668763" y="1897361"/>
                </a:cubicBezTo>
                <a:cubicBezTo>
                  <a:pt x="3670599" y="1902866"/>
                  <a:pt x="3672434" y="1907454"/>
                  <a:pt x="3674269" y="1912959"/>
                </a:cubicBezTo>
                <a:lnTo>
                  <a:pt x="3477904" y="1233101"/>
                </a:lnTo>
                <a:cubicBezTo>
                  <a:pt x="3496256" y="1186309"/>
                  <a:pt x="3525619" y="1150528"/>
                  <a:pt x="3560487" y="1123003"/>
                </a:cubicBezTo>
                <a:lnTo>
                  <a:pt x="3552229" y="1104653"/>
                </a:lnTo>
                <a:cubicBezTo>
                  <a:pt x="3561405" y="1095478"/>
                  <a:pt x="3570581" y="1087221"/>
                  <a:pt x="3579757" y="1079881"/>
                </a:cubicBezTo>
                <a:lnTo>
                  <a:pt x="3578839" y="1074376"/>
                </a:lnTo>
                <a:cubicBezTo>
                  <a:pt x="3578839" y="1074376"/>
                  <a:pt x="3408167" y="1067036"/>
                  <a:pt x="3368710" y="962443"/>
                </a:cubicBezTo>
                <a:cubicBezTo>
                  <a:pt x="3356782" y="929413"/>
                  <a:pt x="3350359" y="892714"/>
                  <a:pt x="3334760" y="860602"/>
                </a:cubicBezTo>
                <a:cubicBezTo>
                  <a:pt x="3325584" y="842252"/>
                  <a:pt x="3309067" y="823903"/>
                  <a:pt x="3316408" y="804635"/>
                </a:cubicBezTo>
                <a:cubicBezTo>
                  <a:pt x="3325584" y="783533"/>
                  <a:pt x="3350359" y="781698"/>
                  <a:pt x="3372381" y="789038"/>
                </a:cubicBezTo>
                <a:cubicBezTo>
                  <a:pt x="3366875" y="785368"/>
                  <a:pt x="3364122" y="782616"/>
                  <a:pt x="3363205" y="781698"/>
                </a:cubicBezTo>
                <a:cubicBezTo>
                  <a:pt x="3365958" y="782616"/>
                  <a:pt x="3377886" y="783533"/>
                  <a:pt x="3394403" y="789956"/>
                </a:cubicBezTo>
                <a:cubicBezTo>
                  <a:pt x="3394403" y="789038"/>
                  <a:pt x="3393485" y="789038"/>
                  <a:pt x="3393485" y="787203"/>
                </a:cubicBezTo>
                <a:cubicBezTo>
                  <a:pt x="3393485" y="787203"/>
                  <a:pt x="3393485" y="786286"/>
                  <a:pt x="3393485" y="785368"/>
                </a:cubicBezTo>
                <a:cubicBezTo>
                  <a:pt x="3393485" y="784451"/>
                  <a:pt x="3393485" y="783533"/>
                  <a:pt x="3393485" y="781698"/>
                </a:cubicBezTo>
                <a:cubicBezTo>
                  <a:pt x="3393485" y="780781"/>
                  <a:pt x="3393485" y="780781"/>
                  <a:pt x="3393485" y="779863"/>
                </a:cubicBezTo>
                <a:cubicBezTo>
                  <a:pt x="3393485" y="778946"/>
                  <a:pt x="3393485" y="778028"/>
                  <a:pt x="3393485" y="777111"/>
                </a:cubicBezTo>
                <a:cubicBezTo>
                  <a:pt x="3394403" y="724814"/>
                  <a:pt x="3415508" y="632148"/>
                  <a:pt x="3465058" y="638570"/>
                </a:cubicBezTo>
                <a:cubicBezTo>
                  <a:pt x="3465058" y="638570"/>
                  <a:pt x="3465058" y="638570"/>
                  <a:pt x="3464140" y="638570"/>
                </a:cubicBezTo>
                <a:cubicBezTo>
                  <a:pt x="3454964" y="634900"/>
                  <a:pt x="3449459" y="633983"/>
                  <a:pt x="3449459" y="633983"/>
                </a:cubicBezTo>
                <a:cubicBezTo>
                  <a:pt x="3449459" y="633983"/>
                  <a:pt x="3454964" y="633983"/>
                  <a:pt x="3465058" y="635818"/>
                </a:cubicBezTo>
                <a:cubicBezTo>
                  <a:pt x="3471481" y="637653"/>
                  <a:pt x="3480657" y="639488"/>
                  <a:pt x="3489833" y="644993"/>
                </a:cubicBezTo>
                <a:cubicBezTo>
                  <a:pt x="3511855" y="617468"/>
                  <a:pt x="3549476" y="601871"/>
                  <a:pt x="3585262" y="604623"/>
                </a:cubicBezTo>
                <a:cubicBezTo>
                  <a:pt x="3585262" y="604623"/>
                  <a:pt x="3585262" y="604623"/>
                  <a:pt x="3586180" y="604623"/>
                </a:cubicBezTo>
                <a:cubicBezTo>
                  <a:pt x="3588933" y="605541"/>
                  <a:pt x="3591686" y="605541"/>
                  <a:pt x="3594438" y="606458"/>
                </a:cubicBezTo>
                <a:cubicBezTo>
                  <a:pt x="3595356" y="606458"/>
                  <a:pt x="3596274" y="606458"/>
                  <a:pt x="3597191" y="607376"/>
                </a:cubicBezTo>
                <a:cubicBezTo>
                  <a:pt x="3600861" y="607376"/>
                  <a:pt x="3603614" y="608293"/>
                  <a:pt x="3607285" y="609211"/>
                </a:cubicBezTo>
                <a:cubicBezTo>
                  <a:pt x="3607285" y="609211"/>
                  <a:pt x="3608202" y="609211"/>
                  <a:pt x="3608202" y="610128"/>
                </a:cubicBezTo>
                <a:cubicBezTo>
                  <a:pt x="3613708" y="611046"/>
                  <a:pt x="3619213" y="613798"/>
                  <a:pt x="3624719" y="613798"/>
                </a:cubicBezTo>
                <a:cubicBezTo>
                  <a:pt x="3631142" y="613798"/>
                  <a:pt x="3638483" y="611046"/>
                  <a:pt x="3644906" y="610128"/>
                </a:cubicBezTo>
                <a:cubicBezTo>
                  <a:pt x="3666011" y="605541"/>
                  <a:pt x="3688950" y="612881"/>
                  <a:pt x="3704549" y="626643"/>
                </a:cubicBezTo>
                <a:lnTo>
                  <a:pt x="3704549" y="627561"/>
                </a:lnTo>
                <a:cubicBezTo>
                  <a:pt x="3708220" y="631230"/>
                  <a:pt x="3717396" y="626643"/>
                  <a:pt x="3721984" y="627561"/>
                </a:cubicBezTo>
                <a:cubicBezTo>
                  <a:pt x="3790803" y="641323"/>
                  <a:pt x="3810073" y="730319"/>
                  <a:pt x="3817413" y="786286"/>
                </a:cubicBezTo>
                <a:cubicBezTo>
                  <a:pt x="3819249" y="801883"/>
                  <a:pt x="3820166" y="819315"/>
                  <a:pt x="3821084" y="837665"/>
                </a:cubicBezTo>
                <a:cubicBezTo>
                  <a:pt x="3821084" y="842252"/>
                  <a:pt x="3821084" y="846840"/>
                  <a:pt x="3822001" y="851427"/>
                </a:cubicBezTo>
                <a:cubicBezTo>
                  <a:pt x="3822919" y="888127"/>
                  <a:pt x="3819249" y="926661"/>
                  <a:pt x="3805485" y="958773"/>
                </a:cubicBezTo>
                <a:cubicBezTo>
                  <a:pt x="3807320" y="957855"/>
                  <a:pt x="3807320" y="957855"/>
                  <a:pt x="3807320" y="957855"/>
                </a:cubicBezTo>
                <a:cubicBezTo>
                  <a:pt x="3815578" y="965195"/>
                  <a:pt x="3830260" y="1006482"/>
                  <a:pt x="3841271" y="1037677"/>
                </a:cubicBezTo>
                <a:cubicBezTo>
                  <a:pt x="3862375" y="1036759"/>
                  <a:pt x="3875222" y="1037677"/>
                  <a:pt x="3875222" y="1037677"/>
                </a:cubicBezTo>
                <a:cubicBezTo>
                  <a:pt x="3875222" y="1037677"/>
                  <a:pt x="4239506" y="2106548"/>
                  <a:pt x="4035800" y="2372619"/>
                </a:cubicBezTo>
                <a:cubicBezTo>
                  <a:pt x="4034883" y="2373537"/>
                  <a:pt x="4033965" y="2375371"/>
                  <a:pt x="4033048" y="2375371"/>
                </a:cubicBezTo>
                <a:cubicBezTo>
                  <a:pt x="4031212" y="2379041"/>
                  <a:pt x="4029377" y="2381794"/>
                  <a:pt x="4026624" y="2384547"/>
                </a:cubicBezTo>
                <a:cubicBezTo>
                  <a:pt x="4015613" y="2396474"/>
                  <a:pt x="4002767" y="2407483"/>
                  <a:pt x="3988086" y="2415741"/>
                </a:cubicBezTo>
                <a:cubicBezTo>
                  <a:pt x="3832095" y="2501985"/>
                  <a:pt x="3465975" y="2554281"/>
                  <a:pt x="3153994" y="2557951"/>
                </a:cubicBezTo>
                <a:cubicBezTo>
                  <a:pt x="3159499" y="2566209"/>
                  <a:pt x="3165005" y="2573549"/>
                  <a:pt x="3170510" y="2581806"/>
                </a:cubicBezTo>
                <a:cubicBezTo>
                  <a:pt x="3171428" y="2582723"/>
                  <a:pt x="3172346" y="2584558"/>
                  <a:pt x="3173263" y="2585476"/>
                </a:cubicBezTo>
                <a:cubicBezTo>
                  <a:pt x="3181522" y="2597403"/>
                  <a:pt x="3188862" y="2609331"/>
                  <a:pt x="3197121" y="2622175"/>
                </a:cubicBezTo>
                <a:cubicBezTo>
                  <a:pt x="3197121" y="2622175"/>
                  <a:pt x="3198038" y="2623093"/>
                  <a:pt x="3198038" y="2624010"/>
                </a:cubicBezTo>
                <a:cubicBezTo>
                  <a:pt x="3663717" y="3328754"/>
                  <a:pt x="4181368" y="4478623"/>
                  <a:pt x="4504120" y="5241919"/>
                </a:cubicBezTo>
                <a:lnTo>
                  <a:pt x="4580450" y="5424103"/>
                </a:lnTo>
                <a:lnTo>
                  <a:pt x="0" y="5424103"/>
                </a:lnTo>
                <a:lnTo>
                  <a:pt x="102220" y="5254443"/>
                </a:lnTo>
                <a:cubicBezTo>
                  <a:pt x="426077" y="4689168"/>
                  <a:pt x="706602" y="3954938"/>
                  <a:pt x="910480" y="3346989"/>
                </a:cubicBezTo>
                <a:cubicBezTo>
                  <a:pt x="1011415" y="3045137"/>
                  <a:pt x="1093998" y="2775395"/>
                  <a:pt x="1153642" y="2571713"/>
                </a:cubicBezTo>
                <a:cubicBezTo>
                  <a:pt x="804039" y="2638690"/>
                  <a:pt x="277341" y="2562539"/>
                  <a:pt x="114927" y="2378124"/>
                </a:cubicBezTo>
                <a:cubicBezTo>
                  <a:pt x="112174" y="2374454"/>
                  <a:pt x="108504" y="2369867"/>
                  <a:pt x="104834" y="2366197"/>
                </a:cubicBezTo>
                <a:cubicBezTo>
                  <a:pt x="85564" y="2339589"/>
                  <a:pt x="71800" y="2305643"/>
                  <a:pt x="61707" y="2267108"/>
                </a:cubicBezTo>
                <a:lnTo>
                  <a:pt x="61707" y="2266191"/>
                </a:lnTo>
                <a:cubicBezTo>
                  <a:pt x="58036" y="2253346"/>
                  <a:pt x="55284" y="2240501"/>
                  <a:pt x="53448" y="2227656"/>
                </a:cubicBezTo>
                <a:cubicBezTo>
                  <a:pt x="-12618" y="1839560"/>
                  <a:pt x="264495" y="1034007"/>
                  <a:pt x="264495" y="1034007"/>
                </a:cubicBezTo>
                <a:cubicBezTo>
                  <a:pt x="264495" y="1034007"/>
                  <a:pt x="286517" y="1033089"/>
                  <a:pt x="319550" y="1034007"/>
                </a:cubicBezTo>
                <a:cubicBezTo>
                  <a:pt x="329644" y="1002812"/>
                  <a:pt x="343408" y="964278"/>
                  <a:pt x="350748" y="956938"/>
                </a:cubicBezTo>
                <a:cubicBezTo>
                  <a:pt x="350748" y="956938"/>
                  <a:pt x="351666" y="956938"/>
                  <a:pt x="353501" y="957855"/>
                </a:cubicBezTo>
                <a:cubicBezTo>
                  <a:pt x="338820" y="925743"/>
                  <a:pt x="335149" y="887209"/>
                  <a:pt x="335149" y="850510"/>
                </a:cubicBezTo>
                <a:cubicBezTo>
                  <a:pt x="335149" y="845922"/>
                  <a:pt x="335149" y="841335"/>
                  <a:pt x="335149" y="836747"/>
                </a:cubicBezTo>
                <a:cubicBezTo>
                  <a:pt x="335149" y="818398"/>
                  <a:pt x="336067" y="801883"/>
                  <a:pt x="338820" y="786286"/>
                </a:cubicBezTo>
                <a:cubicBezTo>
                  <a:pt x="344325" y="729401"/>
                  <a:pt x="362677" y="639488"/>
                  <a:pt x="430579" y="624808"/>
                </a:cubicBezTo>
                <a:cubicBezTo>
                  <a:pt x="431497" y="624808"/>
                  <a:pt x="431497" y="624808"/>
                  <a:pt x="431497" y="624808"/>
                </a:cubicBezTo>
                <a:cubicBezTo>
                  <a:pt x="436085" y="623891"/>
                  <a:pt x="444343" y="628478"/>
                  <a:pt x="448013" y="624808"/>
                </a:cubicBezTo>
                <a:cubicBezTo>
                  <a:pt x="448013" y="624808"/>
                  <a:pt x="448013" y="624808"/>
                  <a:pt x="448013" y="623891"/>
                </a:cubicBezTo>
                <a:cubicBezTo>
                  <a:pt x="463612" y="610128"/>
                  <a:pt x="486552" y="602788"/>
                  <a:pt x="506739" y="606458"/>
                </a:cubicBezTo>
                <a:cubicBezTo>
                  <a:pt x="514080" y="607376"/>
                  <a:pt x="521421" y="610128"/>
                  <a:pt x="528761" y="610128"/>
                </a:cubicBezTo>
                <a:cubicBezTo>
                  <a:pt x="533349" y="609211"/>
                  <a:pt x="538855" y="607376"/>
                  <a:pt x="543443" y="605541"/>
                </a:cubicBezTo>
                <a:cubicBezTo>
                  <a:pt x="544360" y="604623"/>
                  <a:pt x="544360" y="604623"/>
                  <a:pt x="544360" y="604623"/>
                </a:cubicBezTo>
                <a:cubicBezTo>
                  <a:pt x="544360" y="604623"/>
                  <a:pt x="544360" y="604623"/>
                  <a:pt x="544360" y="605541"/>
                </a:cubicBezTo>
                <a:cubicBezTo>
                  <a:pt x="544360" y="605541"/>
                  <a:pt x="545278" y="605541"/>
                  <a:pt x="545278" y="604623"/>
                </a:cubicBezTo>
                <a:cubicBezTo>
                  <a:pt x="548948" y="603706"/>
                  <a:pt x="551701" y="603706"/>
                  <a:pt x="555371" y="601871"/>
                </a:cubicBezTo>
                <a:cubicBezTo>
                  <a:pt x="555371" y="601871"/>
                  <a:pt x="557207" y="601871"/>
                  <a:pt x="558124" y="601871"/>
                </a:cubicBezTo>
                <a:cubicBezTo>
                  <a:pt x="560877" y="600953"/>
                  <a:pt x="563630" y="600953"/>
                  <a:pt x="566383" y="600953"/>
                </a:cubicBezTo>
                <a:lnTo>
                  <a:pt x="567300" y="600953"/>
                </a:lnTo>
                <a:cubicBezTo>
                  <a:pt x="603086" y="596366"/>
                  <a:pt x="640708" y="611046"/>
                  <a:pt x="662730" y="638570"/>
                </a:cubicBezTo>
                <a:cubicBezTo>
                  <a:pt x="671906" y="633065"/>
                  <a:pt x="681082" y="631230"/>
                  <a:pt x="687505" y="629395"/>
                </a:cubicBezTo>
                <a:cubicBezTo>
                  <a:pt x="697598" y="626643"/>
                  <a:pt x="703104" y="626643"/>
                  <a:pt x="703104" y="626643"/>
                </a:cubicBezTo>
                <a:cubicBezTo>
                  <a:pt x="703104" y="626643"/>
                  <a:pt x="697598" y="628478"/>
                  <a:pt x="688422" y="632148"/>
                </a:cubicBezTo>
                <a:cubicBezTo>
                  <a:pt x="737972" y="623891"/>
                  <a:pt x="760912" y="716557"/>
                  <a:pt x="761830" y="768853"/>
                </a:cubicBezTo>
                <a:cubicBezTo>
                  <a:pt x="761830" y="769771"/>
                  <a:pt x="761830" y="770688"/>
                  <a:pt x="761830" y="771606"/>
                </a:cubicBezTo>
                <a:cubicBezTo>
                  <a:pt x="761830" y="772523"/>
                  <a:pt x="761830" y="773441"/>
                  <a:pt x="761830" y="774358"/>
                </a:cubicBezTo>
                <a:cubicBezTo>
                  <a:pt x="761830" y="775276"/>
                  <a:pt x="761830" y="777111"/>
                  <a:pt x="761830" y="778028"/>
                </a:cubicBezTo>
                <a:cubicBezTo>
                  <a:pt x="761830" y="778028"/>
                  <a:pt x="761830" y="778946"/>
                  <a:pt x="761830" y="779863"/>
                </a:cubicBezTo>
                <a:cubicBezTo>
                  <a:pt x="761830" y="780781"/>
                  <a:pt x="761830" y="781698"/>
                  <a:pt x="761830" y="781698"/>
                </a:cubicBezTo>
                <a:cubicBezTo>
                  <a:pt x="777429" y="775276"/>
                  <a:pt x="790275" y="774358"/>
                  <a:pt x="792110" y="774358"/>
                </a:cubicBezTo>
                <a:cubicBezTo>
                  <a:pt x="791193" y="774358"/>
                  <a:pt x="788440" y="777111"/>
                  <a:pt x="782935" y="780781"/>
                </a:cubicBezTo>
                <a:cubicBezTo>
                  <a:pt x="804957" y="773441"/>
                  <a:pt x="829732" y="774358"/>
                  <a:pt x="838908" y="796378"/>
                </a:cubicBezTo>
                <a:cubicBezTo>
                  <a:pt x="847166" y="814728"/>
                  <a:pt x="830649" y="833995"/>
                  <a:pt x="821473" y="852345"/>
                </a:cubicBezTo>
                <a:cubicBezTo>
                  <a:pt x="806792" y="883539"/>
                  <a:pt x="801286" y="921156"/>
                  <a:pt x="789358" y="954186"/>
                </a:cubicBezTo>
                <a:cubicBezTo>
                  <a:pt x="752654" y="1058779"/>
                  <a:pt x="581982" y="1068871"/>
                  <a:pt x="581982" y="1068871"/>
                </a:cubicBezTo>
                <a:lnTo>
                  <a:pt x="580147" y="1075294"/>
                </a:lnTo>
                <a:cubicBezTo>
                  <a:pt x="590240" y="1082634"/>
                  <a:pt x="598498" y="1090891"/>
                  <a:pt x="607674" y="1099148"/>
                </a:cubicBezTo>
                <a:lnTo>
                  <a:pt x="601251" y="1116581"/>
                </a:lnTo>
                <a:lnTo>
                  <a:pt x="596663" y="1126673"/>
                </a:lnTo>
                <a:cubicBezTo>
                  <a:pt x="625109" y="1151445"/>
                  <a:pt x="648966" y="1182640"/>
                  <a:pt x="665483" y="1222091"/>
                </a:cubicBezTo>
                <a:lnTo>
                  <a:pt x="484717" y="1889104"/>
                </a:lnTo>
                <a:lnTo>
                  <a:pt x="432414" y="2082693"/>
                </a:lnTo>
                <a:cubicBezTo>
                  <a:pt x="433332" y="2085446"/>
                  <a:pt x="434249" y="2087281"/>
                  <a:pt x="436085" y="2089116"/>
                </a:cubicBezTo>
                <a:cubicBezTo>
                  <a:pt x="437002" y="2090033"/>
                  <a:pt x="437920" y="2090951"/>
                  <a:pt x="437920" y="2091868"/>
                </a:cubicBezTo>
                <a:cubicBezTo>
                  <a:pt x="438837" y="2092786"/>
                  <a:pt x="440672" y="2093703"/>
                  <a:pt x="440672" y="2094621"/>
                </a:cubicBezTo>
                <a:cubicBezTo>
                  <a:pt x="520503" y="2164350"/>
                  <a:pt x="964618" y="2065261"/>
                  <a:pt x="1273847" y="2032232"/>
                </a:cubicBezTo>
                <a:cubicBezTo>
                  <a:pt x="1321561" y="2002872"/>
                  <a:pt x="1405980" y="1985440"/>
                  <a:pt x="1489481" y="1974430"/>
                </a:cubicBezTo>
                <a:cubicBezTo>
                  <a:pt x="1533525" y="1913876"/>
                  <a:pt x="1778523" y="1856992"/>
                  <a:pt x="1730808" y="1916629"/>
                </a:cubicBezTo>
                <a:cubicBezTo>
                  <a:pt x="1730808" y="1917546"/>
                  <a:pt x="1729890" y="1919381"/>
                  <a:pt x="1728972" y="1920298"/>
                </a:cubicBezTo>
                <a:cubicBezTo>
                  <a:pt x="1784946" y="1890939"/>
                  <a:pt x="1829908" y="1889104"/>
                  <a:pt x="1837248" y="1882681"/>
                </a:cubicBezTo>
                <a:cubicBezTo>
                  <a:pt x="1833578" y="1888186"/>
                  <a:pt x="1817979" y="1910206"/>
                  <a:pt x="1795039" y="1946905"/>
                </a:cubicBezTo>
                <a:cubicBezTo>
                  <a:pt x="1813391" y="1921216"/>
                  <a:pt x="1832660" y="1897361"/>
                  <a:pt x="1851930" y="1874424"/>
                </a:cubicBezTo>
                <a:cubicBezTo>
                  <a:pt x="1851012" y="1890939"/>
                  <a:pt x="1850095" y="1907454"/>
                  <a:pt x="1851012" y="1923051"/>
                </a:cubicBezTo>
                <a:lnTo>
                  <a:pt x="1854683" y="1853322"/>
                </a:lnTo>
                <a:cubicBezTo>
                  <a:pt x="1844589" y="1852405"/>
                  <a:pt x="1833578" y="1851487"/>
                  <a:pt x="1822567" y="1850569"/>
                </a:cubicBezTo>
                <a:cubicBezTo>
                  <a:pt x="1810638" y="1848735"/>
                  <a:pt x="1799627" y="1847817"/>
                  <a:pt x="1787698" y="1845982"/>
                </a:cubicBezTo>
                <a:cubicBezTo>
                  <a:pt x="1785863" y="1845982"/>
                  <a:pt x="1784028" y="1845065"/>
                  <a:pt x="1782193" y="1845065"/>
                </a:cubicBezTo>
                <a:cubicBezTo>
                  <a:pt x="1771182" y="1844147"/>
                  <a:pt x="1761088" y="1841395"/>
                  <a:pt x="1750077" y="1839560"/>
                </a:cubicBezTo>
                <a:cubicBezTo>
                  <a:pt x="1748242" y="1839560"/>
                  <a:pt x="1746407" y="1838642"/>
                  <a:pt x="1744572" y="1838642"/>
                </a:cubicBezTo>
                <a:cubicBezTo>
                  <a:pt x="1734478" y="1836807"/>
                  <a:pt x="1723467" y="1834972"/>
                  <a:pt x="1713373" y="1832220"/>
                </a:cubicBezTo>
                <a:lnTo>
                  <a:pt x="1712456" y="1832220"/>
                </a:lnTo>
                <a:cubicBezTo>
                  <a:pt x="1702362" y="1829467"/>
                  <a:pt x="1693186" y="1826715"/>
                  <a:pt x="1684010" y="1823962"/>
                </a:cubicBezTo>
                <a:cubicBezTo>
                  <a:pt x="1682175" y="1823962"/>
                  <a:pt x="1680340" y="1823045"/>
                  <a:pt x="1678505" y="1823045"/>
                </a:cubicBezTo>
                <a:cubicBezTo>
                  <a:pt x="1669329" y="1820293"/>
                  <a:pt x="1660153" y="1817540"/>
                  <a:pt x="1651895" y="1814787"/>
                </a:cubicBezTo>
                <a:cubicBezTo>
                  <a:pt x="1650059" y="1813870"/>
                  <a:pt x="1648224" y="1813870"/>
                  <a:pt x="1646389" y="1812035"/>
                </a:cubicBezTo>
                <a:cubicBezTo>
                  <a:pt x="1638131" y="1810200"/>
                  <a:pt x="1628955" y="1806530"/>
                  <a:pt x="1620697" y="1802860"/>
                </a:cubicBezTo>
                <a:cubicBezTo>
                  <a:pt x="1619779" y="1802860"/>
                  <a:pt x="1619779" y="1802860"/>
                  <a:pt x="1618861" y="1802860"/>
                </a:cubicBezTo>
                <a:cubicBezTo>
                  <a:pt x="1610603" y="1800108"/>
                  <a:pt x="1602345" y="1796438"/>
                  <a:pt x="1595004" y="1792768"/>
                </a:cubicBezTo>
                <a:cubicBezTo>
                  <a:pt x="1593169" y="1791850"/>
                  <a:pt x="1592251" y="1791850"/>
                  <a:pt x="1591334" y="1790933"/>
                </a:cubicBezTo>
                <a:cubicBezTo>
                  <a:pt x="1583075" y="1787263"/>
                  <a:pt x="1575735" y="1783593"/>
                  <a:pt x="1569312" y="1779923"/>
                </a:cubicBezTo>
                <a:cubicBezTo>
                  <a:pt x="1566559" y="1779923"/>
                  <a:pt x="1564724" y="1778088"/>
                  <a:pt x="1563806" y="1777171"/>
                </a:cubicBezTo>
                <a:cubicBezTo>
                  <a:pt x="1556465" y="1773501"/>
                  <a:pt x="1549125" y="1769831"/>
                  <a:pt x="1542701" y="1766161"/>
                </a:cubicBezTo>
                <a:cubicBezTo>
                  <a:pt x="1541784" y="1765243"/>
                  <a:pt x="1540866" y="1765243"/>
                  <a:pt x="1539948" y="1764326"/>
                </a:cubicBezTo>
                <a:cubicBezTo>
                  <a:pt x="1533525" y="1760656"/>
                  <a:pt x="1527102" y="1756986"/>
                  <a:pt x="1521597" y="1753316"/>
                </a:cubicBezTo>
                <a:cubicBezTo>
                  <a:pt x="1520679" y="1752399"/>
                  <a:pt x="1518844" y="1751481"/>
                  <a:pt x="1517009" y="1750563"/>
                </a:cubicBezTo>
                <a:cubicBezTo>
                  <a:pt x="1511503" y="1746893"/>
                  <a:pt x="1505080" y="1742306"/>
                  <a:pt x="1499574" y="1737719"/>
                </a:cubicBezTo>
                <a:cubicBezTo>
                  <a:pt x="1497739" y="1736801"/>
                  <a:pt x="1495904" y="1735884"/>
                  <a:pt x="1494986" y="1734966"/>
                </a:cubicBezTo>
                <a:cubicBezTo>
                  <a:pt x="1489481" y="1730379"/>
                  <a:pt x="1483058" y="1726709"/>
                  <a:pt x="1477552" y="1722121"/>
                </a:cubicBezTo>
                <a:cubicBezTo>
                  <a:pt x="1476634" y="1721204"/>
                  <a:pt x="1475717" y="1719369"/>
                  <a:pt x="1474799" y="1719369"/>
                </a:cubicBezTo>
                <a:cubicBezTo>
                  <a:pt x="1469294" y="1715699"/>
                  <a:pt x="1465623" y="1711112"/>
                  <a:pt x="1461035" y="1707442"/>
                </a:cubicBezTo>
                <a:cubicBezTo>
                  <a:pt x="1459200" y="1706524"/>
                  <a:pt x="1458283" y="1705607"/>
                  <a:pt x="1457365" y="1703772"/>
                </a:cubicBezTo>
                <a:cubicBezTo>
                  <a:pt x="1452777" y="1699184"/>
                  <a:pt x="1447272" y="1694597"/>
                  <a:pt x="1442684" y="1690009"/>
                </a:cubicBezTo>
                <a:cubicBezTo>
                  <a:pt x="1441766" y="1689092"/>
                  <a:pt x="1439931" y="1687257"/>
                  <a:pt x="1439013" y="1685422"/>
                </a:cubicBezTo>
                <a:cubicBezTo>
                  <a:pt x="1434425" y="1681752"/>
                  <a:pt x="1429837" y="1676247"/>
                  <a:pt x="1425249" y="1671660"/>
                </a:cubicBezTo>
                <a:cubicBezTo>
                  <a:pt x="1424332" y="1670742"/>
                  <a:pt x="1423414" y="1669825"/>
                  <a:pt x="1422497" y="1667990"/>
                </a:cubicBezTo>
                <a:cubicBezTo>
                  <a:pt x="1418826" y="1664320"/>
                  <a:pt x="1415156" y="1659732"/>
                  <a:pt x="1412403" y="1656062"/>
                </a:cubicBezTo>
                <a:cubicBezTo>
                  <a:pt x="1411485" y="1654227"/>
                  <a:pt x="1409650" y="1653310"/>
                  <a:pt x="1408733" y="1652393"/>
                </a:cubicBezTo>
                <a:cubicBezTo>
                  <a:pt x="1405062" y="1646888"/>
                  <a:pt x="1402310" y="1643218"/>
                  <a:pt x="1397722" y="1637713"/>
                </a:cubicBezTo>
                <a:cubicBezTo>
                  <a:pt x="1396804" y="1635878"/>
                  <a:pt x="1395886" y="1634043"/>
                  <a:pt x="1394051" y="1632208"/>
                </a:cubicBezTo>
                <a:cubicBezTo>
                  <a:pt x="1391298" y="1627620"/>
                  <a:pt x="1387628" y="1623033"/>
                  <a:pt x="1384875" y="1618445"/>
                </a:cubicBezTo>
                <a:cubicBezTo>
                  <a:pt x="1383958" y="1616611"/>
                  <a:pt x="1383040" y="1615693"/>
                  <a:pt x="1382123" y="1612941"/>
                </a:cubicBezTo>
                <a:cubicBezTo>
                  <a:pt x="1379370" y="1609271"/>
                  <a:pt x="1376617" y="1605601"/>
                  <a:pt x="1374782" y="1601013"/>
                </a:cubicBezTo>
                <a:cubicBezTo>
                  <a:pt x="1372947" y="1599178"/>
                  <a:pt x="1372947" y="1598261"/>
                  <a:pt x="1372029" y="1597343"/>
                </a:cubicBezTo>
                <a:cubicBezTo>
                  <a:pt x="1372029" y="1596426"/>
                  <a:pt x="1372029" y="1596426"/>
                  <a:pt x="1372029" y="1596426"/>
                </a:cubicBezTo>
                <a:cubicBezTo>
                  <a:pt x="1325232" y="1515687"/>
                  <a:pt x="1309633" y="1428526"/>
                  <a:pt x="1306880" y="1355127"/>
                </a:cubicBezTo>
                <a:lnTo>
                  <a:pt x="1305962" y="1355127"/>
                </a:lnTo>
                <a:cubicBezTo>
                  <a:pt x="1303210" y="1355127"/>
                  <a:pt x="1300457" y="1355127"/>
                  <a:pt x="1296786" y="1354209"/>
                </a:cubicBezTo>
                <a:cubicBezTo>
                  <a:pt x="1295869" y="1354209"/>
                  <a:pt x="1295869" y="1354209"/>
                  <a:pt x="1294951" y="1354209"/>
                </a:cubicBezTo>
                <a:cubicBezTo>
                  <a:pt x="1292198" y="1354209"/>
                  <a:pt x="1288528" y="1353292"/>
                  <a:pt x="1285775" y="1352375"/>
                </a:cubicBezTo>
                <a:cubicBezTo>
                  <a:pt x="1284858" y="1352375"/>
                  <a:pt x="1283940" y="1352375"/>
                  <a:pt x="1283940" y="1351457"/>
                </a:cubicBezTo>
                <a:cubicBezTo>
                  <a:pt x="1280270" y="1350539"/>
                  <a:pt x="1277517" y="1349622"/>
                  <a:pt x="1274764" y="1348705"/>
                </a:cubicBezTo>
                <a:cubicBezTo>
                  <a:pt x="1274764" y="1347787"/>
                  <a:pt x="1273847" y="1347787"/>
                  <a:pt x="1273847" y="1347787"/>
                </a:cubicBezTo>
                <a:cubicBezTo>
                  <a:pt x="1271094" y="1345952"/>
                  <a:pt x="1268341" y="1345035"/>
                  <a:pt x="1265588" y="1343200"/>
                </a:cubicBezTo>
                <a:lnTo>
                  <a:pt x="1264671" y="1342282"/>
                </a:lnTo>
                <a:cubicBezTo>
                  <a:pt x="1261918" y="1340447"/>
                  <a:pt x="1259165" y="1338612"/>
                  <a:pt x="1256412" y="1336777"/>
                </a:cubicBezTo>
                <a:cubicBezTo>
                  <a:pt x="1255495" y="1335860"/>
                  <a:pt x="1255495" y="1335860"/>
                  <a:pt x="1254577" y="1334942"/>
                </a:cubicBezTo>
                <a:cubicBezTo>
                  <a:pt x="1252742" y="1333107"/>
                  <a:pt x="1249989" y="1330355"/>
                  <a:pt x="1247236" y="1327602"/>
                </a:cubicBezTo>
                <a:lnTo>
                  <a:pt x="1246319" y="1326685"/>
                </a:lnTo>
                <a:cubicBezTo>
                  <a:pt x="1244484" y="1323933"/>
                  <a:pt x="1241731" y="1321180"/>
                  <a:pt x="1239896" y="1319345"/>
                </a:cubicBezTo>
                <a:cubicBezTo>
                  <a:pt x="1238978" y="1319345"/>
                  <a:pt x="1238978" y="1318427"/>
                  <a:pt x="1238060" y="1317510"/>
                </a:cubicBezTo>
                <a:cubicBezTo>
                  <a:pt x="1236225" y="1314758"/>
                  <a:pt x="1234390" y="1312005"/>
                  <a:pt x="1231637" y="1309253"/>
                </a:cubicBezTo>
                <a:cubicBezTo>
                  <a:pt x="1231637" y="1308335"/>
                  <a:pt x="1230720" y="1307418"/>
                  <a:pt x="1230720" y="1306500"/>
                </a:cubicBezTo>
                <a:cubicBezTo>
                  <a:pt x="1227967" y="1303748"/>
                  <a:pt x="1227049" y="1300995"/>
                  <a:pt x="1225214" y="1297325"/>
                </a:cubicBezTo>
                <a:cubicBezTo>
                  <a:pt x="1224297" y="1296408"/>
                  <a:pt x="1223379" y="1295490"/>
                  <a:pt x="1222461" y="1293655"/>
                </a:cubicBezTo>
                <a:cubicBezTo>
                  <a:pt x="1221544" y="1291821"/>
                  <a:pt x="1219709" y="1288151"/>
                  <a:pt x="1217873" y="1284481"/>
                </a:cubicBezTo>
                <a:cubicBezTo>
                  <a:pt x="1217873" y="1283563"/>
                  <a:pt x="1216956" y="1282646"/>
                  <a:pt x="1216956" y="1280811"/>
                </a:cubicBezTo>
                <a:cubicBezTo>
                  <a:pt x="1215121" y="1278976"/>
                  <a:pt x="1213285" y="1275306"/>
                  <a:pt x="1212368" y="1273471"/>
                </a:cubicBezTo>
                <a:cubicBezTo>
                  <a:pt x="1212368" y="1271636"/>
                  <a:pt x="1211450" y="1270718"/>
                  <a:pt x="1210533" y="1268883"/>
                </a:cubicBezTo>
                <a:cubicBezTo>
                  <a:pt x="1209615" y="1265213"/>
                  <a:pt x="1208698" y="1262461"/>
                  <a:pt x="1207780" y="1258791"/>
                </a:cubicBezTo>
                <a:cubicBezTo>
                  <a:pt x="1205945" y="1256956"/>
                  <a:pt x="1205945" y="1255121"/>
                  <a:pt x="1205027" y="1253286"/>
                </a:cubicBezTo>
                <a:cubicBezTo>
                  <a:pt x="1204110" y="1251451"/>
                  <a:pt x="1203192" y="1247781"/>
                  <a:pt x="1201357" y="1244111"/>
                </a:cubicBezTo>
                <a:cubicBezTo>
                  <a:pt x="1201357" y="1242276"/>
                  <a:pt x="1200439" y="1240441"/>
                  <a:pt x="1200439" y="1237689"/>
                </a:cubicBezTo>
                <a:cubicBezTo>
                  <a:pt x="1199522" y="1235854"/>
                  <a:pt x="1198604" y="1234019"/>
                  <a:pt x="1198604" y="1231266"/>
                </a:cubicBezTo>
                <a:cubicBezTo>
                  <a:pt x="1197686" y="1228514"/>
                  <a:pt x="1196769" y="1224844"/>
                  <a:pt x="1195851" y="1222091"/>
                </a:cubicBezTo>
                <a:cubicBezTo>
                  <a:pt x="1195851" y="1219339"/>
                  <a:pt x="1194934" y="1217504"/>
                  <a:pt x="1194016" y="1215669"/>
                </a:cubicBezTo>
                <a:cubicBezTo>
                  <a:pt x="1194016" y="1212917"/>
                  <a:pt x="1193099" y="1210164"/>
                  <a:pt x="1192181" y="1208329"/>
                </a:cubicBezTo>
                <a:cubicBezTo>
                  <a:pt x="1192181" y="1206494"/>
                  <a:pt x="1191263" y="1203742"/>
                  <a:pt x="1191263" y="1202824"/>
                </a:cubicBezTo>
                <a:cubicBezTo>
                  <a:pt x="1190346" y="1198237"/>
                  <a:pt x="1190346" y="1194567"/>
                  <a:pt x="1189428" y="1190897"/>
                </a:cubicBezTo>
                <a:cubicBezTo>
                  <a:pt x="1189428" y="1189979"/>
                  <a:pt x="1189428" y="1188145"/>
                  <a:pt x="1189428" y="1187227"/>
                </a:cubicBezTo>
                <a:cubicBezTo>
                  <a:pt x="1188511" y="1182640"/>
                  <a:pt x="1187593" y="1178052"/>
                  <a:pt x="1187593" y="1173465"/>
                </a:cubicBezTo>
                <a:cubicBezTo>
                  <a:pt x="1186675" y="1172547"/>
                  <a:pt x="1186675" y="1170712"/>
                  <a:pt x="1186675" y="1169795"/>
                </a:cubicBezTo>
                <a:cubicBezTo>
                  <a:pt x="1186675" y="1164290"/>
                  <a:pt x="1185758" y="1158785"/>
                  <a:pt x="1184840" y="1153280"/>
                </a:cubicBezTo>
                <a:cubicBezTo>
                  <a:pt x="1184840" y="1153280"/>
                  <a:pt x="1184840" y="1153280"/>
                  <a:pt x="1184840" y="1152363"/>
                </a:cubicBezTo>
                <a:cubicBezTo>
                  <a:pt x="1181170" y="1082634"/>
                  <a:pt x="1195851" y="1014740"/>
                  <a:pt x="1232555" y="990885"/>
                </a:cubicBezTo>
                <a:cubicBezTo>
                  <a:pt x="1273847" y="964278"/>
                  <a:pt x="1309633" y="974370"/>
                  <a:pt x="1332572" y="990885"/>
                </a:cubicBezTo>
                <a:cubicBezTo>
                  <a:pt x="1336243" y="973453"/>
                  <a:pt x="1338078" y="959691"/>
                  <a:pt x="1338996" y="956021"/>
                </a:cubicBezTo>
                <a:cubicBezTo>
                  <a:pt x="1341748" y="949598"/>
                  <a:pt x="1343584" y="943176"/>
                  <a:pt x="1344501" y="935836"/>
                </a:cubicBezTo>
                <a:cubicBezTo>
                  <a:pt x="1344501" y="934918"/>
                  <a:pt x="1344501" y="934001"/>
                  <a:pt x="1345419" y="932166"/>
                </a:cubicBezTo>
                <a:cubicBezTo>
                  <a:pt x="1345419" y="929413"/>
                  <a:pt x="1345419" y="925743"/>
                  <a:pt x="1345419" y="922074"/>
                </a:cubicBezTo>
                <a:cubicBezTo>
                  <a:pt x="1344501" y="912899"/>
                  <a:pt x="1340831" y="904641"/>
                  <a:pt x="1338078" y="895466"/>
                </a:cubicBezTo>
                <a:cubicBezTo>
                  <a:pt x="1298622" y="785368"/>
                  <a:pt x="1326149" y="653250"/>
                  <a:pt x="1401392" y="564254"/>
                </a:cubicBezTo>
                <a:lnTo>
                  <a:pt x="1402310" y="563337"/>
                </a:lnTo>
                <a:cubicBezTo>
                  <a:pt x="1406897" y="557832"/>
                  <a:pt x="1411485" y="552327"/>
                  <a:pt x="1416991" y="546822"/>
                </a:cubicBezTo>
                <a:cubicBezTo>
                  <a:pt x="1416991" y="546822"/>
                  <a:pt x="1416991" y="545904"/>
                  <a:pt x="1417909" y="545904"/>
                </a:cubicBezTo>
                <a:cubicBezTo>
                  <a:pt x="1422497" y="540399"/>
                  <a:pt x="1428002" y="535812"/>
                  <a:pt x="1434425" y="530307"/>
                </a:cubicBezTo>
                <a:cubicBezTo>
                  <a:pt x="1440848" y="524802"/>
                  <a:pt x="1446354" y="519297"/>
                  <a:pt x="1452777" y="514710"/>
                </a:cubicBezTo>
                <a:cubicBezTo>
                  <a:pt x="1437178" y="495443"/>
                  <a:pt x="1421579" y="474340"/>
                  <a:pt x="1407815" y="450486"/>
                </a:cubicBezTo>
                <a:cubicBezTo>
                  <a:pt x="1310550" y="290843"/>
                  <a:pt x="1452777" y="133035"/>
                  <a:pt x="1452777" y="133035"/>
                </a:cubicBezTo>
                <a:cubicBezTo>
                  <a:pt x="1452777" y="133035"/>
                  <a:pt x="1452777" y="200012"/>
                  <a:pt x="1494986" y="243134"/>
                </a:cubicBezTo>
                <a:cubicBezTo>
                  <a:pt x="1494986" y="243134"/>
                  <a:pt x="1527102" y="35782"/>
                  <a:pt x="1619779" y="0"/>
                </a:cubicBezTo>
                <a:close/>
              </a:path>
            </a:pathLst>
          </a:custGeom>
          <a:solidFill>
            <a:schemeClr val="accent1">
              <a:lumMod val="75000"/>
            </a:schemeClr>
          </a:solidFill>
          <a:ln>
            <a:noFill/>
          </a:ln>
          <a:effectLst/>
        </p:spPr>
        <p:txBody>
          <a:bodyPr wrap="square" anchor="ctr">
            <a:noAutofit/>
          </a:bodyPr>
          <a:lstStyle/>
          <a:p>
            <a:endParaRPr lang="en-US" sz="900" dirty="0">
              <a:latin typeface="Roboto Light" panose="02000000000000000000" pitchFamily="2" charset="0"/>
            </a:endParaRPr>
          </a:p>
        </p:txBody>
      </p:sp>
      <p:sp>
        <p:nvSpPr>
          <p:cNvPr id="21" name="Freeform 20">
            <a:extLst>
              <a:ext uri="{FF2B5EF4-FFF2-40B4-BE49-F238E27FC236}">
                <a16:creationId xmlns:a16="http://schemas.microsoft.com/office/drawing/2014/main" id="{70B0EE44-0558-2D47-B561-71B328EC1971}"/>
              </a:ext>
            </a:extLst>
          </p:cNvPr>
          <p:cNvSpPr>
            <a:spLocks noChangeAspect="1" noChangeArrowheads="1"/>
          </p:cNvSpPr>
          <p:nvPr/>
        </p:nvSpPr>
        <p:spPr bwMode="auto">
          <a:xfrm>
            <a:off x="3444517" y="4145056"/>
            <a:ext cx="2190005" cy="2712052"/>
          </a:xfrm>
          <a:custGeom>
            <a:avLst/>
            <a:gdLst>
              <a:gd name="connsiteX0" fmla="*/ 1995149 w 4380009"/>
              <a:gd name="connsiteY0" fmla="*/ 0 h 5424103"/>
              <a:gd name="connsiteX1" fmla="*/ 2020740 w 4380009"/>
              <a:gd name="connsiteY1" fmla="*/ 170344 h 5424103"/>
              <a:gd name="connsiteX2" fmla="*/ 2048300 w 4380009"/>
              <a:gd name="connsiteY2" fmla="*/ 60064 h 5424103"/>
              <a:gd name="connsiteX3" fmla="*/ 2048300 w 4380009"/>
              <a:gd name="connsiteY3" fmla="*/ 61048 h 5424103"/>
              <a:gd name="connsiteX4" fmla="*/ 2049284 w 4380009"/>
              <a:gd name="connsiteY4" fmla="*/ 61048 h 5424103"/>
              <a:gd name="connsiteX5" fmla="*/ 2215627 w 4380009"/>
              <a:gd name="connsiteY5" fmla="*/ 205792 h 5424103"/>
              <a:gd name="connsiteX6" fmla="*/ 2275668 w 4380009"/>
              <a:gd name="connsiteY6" fmla="*/ 222531 h 5424103"/>
              <a:gd name="connsiteX7" fmla="*/ 3006987 w 4380009"/>
              <a:gd name="connsiteY7" fmla="*/ 625252 h 5424103"/>
              <a:gd name="connsiteX8" fmla="*/ 3008956 w 4380009"/>
              <a:gd name="connsiteY8" fmla="*/ 625252 h 5424103"/>
              <a:gd name="connsiteX9" fmla="*/ 3009940 w 4380009"/>
              <a:gd name="connsiteY9" fmla="*/ 625252 h 5424103"/>
              <a:gd name="connsiteX10" fmla="*/ 3012893 w 4380009"/>
              <a:gd name="connsiteY10" fmla="*/ 625252 h 5424103"/>
              <a:gd name="connsiteX11" fmla="*/ 3016830 w 4380009"/>
              <a:gd name="connsiteY11" fmla="*/ 625252 h 5424103"/>
              <a:gd name="connsiteX12" fmla="*/ 3017814 w 4380009"/>
              <a:gd name="connsiteY12" fmla="*/ 625252 h 5424103"/>
              <a:gd name="connsiteX13" fmla="*/ 3022736 w 4380009"/>
              <a:gd name="connsiteY13" fmla="*/ 626236 h 5424103"/>
              <a:gd name="connsiteX14" fmla="*/ 3024704 w 4380009"/>
              <a:gd name="connsiteY14" fmla="*/ 626236 h 5424103"/>
              <a:gd name="connsiteX15" fmla="*/ 3028641 w 4380009"/>
              <a:gd name="connsiteY15" fmla="*/ 626236 h 5424103"/>
              <a:gd name="connsiteX16" fmla="*/ 3030610 w 4380009"/>
              <a:gd name="connsiteY16" fmla="*/ 627221 h 5424103"/>
              <a:gd name="connsiteX17" fmla="*/ 3036515 w 4380009"/>
              <a:gd name="connsiteY17" fmla="*/ 627221 h 5424103"/>
              <a:gd name="connsiteX18" fmla="*/ 3039468 w 4380009"/>
              <a:gd name="connsiteY18" fmla="*/ 628206 h 5424103"/>
              <a:gd name="connsiteX19" fmla="*/ 3044390 w 4380009"/>
              <a:gd name="connsiteY19" fmla="*/ 629190 h 5424103"/>
              <a:gd name="connsiteX20" fmla="*/ 3047342 w 4380009"/>
              <a:gd name="connsiteY20" fmla="*/ 630175 h 5424103"/>
              <a:gd name="connsiteX21" fmla="*/ 3055217 w 4380009"/>
              <a:gd name="connsiteY21" fmla="*/ 631160 h 5424103"/>
              <a:gd name="connsiteX22" fmla="*/ 3057185 w 4380009"/>
              <a:gd name="connsiteY22" fmla="*/ 631160 h 5424103"/>
              <a:gd name="connsiteX23" fmla="*/ 3064075 w 4380009"/>
              <a:gd name="connsiteY23" fmla="*/ 633129 h 5424103"/>
              <a:gd name="connsiteX24" fmla="*/ 3066044 w 4380009"/>
              <a:gd name="connsiteY24" fmla="*/ 635098 h 5424103"/>
              <a:gd name="connsiteX25" fmla="*/ 3074902 w 4380009"/>
              <a:gd name="connsiteY25" fmla="*/ 637067 h 5424103"/>
              <a:gd name="connsiteX26" fmla="*/ 3077855 w 4380009"/>
              <a:gd name="connsiteY26" fmla="*/ 637067 h 5424103"/>
              <a:gd name="connsiteX27" fmla="*/ 3084745 w 4380009"/>
              <a:gd name="connsiteY27" fmla="*/ 640021 h 5424103"/>
              <a:gd name="connsiteX28" fmla="*/ 3088682 w 4380009"/>
              <a:gd name="connsiteY28" fmla="*/ 641006 h 5424103"/>
              <a:gd name="connsiteX29" fmla="*/ 3096556 w 4380009"/>
              <a:gd name="connsiteY29" fmla="*/ 644945 h 5424103"/>
              <a:gd name="connsiteX30" fmla="*/ 3098525 w 4380009"/>
              <a:gd name="connsiteY30" fmla="*/ 645929 h 5424103"/>
              <a:gd name="connsiteX31" fmla="*/ 3108368 w 4380009"/>
              <a:gd name="connsiteY31" fmla="*/ 649868 h 5424103"/>
              <a:gd name="connsiteX32" fmla="*/ 3112305 w 4380009"/>
              <a:gd name="connsiteY32" fmla="*/ 650853 h 5424103"/>
              <a:gd name="connsiteX33" fmla="*/ 3119195 w 4380009"/>
              <a:gd name="connsiteY33" fmla="*/ 654791 h 5424103"/>
              <a:gd name="connsiteX34" fmla="*/ 3123132 w 4380009"/>
              <a:gd name="connsiteY34" fmla="*/ 656761 h 5424103"/>
              <a:gd name="connsiteX35" fmla="*/ 3132974 w 4380009"/>
              <a:gd name="connsiteY35" fmla="*/ 661684 h 5424103"/>
              <a:gd name="connsiteX36" fmla="*/ 3135928 w 4380009"/>
              <a:gd name="connsiteY36" fmla="*/ 663653 h 5424103"/>
              <a:gd name="connsiteX37" fmla="*/ 3143802 w 4380009"/>
              <a:gd name="connsiteY37" fmla="*/ 668576 h 5424103"/>
              <a:gd name="connsiteX38" fmla="*/ 3147739 w 4380009"/>
              <a:gd name="connsiteY38" fmla="*/ 670546 h 5424103"/>
              <a:gd name="connsiteX39" fmla="*/ 3157582 w 4380009"/>
              <a:gd name="connsiteY39" fmla="*/ 678423 h 5424103"/>
              <a:gd name="connsiteX40" fmla="*/ 3161519 w 4380009"/>
              <a:gd name="connsiteY40" fmla="*/ 680392 h 5424103"/>
              <a:gd name="connsiteX41" fmla="*/ 3168409 w 4380009"/>
              <a:gd name="connsiteY41" fmla="*/ 686300 h 5424103"/>
              <a:gd name="connsiteX42" fmla="*/ 3172346 w 4380009"/>
              <a:gd name="connsiteY42" fmla="*/ 689254 h 5424103"/>
              <a:gd name="connsiteX43" fmla="*/ 3182188 w 4380009"/>
              <a:gd name="connsiteY43" fmla="*/ 697131 h 5424103"/>
              <a:gd name="connsiteX44" fmla="*/ 3185141 w 4380009"/>
              <a:gd name="connsiteY44" fmla="*/ 700085 h 5424103"/>
              <a:gd name="connsiteX45" fmla="*/ 3192031 w 4380009"/>
              <a:gd name="connsiteY45" fmla="*/ 707962 h 5424103"/>
              <a:gd name="connsiteX46" fmla="*/ 3195968 w 4380009"/>
              <a:gd name="connsiteY46" fmla="*/ 711901 h 5424103"/>
              <a:gd name="connsiteX47" fmla="*/ 3204827 w 4380009"/>
              <a:gd name="connsiteY47" fmla="*/ 721747 h 5424103"/>
              <a:gd name="connsiteX48" fmla="*/ 3278648 w 4380009"/>
              <a:gd name="connsiteY48" fmla="*/ 923600 h 5424103"/>
              <a:gd name="connsiteX49" fmla="*/ 3281601 w 4380009"/>
              <a:gd name="connsiteY49" fmla="*/ 947232 h 5424103"/>
              <a:gd name="connsiteX50" fmla="*/ 3281601 w 4380009"/>
              <a:gd name="connsiteY50" fmla="*/ 948216 h 5424103"/>
              <a:gd name="connsiteX51" fmla="*/ 3281601 w 4380009"/>
              <a:gd name="connsiteY51" fmla="*/ 952155 h 5424103"/>
              <a:gd name="connsiteX52" fmla="*/ 3281601 w 4380009"/>
              <a:gd name="connsiteY52" fmla="*/ 955109 h 5424103"/>
              <a:gd name="connsiteX53" fmla="*/ 3281601 w 4380009"/>
              <a:gd name="connsiteY53" fmla="*/ 958063 h 5424103"/>
              <a:gd name="connsiteX54" fmla="*/ 3281601 w 4380009"/>
              <a:gd name="connsiteY54" fmla="*/ 962001 h 5424103"/>
              <a:gd name="connsiteX55" fmla="*/ 3281601 w 4380009"/>
              <a:gd name="connsiteY55" fmla="*/ 964955 h 5424103"/>
              <a:gd name="connsiteX56" fmla="*/ 3281601 w 4380009"/>
              <a:gd name="connsiteY56" fmla="*/ 972833 h 5424103"/>
              <a:gd name="connsiteX57" fmla="*/ 3281601 w 4380009"/>
              <a:gd name="connsiteY57" fmla="*/ 975787 h 5424103"/>
              <a:gd name="connsiteX58" fmla="*/ 3280616 w 4380009"/>
              <a:gd name="connsiteY58" fmla="*/ 981694 h 5424103"/>
              <a:gd name="connsiteX59" fmla="*/ 3280616 w 4380009"/>
              <a:gd name="connsiteY59" fmla="*/ 984648 h 5424103"/>
              <a:gd name="connsiteX60" fmla="*/ 3280616 w 4380009"/>
              <a:gd name="connsiteY60" fmla="*/ 991541 h 5424103"/>
              <a:gd name="connsiteX61" fmla="*/ 3279632 w 4380009"/>
              <a:gd name="connsiteY61" fmla="*/ 994495 h 5424103"/>
              <a:gd name="connsiteX62" fmla="*/ 3278648 w 4380009"/>
              <a:gd name="connsiteY62" fmla="*/ 1001387 h 5424103"/>
              <a:gd name="connsiteX63" fmla="*/ 3278648 w 4380009"/>
              <a:gd name="connsiteY63" fmla="*/ 1005326 h 5424103"/>
              <a:gd name="connsiteX64" fmla="*/ 3274711 w 4380009"/>
              <a:gd name="connsiteY64" fmla="*/ 1027973 h 5424103"/>
              <a:gd name="connsiteX65" fmla="*/ 3274711 w 4380009"/>
              <a:gd name="connsiteY65" fmla="*/ 1030927 h 5424103"/>
              <a:gd name="connsiteX66" fmla="*/ 3272742 w 4380009"/>
              <a:gd name="connsiteY66" fmla="*/ 1039789 h 5424103"/>
              <a:gd name="connsiteX67" fmla="*/ 3272742 w 4380009"/>
              <a:gd name="connsiteY67" fmla="*/ 1043727 h 5424103"/>
              <a:gd name="connsiteX68" fmla="*/ 3269789 w 4380009"/>
              <a:gd name="connsiteY68" fmla="*/ 1053574 h 5424103"/>
              <a:gd name="connsiteX69" fmla="*/ 3268805 w 4380009"/>
              <a:gd name="connsiteY69" fmla="*/ 1057512 h 5424103"/>
              <a:gd name="connsiteX70" fmla="*/ 3265852 w 4380009"/>
              <a:gd name="connsiteY70" fmla="*/ 1070313 h 5424103"/>
              <a:gd name="connsiteX71" fmla="*/ 3264868 w 4380009"/>
              <a:gd name="connsiteY71" fmla="*/ 1071297 h 5424103"/>
              <a:gd name="connsiteX72" fmla="*/ 3260931 w 4380009"/>
              <a:gd name="connsiteY72" fmla="*/ 1086067 h 5424103"/>
              <a:gd name="connsiteX73" fmla="*/ 3260931 w 4380009"/>
              <a:gd name="connsiteY73" fmla="*/ 1090006 h 5424103"/>
              <a:gd name="connsiteX74" fmla="*/ 3256994 w 4380009"/>
              <a:gd name="connsiteY74" fmla="*/ 1100837 h 5424103"/>
              <a:gd name="connsiteX75" fmla="*/ 3255025 w 4380009"/>
              <a:gd name="connsiteY75" fmla="*/ 1106745 h 5424103"/>
              <a:gd name="connsiteX76" fmla="*/ 3251088 w 4380009"/>
              <a:gd name="connsiteY76" fmla="*/ 1117576 h 5424103"/>
              <a:gd name="connsiteX77" fmla="*/ 3249120 w 4380009"/>
              <a:gd name="connsiteY77" fmla="*/ 1122499 h 5424103"/>
              <a:gd name="connsiteX78" fmla="*/ 3244198 w 4380009"/>
              <a:gd name="connsiteY78" fmla="*/ 1136284 h 5424103"/>
              <a:gd name="connsiteX79" fmla="*/ 3243214 w 4380009"/>
              <a:gd name="connsiteY79" fmla="*/ 1139238 h 5424103"/>
              <a:gd name="connsiteX80" fmla="*/ 3236324 w 4380009"/>
              <a:gd name="connsiteY80" fmla="*/ 1156962 h 5424103"/>
              <a:gd name="connsiteX81" fmla="*/ 3235340 w 4380009"/>
              <a:gd name="connsiteY81" fmla="*/ 1159916 h 5424103"/>
              <a:gd name="connsiteX82" fmla="*/ 3228450 w 4380009"/>
              <a:gd name="connsiteY82" fmla="*/ 1174685 h 5424103"/>
              <a:gd name="connsiteX83" fmla="*/ 3226481 w 4380009"/>
              <a:gd name="connsiteY83" fmla="*/ 1180593 h 5424103"/>
              <a:gd name="connsiteX84" fmla="*/ 3220576 w 4380009"/>
              <a:gd name="connsiteY84" fmla="*/ 1194379 h 5424103"/>
              <a:gd name="connsiteX85" fmla="*/ 3217622 w 4380009"/>
              <a:gd name="connsiteY85" fmla="*/ 1200286 h 5424103"/>
              <a:gd name="connsiteX86" fmla="*/ 3210732 w 4380009"/>
              <a:gd name="connsiteY86" fmla="*/ 1215056 h 5424103"/>
              <a:gd name="connsiteX87" fmla="*/ 3207780 w 4380009"/>
              <a:gd name="connsiteY87" fmla="*/ 1218995 h 5424103"/>
              <a:gd name="connsiteX88" fmla="*/ 3197937 w 4380009"/>
              <a:gd name="connsiteY88" fmla="*/ 1239672 h 5424103"/>
              <a:gd name="connsiteX89" fmla="*/ 3195968 w 4380009"/>
              <a:gd name="connsiteY89" fmla="*/ 1242626 h 5424103"/>
              <a:gd name="connsiteX90" fmla="*/ 3186126 w 4380009"/>
              <a:gd name="connsiteY90" fmla="*/ 1260350 h 5424103"/>
              <a:gd name="connsiteX91" fmla="*/ 3182188 w 4380009"/>
              <a:gd name="connsiteY91" fmla="*/ 1267243 h 5424103"/>
              <a:gd name="connsiteX92" fmla="*/ 3174314 w 4380009"/>
              <a:gd name="connsiteY92" fmla="*/ 1282012 h 5424103"/>
              <a:gd name="connsiteX93" fmla="*/ 3169393 w 4380009"/>
              <a:gd name="connsiteY93" fmla="*/ 1288905 h 5424103"/>
              <a:gd name="connsiteX94" fmla="*/ 3159550 w 4380009"/>
              <a:gd name="connsiteY94" fmla="*/ 1304659 h 5424103"/>
              <a:gd name="connsiteX95" fmla="*/ 3155613 w 4380009"/>
              <a:gd name="connsiteY95" fmla="*/ 1311552 h 5424103"/>
              <a:gd name="connsiteX96" fmla="*/ 3141833 w 4380009"/>
              <a:gd name="connsiteY96" fmla="*/ 1334199 h 5424103"/>
              <a:gd name="connsiteX97" fmla="*/ 3124116 w 4380009"/>
              <a:gd name="connsiteY97" fmla="*/ 1314506 h 5424103"/>
              <a:gd name="connsiteX98" fmla="*/ 3165456 w 4380009"/>
              <a:gd name="connsiteY98" fmla="*/ 1471065 h 5424103"/>
              <a:gd name="connsiteX99" fmla="*/ 3164472 w 4380009"/>
              <a:gd name="connsiteY99" fmla="*/ 1473034 h 5424103"/>
              <a:gd name="connsiteX100" fmla="*/ 3163487 w 4380009"/>
              <a:gd name="connsiteY100" fmla="*/ 1485834 h 5424103"/>
              <a:gd name="connsiteX101" fmla="*/ 3163487 w 4380009"/>
              <a:gd name="connsiteY101" fmla="*/ 1487804 h 5424103"/>
              <a:gd name="connsiteX102" fmla="*/ 3158566 w 4380009"/>
              <a:gd name="connsiteY102" fmla="*/ 1517343 h 5424103"/>
              <a:gd name="connsiteX103" fmla="*/ 3157582 w 4380009"/>
              <a:gd name="connsiteY103" fmla="*/ 1521282 h 5424103"/>
              <a:gd name="connsiteX104" fmla="*/ 3154629 w 4380009"/>
              <a:gd name="connsiteY104" fmla="*/ 1531128 h 5424103"/>
              <a:gd name="connsiteX105" fmla="*/ 3153644 w 4380009"/>
              <a:gd name="connsiteY105" fmla="*/ 1536051 h 5424103"/>
              <a:gd name="connsiteX106" fmla="*/ 3147739 w 4380009"/>
              <a:gd name="connsiteY106" fmla="*/ 1549837 h 5424103"/>
              <a:gd name="connsiteX107" fmla="*/ 3118210 w 4380009"/>
              <a:gd name="connsiteY107" fmla="*/ 1607931 h 5424103"/>
              <a:gd name="connsiteX108" fmla="*/ 2912496 w 4380009"/>
              <a:gd name="connsiteY108" fmla="*/ 1709350 h 5424103"/>
              <a:gd name="connsiteX109" fmla="*/ 2406577 w 4380009"/>
              <a:gd name="connsiteY109" fmla="*/ 2043145 h 5424103"/>
              <a:gd name="connsiteX110" fmla="*/ 2389844 w 4380009"/>
              <a:gd name="connsiteY110" fmla="*/ 2136687 h 5424103"/>
              <a:gd name="connsiteX111" fmla="*/ 2398703 w 4380009"/>
              <a:gd name="connsiteY111" fmla="*/ 2104193 h 5424103"/>
              <a:gd name="connsiteX112" fmla="*/ 2403624 w 4380009"/>
              <a:gd name="connsiteY112" fmla="*/ 2107147 h 5424103"/>
              <a:gd name="connsiteX113" fmla="*/ 2440043 w 4380009"/>
              <a:gd name="connsiteY113" fmla="*/ 2113055 h 5424103"/>
              <a:gd name="connsiteX114" fmla="*/ 2535518 w 4380009"/>
              <a:gd name="connsiteY114" fmla="*/ 2203643 h 5424103"/>
              <a:gd name="connsiteX115" fmla="*/ 2902654 w 4380009"/>
              <a:gd name="connsiteY115" fmla="*/ 2296200 h 5424103"/>
              <a:gd name="connsiteX116" fmla="*/ 3393808 w 4380009"/>
              <a:gd name="connsiteY116" fmla="*/ 2435035 h 5424103"/>
              <a:gd name="connsiteX117" fmla="*/ 3765866 w 4380009"/>
              <a:gd name="connsiteY117" fmla="*/ 2522669 h 5424103"/>
              <a:gd name="connsiteX118" fmla="*/ 3940083 w 4380009"/>
              <a:gd name="connsiteY118" fmla="*/ 2529562 h 5424103"/>
              <a:gd name="connsiteX119" fmla="*/ 3943036 w 4380009"/>
              <a:gd name="connsiteY119" fmla="*/ 2527593 h 5424103"/>
              <a:gd name="connsiteX120" fmla="*/ 3960753 w 4380009"/>
              <a:gd name="connsiteY120" fmla="*/ 2516761 h 5424103"/>
              <a:gd name="connsiteX121" fmla="*/ 3966658 w 4380009"/>
              <a:gd name="connsiteY121" fmla="*/ 2507899 h 5424103"/>
              <a:gd name="connsiteX122" fmla="*/ 3963706 w 4380009"/>
              <a:gd name="connsiteY122" fmla="*/ 2490176 h 5424103"/>
              <a:gd name="connsiteX123" fmla="*/ 3962721 w 4380009"/>
              <a:gd name="connsiteY123" fmla="*/ 2479345 h 5424103"/>
              <a:gd name="connsiteX124" fmla="*/ 3958784 w 4380009"/>
              <a:gd name="connsiteY124" fmla="*/ 2450790 h 5424103"/>
              <a:gd name="connsiteX125" fmla="*/ 3955831 w 4380009"/>
              <a:gd name="connsiteY125" fmla="*/ 2437005 h 5424103"/>
              <a:gd name="connsiteX126" fmla="*/ 3947957 w 4380009"/>
              <a:gd name="connsiteY126" fmla="*/ 2385803 h 5424103"/>
              <a:gd name="connsiteX127" fmla="*/ 3942051 w 4380009"/>
              <a:gd name="connsiteY127" fmla="*/ 2348387 h 5424103"/>
              <a:gd name="connsiteX128" fmla="*/ 3939098 w 4380009"/>
              <a:gd name="connsiteY128" fmla="*/ 2328693 h 5424103"/>
              <a:gd name="connsiteX129" fmla="*/ 3933193 w 4380009"/>
              <a:gd name="connsiteY129" fmla="*/ 2292261 h 5424103"/>
              <a:gd name="connsiteX130" fmla="*/ 3938114 w 4380009"/>
              <a:gd name="connsiteY130" fmla="*/ 2310970 h 5424103"/>
              <a:gd name="connsiteX131" fmla="*/ 3818032 w 4380009"/>
              <a:gd name="connsiteY131" fmla="*/ 1551806 h 5424103"/>
              <a:gd name="connsiteX132" fmla="*/ 3921382 w 4380009"/>
              <a:gd name="connsiteY132" fmla="*/ 1444479 h 5424103"/>
              <a:gd name="connsiteX133" fmla="*/ 3916460 w 4380009"/>
              <a:gd name="connsiteY133" fmla="*/ 1428725 h 5424103"/>
              <a:gd name="connsiteX134" fmla="*/ 3915476 w 4380009"/>
              <a:gd name="connsiteY134" fmla="*/ 1423802 h 5424103"/>
              <a:gd name="connsiteX135" fmla="*/ 3946973 w 4380009"/>
              <a:gd name="connsiteY135" fmla="*/ 1400170 h 5424103"/>
              <a:gd name="connsiteX136" fmla="*/ 3946973 w 4380009"/>
              <a:gd name="connsiteY136" fmla="*/ 1394262 h 5424103"/>
              <a:gd name="connsiteX137" fmla="*/ 3736337 w 4380009"/>
              <a:gd name="connsiteY137" fmla="*/ 1245580 h 5424103"/>
              <a:gd name="connsiteX138" fmla="*/ 3713699 w 4380009"/>
              <a:gd name="connsiteY138" fmla="*/ 1132346 h 5424103"/>
              <a:gd name="connsiteX139" fmla="*/ 3701888 w 4380009"/>
              <a:gd name="connsiteY139" fmla="*/ 1069328 h 5424103"/>
              <a:gd name="connsiteX140" fmla="*/ 3763897 w 4380009"/>
              <a:gd name="connsiteY140" fmla="*/ 1059482 h 5424103"/>
              <a:gd name="connsiteX141" fmla="*/ 3755038 w 4380009"/>
              <a:gd name="connsiteY141" fmla="*/ 1050620 h 5424103"/>
              <a:gd name="connsiteX142" fmla="*/ 3787520 w 4380009"/>
              <a:gd name="connsiteY142" fmla="*/ 1063420 h 5424103"/>
              <a:gd name="connsiteX143" fmla="*/ 3787520 w 4380009"/>
              <a:gd name="connsiteY143" fmla="*/ 1061451 h 5424103"/>
              <a:gd name="connsiteX144" fmla="*/ 3787520 w 4380009"/>
              <a:gd name="connsiteY144" fmla="*/ 1058497 h 5424103"/>
              <a:gd name="connsiteX145" fmla="*/ 3787520 w 4380009"/>
              <a:gd name="connsiteY145" fmla="*/ 1055543 h 5424103"/>
              <a:gd name="connsiteX146" fmla="*/ 3787520 w 4380009"/>
              <a:gd name="connsiteY146" fmla="*/ 1052589 h 5424103"/>
              <a:gd name="connsiteX147" fmla="*/ 3788504 w 4380009"/>
              <a:gd name="connsiteY147" fmla="*/ 1050620 h 5424103"/>
              <a:gd name="connsiteX148" fmla="*/ 3883979 w 4380009"/>
              <a:gd name="connsiteY148" fmla="*/ 910800 h 5424103"/>
              <a:gd name="connsiteX149" fmla="*/ 3882995 w 4380009"/>
              <a:gd name="connsiteY149" fmla="*/ 910800 h 5424103"/>
              <a:gd name="connsiteX150" fmla="*/ 3867246 w 4380009"/>
              <a:gd name="connsiteY150" fmla="*/ 903907 h 5424103"/>
              <a:gd name="connsiteX151" fmla="*/ 3883979 w 4380009"/>
              <a:gd name="connsiteY151" fmla="*/ 907846 h 5424103"/>
              <a:gd name="connsiteX152" fmla="*/ 3909570 w 4380009"/>
              <a:gd name="connsiteY152" fmla="*/ 920646 h 5424103"/>
              <a:gd name="connsiteX153" fmla="*/ 4016856 w 4380009"/>
              <a:gd name="connsiteY153" fmla="*/ 890122 h 5424103"/>
              <a:gd name="connsiteX154" fmla="*/ 4018825 w 4380009"/>
              <a:gd name="connsiteY154" fmla="*/ 891107 h 5424103"/>
              <a:gd name="connsiteX155" fmla="*/ 4027684 w 4380009"/>
              <a:gd name="connsiteY155" fmla="*/ 893076 h 5424103"/>
              <a:gd name="connsiteX156" fmla="*/ 4030636 w 4380009"/>
              <a:gd name="connsiteY156" fmla="*/ 894061 h 5424103"/>
              <a:gd name="connsiteX157" fmla="*/ 4040479 w 4380009"/>
              <a:gd name="connsiteY157" fmla="*/ 897999 h 5424103"/>
              <a:gd name="connsiteX158" fmla="*/ 4041464 w 4380009"/>
              <a:gd name="connsiteY158" fmla="*/ 897999 h 5424103"/>
              <a:gd name="connsiteX159" fmla="*/ 4042448 w 4380009"/>
              <a:gd name="connsiteY159" fmla="*/ 898984 h 5424103"/>
              <a:gd name="connsiteX160" fmla="*/ 4058196 w 4380009"/>
              <a:gd name="connsiteY160" fmla="*/ 904892 h 5424103"/>
              <a:gd name="connsiteX161" fmla="*/ 4081819 w 4380009"/>
              <a:gd name="connsiteY161" fmla="*/ 903907 h 5424103"/>
              <a:gd name="connsiteX162" fmla="*/ 4143828 w 4380009"/>
              <a:gd name="connsiteY162" fmla="*/ 930493 h 5424103"/>
              <a:gd name="connsiteX163" fmla="*/ 4146781 w 4380009"/>
              <a:gd name="connsiteY163" fmla="*/ 932462 h 5424103"/>
              <a:gd name="connsiteX164" fmla="*/ 4160561 w 4380009"/>
              <a:gd name="connsiteY164" fmla="*/ 932462 h 5424103"/>
              <a:gd name="connsiteX165" fmla="*/ 4161546 w 4380009"/>
              <a:gd name="connsiteY165" fmla="*/ 933447 h 5424103"/>
              <a:gd name="connsiteX166" fmla="*/ 4243240 w 4380009"/>
              <a:gd name="connsiteY166" fmla="*/ 1116591 h 5424103"/>
              <a:gd name="connsiteX167" fmla="*/ 4241272 w 4380009"/>
              <a:gd name="connsiteY167" fmla="*/ 1157947 h 5424103"/>
              <a:gd name="connsiteX168" fmla="*/ 4206822 w 4380009"/>
              <a:gd name="connsiteY168" fmla="*/ 1300721 h 5424103"/>
              <a:gd name="connsiteX169" fmla="*/ 4209775 w 4380009"/>
              <a:gd name="connsiteY169" fmla="*/ 1299736 h 5424103"/>
              <a:gd name="connsiteX170" fmla="*/ 4234382 w 4380009"/>
              <a:gd name="connsiteY170" fmla="*/ 1390323 h 5424103"/>
              <a:gd name="connsiteX171" fmla="*/ 4271784 w 4380009"/>
              <a:gd name="connsiteY171" fmla="*/ 1395247 h 5424103"/>
              <a:gd name="connsiteX172" fmla="*/ 4264894 w 4380009"/>
              <a:gd name="connsiteY172" fmla="*/ 2853511 h 5424103"/>
              <a:gd name="connsiteX173" fmla="*/ 4261942 w 4380009"/>
              <a:gd name="connsiteY173" fmla="*/ 2856465 h 5424103"/>
              <a:gd name="connsiteX174" fmla="*/ 4253084 w 4380009"/>
              <a:gd name="connsiteY174" fmla="*/ 2864342 h 5424103"/>
              <a:gd name="connsiteX175" fmla="*/ 4207806 w 4380009"/>
              <a:gd name="connsiteY175" fmla="*/ 2892897 h 5424103"/>
              <a:gd name="connsiteX176" fmla="*/ 2883952 w 4380009"/>
              <a:gd name="connsiteY176" fmla="*/ 2852526 h 5424103"/>
              <a:gd name="connsiteX177" fmla="*/ 2808163 w 4380009"/>
              <a:gd name="connsiteY177" fmla="*/ 3093765 h 5424103"/>
              <a:gd name="connsiteX178" fmla="*/ 2684144 w 4380009"/>
              <a:gd name="connsiteY178" fmla="*/ 3526026 h 5424103"/>
              <a:gd name="connsiteX179" fmla="*/ 2682175 w 4380009"/>
              <a:gd name="connsiteY179" fmla="*/ 3529965 h 5424103"/>
              <a:gd name="connsiteX180" fmla="*/ 2669380 w 4380009"/>
              <a:gd name="connsiteY180" fmla="*/ 3585105 h 5424103"/>
              <a:gd name="connsiteX181" fmla="*/ 2666427 w 4380009"/>
              <a:gd name="connsiteY181" fmla="*/ 3604798 h 5424103"/>
              <a:gd name="connsiteX182" fmla="*/ 2665442 w 4380009"/>
              <a:gd name="connsiteY182" fmla="*/ 3612675 h 5424103"/>
              <a:gd name="connsiteX183" fmla="*/ 2663474 w 4380009"/>
              <a:gd name="connsiteY183" fmla="*/ 3628429 h 5424103"/>
              <a:gd name="connsiteX184" fmla="*/ 2662490 w 4380009"/>
              <a:gd name="connsiteY184" fmla="*/ 3638276 h 5424103"/>
              <a:gd name="connsiteX185" fmla="*/ 2661505 w 4380009"/>
              <a:gd name="connsiteY185" fmla="*/ 3654030 h 5424103"/>
              <a:gd name="connsiteX186" fmla="*/ 2660521 w 4380009"/>
              <a:gd name="connsiteY186" fmla="*/ 3665846 h 5424103"/>
              <a:gd name="connsiteX187" fmla="*/ 2659537 w 4380009"/>
              <a:gd name="connsiteY187" fmla="*/ 3682585 h 5424103"/>
              <a:gd name="connsiteX188" fmla="*/ 2658552 w 4380009"/>
              <a:gd name="connsiteY188" fmla="*/ 3695385 h 5424103"/>
              <a:gd name="connsiteX189" fmla="*/ 2658552 w 4380009"/>
              <a:gd name="connsiteY189" fmla="*/ 3716063 h 5424103"/>
              <a:gd name="connsiteX190" fmla="*/ 2657568 w 4380009"/>
              <a:gd name="connsiteY190" fmla="*/ 3727879 h 5424103"/>
              <a:gd name="connsiteX191" fmla="*/ 2657568 w 4380009"/>
              <a:gd name="connsiteY191" fmla="*/ 3751510 h 5424103"/>
              <a:gd name="connsiteX192" fmla="*/ 2657568 w 4380009"/>
              <a:gd name="connsiteY192" fmla="*/ 3762341 h 5424103"/>
              <a:gd name="connsiteX193" fmla="*/ 2657568 w 4380009"/>
              <a:gd name="connsiteY193" fmla="*/ 3797789 h 5424103"/>
              <a:gd name="connsiteX194" fmla="*/ 2657568 w 4380009"/>
              <a:gd name="connsiteY194" fmla="*/ 3799758 h 5424103"/>
              <a:gd name="connsiteX195" fmla="*/ 2657568 w 4380009"/>
              <a:gd name="connsiteY195" fmla="*/ 3838159 h 5424103"/>
              <a:gd name="connsiteX196" fmla="*/ 2657568 w 4380009"/>
              <a:gd name="connsiteY196" fmla="*/ 3848991 h 5424103"/>
              <a:gd name="connsiteX197" fmla="*/ 2657568 w 4380009"/>
              <a:gd name="connsiteY197" fmla="*/ 3877545 h 5424103"/>
              <a:gd name="connsiteX198" fmla="*/ 2657568 w 4380009"/>
              <a:gd name="connsiteY198" fmla="*/ 3892315 h 5424103"/>
              <a:gd name="connsiteX199" fmla="*/ 2657568 w 4380009"/>
              <a:gd name="connsiteY199" fmla="*/ 3919885 h 5424103"/>
              <a:gd name="connsiteX200" fmla="*/ 2658552 w 4380009"/>
              <a:gd name="connsiteY200" fmla="*/ 3936624 h 5424103"/>
              <a:gd name="connsiteX201" fmla="*/ 2658552 w 4380009"/>
              <a:gd name="connsiteY201" fmla="*/ 3963210 h 5424103"/>
              <a:gd name="connsiteX202" fmla="*/ 2659537 w 4380009"/>
              <a:gd name="connsiteY202" fmla="*/ 3979949 h 5424103"/>
              <a:gd name="connsiteX203" fmla="*/ 2659537 w 4380009"/>
              <a:gd name="connsiteY203" fmla="*/ 4008503 h 5424103"/>
              <a:gd name="connsiteX204" fmla="*/ 2660521 w 4380009"/>
              <a:gd name="connsiteY204" fmla="*/ 4023273 h 5424103"/>
              <a:gd name="connsiteX205" fmla="*/ 2661505 w 4380009"/>
              <a:gd name="connsiteY205" fmla="*/ 4055767 h 5424103"/>
              <a:gd name="connsiteX206" fmla="*/ 2661505 w 4380009"/>
              <a:gd name="connsiteY206" fmla="*/ 4067583 h 5424103"/>
              <a:gd name="connsiteX207" fmla="*/ 2664458 w 4380009"/>
              <a:gd name="connsiteY207" fmla="*/ 4157185 h 5424103"/>
              <a:gd name="connsiteX208" fmla="*/ 2664458 w 4380009"/>
              <a:gd name="connsiteY208" fmla="*/ 4159155 h 5424103"/>
              <a:gd name="connsiteX209" fmla="*/ 2665442 w 4380009"/>
              <a:gd name="connsiteY209" fmla="*/ 4171955 h 5424103"/>
              <a:gd name="connsiteX210" fmla="*/ 2666427 w 4380009"/>
              <a:gd name="connsiteY210" fmla="*/ 4205433 h 5424103"/>
              <a:gd name="connsiteX211" fmla="*/ 2667411 w 4380009"/>
              <a:gd name="connsiteY211" fmla="*/ 4212326 h 5424103"/>
              <a:gd name="connsiteX212" fmla="*/ 2668395 w 4380009"/>
              <a:gd name="connsiteY212" fmla="*/ 4246789 h 5424103"/>
              <a:gd name="connsiteX213" fmla="*/ 2677254 w 4380009"/>
              <a:gd name="connsiteY213" fmla="*/ 4725327 h 5424103"/>
              <a:gd name="connsiteX214" fmla="*/ 2498115 w 4380009"/>
              <a:gd name="connsiteY214" fmla="*/ 4811977 h 5424103"/>
              <a:gd name="connsiteX215" fmla="*/ 2371604 w 4380009"/>
              <a:gd name="connsiteY215" fmla="*/ 5413197 h 5424103"/>
              <a:gd name="connsiteX216" fmla="*/ 2370975 w 4380009"/>
              <a:gd name="connsiteY216" fmla="*/ 5424103 h 5424103"/>
              <a:gd name="connsiteX217" fmla="*/ 1979377 w 4380009"/>
              <a:gd name="connsiteY217" fmla="*/ 5424103 h 5424103"/>
              <a:gd name="connsiteX218" fmla="*/ 1984814 w 4380009"/>
              <a:gd name="connsiteY218" fmla="*/ 5368549 h 5424103"/>
              <a:gd name="connsiteX219" fmla="*/ 2063064 w 4380009"/>
              <a:gd name="connsiteY219" fmla="*/ 4963613 h 5424103"/>
              <a:gd name="connsiteX220" fmla="*/ 2063064 w 4380009"/>
              <a:gd name="connsiteY220" fmla="*/ 4958689 h 5424103"/>
              <a:gd name="connsiteX221" fmla="*/ 2064048 w 4380009"/>
              <a:gd name="connsiteY221" fmla="*/ 4953766 h 5424103"/>
              <a:gd name="connsiteX222" fmla="*/ 2066017 w 4380009"/>
              <a:gd name="connsiteY222" fmla="*/ 4947858 h 5424103"/>
              <a:gd name="connsiteX223" fmla="*/ 2066017 w 4380009"/>
              <a:gd name="connsiteY223" fmla="*/ 4943919 h 5424103"/>
              <a:gd name="connsiteX224" fmla="*/ 2067986 w 4380009"/>
              <a:gd name="connsiteY224" fmla="*/ 4935057 h 5424103"/>
              <a:gd name="connsiteX225" fmla="*/ 2067986 w 4380009"/>
              <a:gd name="connsiteY225" fmla="*/ 4934073 h 5424103"/>
              <a:gd name="connsiteX226" fmla="*/ 2067986 w 4380009"/>
              <a:gd name="connsiteY226" fmla="*/ 4928165 h 5424103"/>
              <a:gd name="connsiteX227" fmla="*/ 2067986 w 4380009"/>
              <a:gd name="connsiteY227" fmla="*/ 4926196 h 5424103"/>
              <a:gd name="connsiteX228" fmla="*/ 2067986 w 4380009"/>
              <a:gd name="connsiteY228" fmla="*/ 4922257 h 5424103"/>
              <a:gd name="connsiteX229" fmla="*/ 2067986 w 4380009"/>
              <a:gd name="connsiteY229" fmla="*/ 4920288 h 5424103"/>
              <a:gd name="connsiteX230" fmla="*/ 2067001 w 4380009"/>
              <a:gd name="connsiteY230" fmla="*/ 4917334 h 5424103"/>
              <a:gd name="connsiteX231" fmla="*/ 2048300 w 4380009"/>
              <a:gd name="connsiteY231" fmla="*/ 4894687 h 5424103"/>
              <a:gd name="connsiteX232" fmla="*/ 1933139 w 4380009"/>
              <a:gd name="connsiteY232" fmla="*/ 4838562 h 5424103"/>
              <a:gd name="connsiteX233" fmla="*/ 1933139 w 4380009"/>
              <a:gd name="connsiteY233" fmla="*/ 4839547 h 5424103"/>
              <a:gd name="connsiteX234" fmla="*/ 1932155 w 4380009"/>
              <a:gd name="connsiteY234" fmla="*/ 4838562 h 5424103"/>
              <a:gd name="connsiteX235" fmla="*/ 1888847 w 4380009"/>
              <a:gd name="connsiteY235" fmla="*/ 4824777 h 5424103"/>
              <a:gd name="connsiteX236" fmla="*/ 1879988 w 4380009"/>
              <a:gd name="connsiteY236" fmla="*/ 4824777 h 5424103"/>
              <a:gd name="connsiteX237" fmla="*/ 1879988 w 4380009"/>
              <a:gd name="connsiteY237" fmla="*/ 4828715 h 5424103"/>
              <a:gd name="connsiteX238" fmla="*/ 1875067 w 4380009"/>
              <a:gd name="connsiteY238" fmla="*/ 4828715 h 5424103"/>
              <a:gd name="connsiteX239" fmla="*/ 1874083 w 4380009"/>
              <a:gd name="connsiteY239" fmla="*/ 4823793 h 5424103"/>
              <a:gd name="connsiteX240" fmla="*/ 1850460 w 4380009"/>
              <a:gd name="connsiteY240" fmla="*/ 4823793 h 5424103"/>
              <a:gd name="connsiteX241" fmla="*/ 1814042 w 4380009"/>
              <a:gd name="connsiteY241" fmla="*/ 4824777 h 5424103"/>
              <a:gd name="connsiteX242" fmla="*/ 1757938 w 4380009"/>
              <a:gd name="connsiteY242" fmla="*/ 4841516 h 5424103"/>
              <a:gd name="connsiteX243" fmla="*/ 1636872 w 4380009"/>
              <a:gd name="connsiteY243" fmla="*/ 4957705 h 5424103"/>
              <a:gd name="connsiteX244" fmla="*/ 1615218 w 4380009"/>
              <a:gd name="connsiteY244" fmla="*/ 4983305 h 5424103"/>
              <a:gd name="connsiteX245" fmla="*/ 1581752 w 4380009"/>
              <a:gd name="connsiteY245" fmla="*/ 5025645 h 5424103"/>
              <a:gd name="connsiteX246" fmla="*/ 1513837 w 4380009"/>
              <a:gd name="connsiteY246" fmla="*/ 5121156 h 5424103"/>
              <a:gd name="connsiteX247" fmla="*/ 1492183 w 4380009"/>
              <a:gd name="connsiteY247" fmla="*/ 5156603 h 5424103"/>
              <a:gd name="connsiteX248" fmla="*/ 1406428 w 4380009"/>
              <a:gd name="connsiteY248" fmla="*/ 5342825 h 5424103"/>
              <a:gd name="connsiteX249" fmla="*/ 1385518 w 4380009"/>
              <a:gd name="connsiteY249" fmla="*/ 5424103 h 5424103"/>
              <a:gd name="connsiteX250" fmla="*/ 912676 w 4380009"/>
              <a:gd name="connsiteY250" fmla="*/ 5424103 h 5424103"/>
              <a:gd name="connsiteX251" fmla="*/ 930160 w 4380009"/>
              <a:gd name="connsiteY251" fmla="*/ 5318086 h 5424103"/>
              <a:gd name="connsiteX252" fmla="*/ 1277610 w 4380009"/>
              <a:gd name="connsiteY252" fmla="*/ 4667233 h 5424103"/>
              <a:gd name="connsiteX253" fmla="*/ 1254972 w 4380009"/>
              <a:gd name="connsiteY253" fmla="*/ 4636709 h 5424103"/>
              <a:gd name="connsiteX254" fmla="*/ 1247098 w 4380009"/>
              <a:gd name="connsiteY254" fmla="*/ 4589446 h 5424103"/>
              <a:gd name="connsiteX255" fmla="*/ 1274657 w 4380009"/>
              <a:gd name="connsiteY255" fmla="*/ 4434857 h 5424103"/>
              <a:gd name="connsiteX256" fmla="*/ 1276626 w 4380009"/>
              <a:gd name="connsiteY256" fmla="*/ 4424025 h 5424103"/>
              <a:gd name="connsiteX257" fmla="*/ 1303201 w 4380009"/>
              <a:gd name="connsiteY257" fmla="*/ 4192633 h 5424103"/>
              <a:gd name="connsiteX258" fmla="*/ 1306154 w 4380009"/>
              <a:gd name="connsiteY258" fmla="*/ 4149308 h 5424103"/>
              <a:gd name="connsiteX259" fmla="*/ 1307139 w 4380009"/>
              <a:gd name="connsiteY259" fmla="*/ 4142416 h 5424103"/>
              <a:gd name="connsiteX260" fmla="*/ 1315013 w 4380009"/>
              <a:gd name="connsiteY260" fmla="*/ 4002596 h 5424103"/>
              <a:gd name="connsiteX261" fmla="*/ 1315013 w 4380009"/>
              <a:gd name="connsiteY261" fmla="*/ 4003580 h 5424103"/>
              <a:gd name="connsiteX262" fmla="*/ 1320918 w 4380009"/>
              <a:gd name="connsiteY262" fmla="*/ 3608736 h 5424103"/>
              <a:gd name="connsiteX263" fmla="*/ 1293359 w 4380009"/>
              <a:gd name="connsiteY263" fmla="*/ 2700891 h 5424103"/>
              <a:gd name="connsiteX264" fmla="*/ 1290406 w 4380009"/>
              <a:gd name="connsiteY264" fmla="*/ 2657566 h 5424103"/>
              <a:gd name="connsiteX265" fmla="*/ 1285484 w 4380009"/>
              <a:gd name="connsiteY265" fmla="*/ 2658551 h 5424103"/>
              <a:gd name="connsiteX266" fmla="*/ 1285484 w 4380009"/>
              <a:gd name="connsiteY266" fmla="*/ 2679228 h 5424103"/>
              <a:gd name="connsiteX267" fmla="*/ 1282532 w 4380009"/>
              <a:gd name="connsiteY267" fmla="*/ 2659535 h 5424103"/>
              <a:gd name="connsiteX268" fmla="*/ 46278 w 4380009"/>
              <a:gd name="connsiteY268" fmla="*/ 2332632 h 5424103"/>
              <a:gd name="connsiteX269" fmla="*/ 37420 w 4380009"/>
              <a:gd name="connsiteY269" fmla="*/ 2317862 h 5424103"/>
              <a:gd name="connsiteX270" fmla="*/ 20687 w 4380009"/>
              <a:gd name="connsiteY270" fmla="*/ 2278476 h 5424103"/>
              <a:gd name="connsiteX271" fmla="*/ 1986 w 4380009"/>
              <a:gd name="connsiteY271" fmla="*/ 2187889 h 5424103"/>
              <a:gd name="connsiteX272" fmla="*/ 17 w 4380009"/>
              <a:gd name="connsiteY272" fmla="*/ 2136687 h 5424103"/>
              <a:gd name="connsiteX273" fmla="*/ 387823 w 4380009"/>
              <a:gd name="connsiteY273" fmla="*/ 905877 h 5424103"/>
              <a:gd name="connsiteX274" fmla="*/ 446879 w 4380009"/>
              <a:gd name="connsiteY274" fmla="*/ 912769 h 5424103"/>
              <a:gd name="connsiteX275" fmla="*/ 491172 w 4380009"/>
              <a:gd name="connsiteY275" fmla="*/ 833997 h 5424103"/>
              <a:gd name="connsiteX276" fmla="*/ 493140 w 4380009"/>
              <a:gd name="connsiteY276" fmla="*/ 834982 h 5424103"/>
              <a:gd name="connsiteX277" fmla="*/ 485266 w 4380009"/>
              <a:gd name="connsiteY277" fmla="*/ 763103 h 5424103"/>
              <a:gd name="connsiteX278" fmla="*/ 490188 w 4380009"/>
              <a:gd name="connsiteY278" fmla="*/ 703039 h 5424103"/>
              <a:gd name="connsiteX279" fmla="*/ 500030 w 4380009"/>
              <a:gd name="connsiteY279" fmla="*/ 648883 h 5424103"/>
              <a:gd name="connsiteX280" fmla="*/ 621097 w 4380009"/>
              <a:gd name="connsiteY280" fmla="*/ 487401 h 5424103"/>
              <a:gd name="connsiteX281" fmla="*/ 622081 w 4380009"/>
              <a:gd name="connsiteY281" fmla="*/ 487401 h 5424103"/>
              <a:gd name="connsiteX282" fmla="*/ 637829 w 4380009"/>
              <a:gd name="connsiteY282" fmla="*/ 490355 h 5424103"/>
              <a:gd name="connsiteX283" fmla="*/ 639798 w 4380009"/>
              <a:gd name="connsiteY283" fmla="*/ 489370 h 5424103"/>
              <a:gd name="connsiteX284" fmla="*/ 706729 w 4380009"/>
              <a:gd name="connsiteY284" fmla="*/ 477554 h 5424103"/>
              <a:gd name="connsiteX285" fmla="*/ 728383 w 4380009"/>
              <a:gd name="connsiteY285" fmla="*/ 484447 h 5424103"/>
              <a:gd name="connsiteX286" fmla="*/ 746100 w 4380009"/>
              <a:gd name="connsiteY286" fmla="*/ 481493 h 5424103"/>
              <a:gd name="connsiteX287" fmla="*/ 748069 w 4380009"/>
              <a:gd name="connsiteY287" fmla="*/ 481493 h 5424103"/>
              <a:gd name="connsiteX288" fmla="*/ 758896 w 4380009"/>
              <a:gd name="connsiteY288" fmla="*/ 480508 h 5424103"/>
              <a:gd name="connsiteX289" fmla="*/ 760864 w 4380009"/>
              <a:gd name="connsiteY289" fmla="*/ 479524 h 5424103"/>
              <a:gd name="connsiteX290" fmla="*/ 770707 w 4380009"/>
              <a:gd name="connsiteY290" fmla="*/ 479524 h 5424103"/>
              <a:gd name="connsiteX291" fmla="*/ 771691 w 4380009"/>
              <a:gd name="connsiteY291" fmla="*/ 479524 h 5424103"/>
              <a:gd name="connsiteX292" fmla="*/ 870119 w 4380009"/>
              <a:gd name="connsiteY292" fmla="*/ 533679 h 5424103"/>
              <a:gd name="connsiteX293" fmla="*/ 897679 w 4380009"/>
              <a:gd name="connsiteY293" fmla="*/ 526787 h 5424103"/>
              <a:gd name="connsiteX294" fmla="*/ 914412 w 4380009"/>
              <a:gd name="connsiteY294" fmla="*/ 526787 h 5424103"/>
              <a:gd name="connsiteX295" fmla="*/ 897679 w 4380009"/>
              <a:gd name="connsiteY295" fmla="*/ 529741 h 5424103"/>
              <a:gd name="connsiteX296" fmla="*/ 957720 w 4380009"/>
              <a:gd name="connsiteY296" fmla="*/ 687285 h 5424103"/>
              <a:gd name="connsiteX297" fmla="*/ 957720 w 4380009"/>
              <a:gd name="connsiteY297" fmla="*/ 690239 h 5424103"/>
              <a:gd name="connsiteX298" fmla="*/ 957720 w 4380009"/>
              <a:gd name="connsiteY298" fmla="*/ 693192 h 5424103"/>
              <a:gd name="connsiteX299" fmla="*/ 956736 w 4380009"/>
              <a:gd name="connsiteY299" fmla="*/ 696146 h 5424103"/>
              <a:gd name="connsiteX300" fmla="*/ 956736 w 4380009"/>
              <a:gd name="connsiteY300" fmla="*/ 699100 h 5424103"/>
              <a:gd name="connsiteX301" fmla="*/ 956736 w 4380009"/>
              <a:gd name="connsiteY301" fmla="*/ 701070 h 5424103"/>
              <a:gd name="connsiteX302" fmla="*/ 990201 w 4380009"/>
              <a:gd name="connsiteY302" fmla="*/ 696146 h 5424103"/>
              <a:gd name="connsiteX303" fmla="*/ 980358 w 4380009"/>
              <a:gd name="connsiteY303" fmla="*/ 703039 h 5424103"/>
              <a:gd name="connsiteX304" fmla="*/ 1037446 w 4380009"/>
              <a:gd name="connsiteY304" fmla="*/ 726671 h 5424103"/>
              <a:gd name="connsiteX305" fmla="*/ 1011855 w 4380009"/>
              <a:gd name="connsiteY305" fmla="*/ 784765 h 5424103"/>
              <a:gd name="connsiteX306" fmla="*/ 963625 w 4380009"/>
              <a:gd name="connsiteY306" fmla="*/ 890122 h 5424103"/>
              <a:gd name="connsiteX307" fmla="*/ 724446 w 4380009"/>
              <a:gd name="connsiteY307" fmla="*/ 986618 h 5424103"/>
              <a:gd name="connsiteX308" fmla="*/ 722477 w 4380009"/>
              <a:gd name="connsiteY308" fmla="*/ 991541 h 5424103"/>
              <a:gd name="connsiteX309" fmla="*/ 748069 w 4380009"/>
              <a:gd name="connsiteY309" fmla="*/ 1022065 h 5424103"/>
              <a:gd name="connsiteX310" fmla="*/ 733304 w 4380009"/>
              <a:gd name="connsiteY310" fmla="*/ 1050620 h 5424103"/>
              <a:gd name="connsiteX311" fmla="*/ 793345 w 4380009"/>
              <a:gd name="connsiteY311" fmla="*/ 1161885 h 5424103"/>
              <a:gd name="connsiteX312" fmla="*/ 509873 w 4380009"/>
              <a:gd name="connsiteY312" fmla="*/ 1855077 h 5424103"/>
              <a:gd name="connsiteX313" fmla="*/ 427194 w 4380009"/>
              <a:gd name="connsiteY313" fmla="*/ 2056931 h 5424103"/>
              <a:gd name="connsiteX314" fmla="*/ 430147 w 4380009"/>
              <a:gd name="connsiteY314" fmla="*/ 2062838 h 5424103"/>
              <a:gd name="connsiteX315" fmla="*/ 430147 w 4380009"/>
              <a:gd name="connsiteY315" fmla="*/ 2063823 h 5424103"/>
              <a:gd name="connsiteX316" fmla="*/ 1464623 w 4380009"/>
              <a:gd name="connsiteY316" fmla="*/ 2121917 h 5424103"/>
              <a:gd name="connsiteX317" fmla="*/ 1804199 w 4380009"/>
              <a:gd name="connsiteY317" fmla="*/ 2118963 h 5424103"/>
              <a:gd name="connsiteX318" fmla="*/ 1993180 w 4380009"/>
              <a:gd name="connsiteY318" fmla="*/ 2056931 h 5424103"/>
              <a:gd name="connsiteX319" fmla="*/ 1940029 w 4380009"/>
              <a:gd name="connsiteY319" fmla="*/ 2119948 h 5424103"/>
              <a:gd name="connsiteX320" fmla="*/ 2009913 w 4380009"/>
              <a:gd name="connsiteY320" fmla="*/ 2050038 h 5424103"/>
              <a:gd name="connsiteX321" fmla="*/ 2003023 w 4380009"/>
              <a:gd name="connsiteY321" fmla="*/ 2102224 h 5424103"/>
              <a:gd name="connsiteX322" fmla="*/ 2015819 w 4380009"/>
              <a:gd name="connsiteY322" fmla="*/ 2027391 h 5424103"/>
              <a:gd name="connsiteX323" fmla="*/ 1982353 w 4380009"/>
              <a:gd name="connsiteY323" fmla="*/ 2020499 h 5424103"/>
              <a:gd name="connsiteX324" fmla="*/ 1958731 w 4380009"/>
              <a:gd name="connsiteY324" fmla="*/ 2014591 h 5424103"/>
              <a:gd name="connsiteX325" fmla="*/ 1951841 w 4380009"/>
              <a:gd name="connsiteY325" fmla="*/ 2012621 h 5424103"/>
              <a:gd name="connsiteX326" fmla="*/ 1937076 w 4380009"/>
              <a:gd name="connsiteY326" fmla="*/ 2008683 h 5424103"/>
              <a:gd name="connsiteX327" fmla="*/ 1929202 w 4380009"/>
              <a:gd name="connsiteY327" fmla="*/ 2006713 h 5424103"/>
              <a:gd name="connsiteX328" fmla="*/ 1914438 w 4380009"/>
              <a:gd name="connsiteY328" fmla="*/ 2002775 h 5424103"/>
              <a:gd name="connsiteX329" fmla="*/ 1907548 w 4380009"/>
              <a:gd name="connsiteY329" fmla="*/ 1999821 h 5424103"/>
              <a:gd name="connsiteX330" fmla="*/ 1893768 w 4380009"/>
              <a:gd name="connsiteY330" fmla="*/ 1994898 h 5424103"/>
              <a:gd name="connsiteX331" fmla="*/ 1886878 w 4380009"/>
              <a:gd name="connsiteY331" fmla="*/ 1993913 h 5424103"/>
              <a:gd name="connsiteX332" fmla="*/ 1869161 w 4380009"/>
              <a:gd name="connsiteY332" fmla="*/ 1987021 h 5424103"/>
              <a:gd name="connsiteX333" fmla="*/ 1867193 w 4380009"/>
              <a:gd name="connsiteY333" fmla="*/ 1987021 h 5424103"/>
              <a:gd name="connsiteX334" fmla="*/ 1847507 w 4380009"/>
              <a:gd name="connsiteY334" fmla="*/ 1979143 h 5424103"/>
              <a:gd name="connsiteX335" fmla="*/ 1841602 w 4380009"/>
              <a:gd name="connsiteY335" fmla="*/ 1977174 h 5424103"/>
              <a:gd name="connsiteX336" fmla="*/ 1828806 w 4380009"/>
              <a:gd name="connsiteY336" fmla="*/ 1972251 h 5424103"/>
              <a:gd name="connsiteX337" fmla="*/ 1821916 w 4380009"/>
              <a:gd name="connsiteY337" fmla="*/ 1968312 h 5424103"/>
              <a:gd name="connsiteX338" fmla="*/ 1810105 w 4380009"/>
              <a:gd name="connsiteY338" fmla="*/ 1963389 h 5424103"/>
              <a:gd name="connsiteX339" fmla="*/ 1804199 w 4380009"/>
              <a:gd name="connsiteY339" fmla="*/ 1960435 h 5424103"/>
              <a:gd name="connsiteX340" fmla="*/ 1792388 w 4380009"/>
              <a:gd name="connsiteY340" fmla="*/ 1954527 h 5424103"/>
              <a:gd name="connsiteX341" fmla="*/ 1787466 w 4380009"/>
              <a:gd name="connsiteY341" fmla="*/ 1952558 h 5424103"/>
              <a:gd name="connsiteX342" fmla="*/ 1771718 w 4380009"/>
              <a:gd name="connsiteY342" fmla="*/ 1944681 h 5424103"/>
              <a:gd name="connsiteX343" fmla="*/ 1770734 w 4380009"/>
              <a:gd name="connsiteY343" fmla="*/ 1943696 h 5424103"/>
              <a:gd name="connsiteX344" fmla="*/ 1754001 w 4380009"/>
              <a:gd name="connsiteY344" fmla="*/ 1934834 h 5424103"/>
              <a:gd name="connsiteX345" fmla="*/ 1751048 w 4380009"/>
              <a:gd name="connsiteY345" fmla="*/ 1933849 h 5424103"/>
              <a:gd name="connsiteX346" fmla="*/ 1738252 w 4380009"/>
              <a:gd name="connsiteY346" fmla="*/ 1925972 h 5424103"/>
              <a:gd name="connsiteX347" fmla="*/ 1734315 w 4380009"/>
              <a:gd name="connsiteY347" fmla="*/ 1924003 h 5424103"/>
              <a:gd name="connsiteX348" fmla="*/ 1722504 w 4380009"/>
              <a:gd name="connsiteY348" fmla="*/ 1916126 h 5424103"/>
              <a:gd name="connsiteX349" fmla="*/ 1718567 w 4380009"/>
              <a:gd name="connsiteY349" fmla="*/ 1914157 h 5424103"/>
              <a:gd name="connsiteX350" fmla="*/ 1707740 w 4380009"/>
              <a:gd name="connsiteY350" fmla="*/ 1906279 h 5424103"/>
              <a:gd name="connsiteX351" fmla="*/ 1704787 w 4380009"/>
              <a:gd name="connsiteY351" fmla="*/ 1904310 h 5424103"/>
              <a:gd name="connsiteX352" fmla="*/ 1691991 w 4380009"/>
              <a:gd name="connsiteY352" fmla="*/ 1895448 h 5424103"/>
              <a:gd name="connsiteX353" fmla="*/ 1691007 w 4380009"/>
              <a:gd name="connsiteY353" fmla="*/ 1894463 h 5424103"/>
              <a:gd name="connsiteX354" fmla="*/ 1664431 w 4380009"/>
              <a:gd name="connsiteY354" fmla="*/ 1873786 h 5424103"/>
              <a:gd name="connsiteX355" fmla="*/ 1662463 w 4380009"/>
              <a:gd name="connsiteY355" fmla="*/ 1871817 h 5424103"/>
              <a:gd name="connsiteX356" fmla="*/ 1652620 w 4380009"/>
              <a:gd name="connsiteY356" fmla="*/ 1862955 h 5424103"/>
              <a:gd name="connsiteX357" fmla="*/ 1649667 w 4380009"/>
              <a:gd name="connsiteY357" fmla="*/ 1860985 h 5424103"/>
              <a:gd name="connsiteX358" fmla="*/ 1640809 w 4380009"/>
              <a:gd name="connsiteY358" fmla="*/ 1851139 h 5424103"/>
              <a:gd name="connsiteX359" fmla="*/ 1637856 w 4380009"/>
              <a:gd name="connsiteY359" fmla="*/ 1849170 h 5424103"/>
              <a:gd name="connsiteX360" fmla="*/ 1628013 w 4380009"/>
              <a:gd name="connsiteY360" fmla="*/ 1839323 h 5424103"/>
              <a:gd name="connsiteX361" fmla="*/ 1627029 w 4380009"/>
              <a:gd name="connsiteY361" fmla="*/ 1838339 h 5424103"/>
              <a:gd name="connsiteX362" fmla="*/ 1605375 w 4380009"/>
              <a:gd name="connsiteY362" fmla="*/ 1815692 h 5424103"/>
              <a:gd name="connsiteX363" fmla="*/ 1605375 w 4380009"/>
              <a:gd name="connsiteY363" fmla="*/ 1814707 h 5424103"/>
              <a:gd name="connsiteX364" fmla="*/ 1595532 w 4380009"/>
              <a:gd name="connsiteY364" fmla="*/ 1803876 h 5424103"/>
              <a:gd name="connsiteX365" fmla="*/ 1594548 w 4380009"/>
              <a:gd name="connsiteY365" fmla="*/ 1801907 h 5424103"/>
              <a:gd name="connsiteX366" fmla="*/ 1586673 w 4380009"/>
              <a:gd name="connsiteY366" fmla="*/ 1792060 h 5424103"/>
              <a:gd name="connsiteX367" fmla="*/ 1585689 w 4380009"/>
              <a:gd name="connsiteY367" fmla="*/ 1791075 h 5424103"/>
              <a:gd name="connsiteX368" fmla="*/ 1553208 w 4380009"/>
              <a:gd name="connsiteY368" fmla="*/ 1741843 h 5424103"/>
              <a:gd name="connsiteX369" fmla="*/ 1553208 w 4380009"/>
              <a:gd name="connsiteY369" fmla="*/ 1740858 h 5424103"/>
              <a:gd name="connsiteX370" fmla="*/ 1546318 w 4380009"/>
              <a:gd name="connsiteY370" fmla="*/ 1729043 h 5424103"/>
              <a:gd name="connsiteX371" fmla="*/ 1546318 w 4380009"/>
              <a:gd name="connsiteY371" fmla="*/ 1728058 h 5424103"/>
              <a:gd name="connsiteX372" fmla="*/ 1488246 w 4380009"/>
              <a:gd name="connsiteY372" fmla="*/ 1421832 h 5424103"/>
              <a:gd name="connsiteX373" fmla="*/ 1477419 w 4380009"/>
              <a:gd name="connsiteY373" fmla="*/ 1419863 h 5424103"/>
              <a:gd name="connsiteX374" fmla="*/ 1475450 w 4380009"/>
              <a:gd name="connsiteY374" fmla="*/ 1418878 h 5424103"/>
              <a:gd name="connsiteX375" fmla="*/ 1465607 w 4380009"/>
              <a:gd name="connsiteY375" fmla="*/ 1415924 h 5424103"/>
              <a:gd name="connsiteX376" fmla="*/ 1463639 w 4380009"/>
              <a:gd name="connsiteY376" fmla="*/ 1414940 h 5424103"/>
              <a:gd name="connsiteX377" fmla="*/ 1454780 w 4380009"/>
              <a:gd name="connsiteY377" fmla="*/ 1410017 h 5424103"/>
              <a:gd name="connsiteX378" fmla="*/ 1453796 w 4380009"/>
              <a:gd name="connsiteY378" fmla="*/ 1409032 h 5424103"/>
              <a:gd name="connsiteX379" fmla="*/ 1444938 w 4380009"/>
              <a:gd name="connsiteY379" fmla="*/ 1404109 h 5424103"/>
              <a:gd name="connsiteX380" fmla="*/ 1443953 w 4380009"/>
              <a:gd name="connsiteY380" fmla="*/ 1403124 h 5424103"/>
              <a:gd name="connsiteX381" fmla="*/ 1437063 w 4380009"/>
              <a:gd name="connsiteY381" fmla="*/ 1395247 h 5424103"/>
              <a:gd name="connsiteX382" fmla="*/ 1435095 w 4380009"/>
              <a:gd name="connsiteY382" fmla="*/ 1393277 h 5424103"/>
              <a:gd name="connsiteX383" fmla="*/ 1427221 w 4380009"/>
              <a:gd name="connsiteY383" fmla="*/ 1385400 h 5424103"/>
              <a:gd name="connsiteX384" fmla="*/ 1426236 w 4380009"/>
              <a:gd name="connsiteY384" fmla="*/ 1383431 h 5424103"/>
              <a:gd name="connsiteX385" fmla="*/ 1420331 w 4380009"/>
              <a:gd name="connsiteY385" fmla="*/ 1374569 h 5424103"/>
              <a:gd name="connsiteX386" fmla="*/ 1419346 w 4380009"/>
              <a:gd name="connsiteY386" fmla="*/ 1373585 h 5424103"/>
              <a:gd name="connsiteX387" fmla="*/ 1413441 w 4380009"/>
              <a:gd name="connsiteY387" fmla="*/ 1362753 h 5424103"/>
              <a:gd name="connsiteX388" fmla="*/ 1412456 w 4380009"/>
              <a:gd name="connsiteY388" fmla="*/ 1359799 h 5424103"/>
              <a:gd name="connsiteX389" fmla="*/ 1407535 w 4380009"/>
              <a:gd name="connsiteY389" fmla="*/ 1348968 h 5424103"/>
              <a:gd name="connsiteX390" fmla="*/ 1405566 w 4380009"/>
              <a:gd name="connsiteY390" fmla="*/ 1345030 h 5424103"/>
              <a:gd name="connsiteX391" fmla="*/ 1401629 w 4380009"/>
              <a:gd name="connsiteY391" fmla="*/ 1335183 h 5424103"/>
              <a:gd name="connsiteX392" fmla="*/ 1400645 w 4380009"/>
              <a:gd name="connsiteY392" fmla="*/ 1331245 h 5424103"/>
              <a:gd name="connsiteX393" fmla="*/ 1397692 w 4380009"/>
              <a:gd name="connsiteY393" fmla="*/ 1321398 h 5424103"/>
              <a:gd name="connsiteX394" fmla="*/ 1395724 w 4380009"/>
              <a:gd name="connsiteY394" fmla="*/ 1316475 h 5424103"/>
              <a:gd name="connsiteX395" fmla="*/ 1392771 w 4380009"/>
              <a:gd name="connsiteY395" fmla="*/ 1305644 h 5424103"/>
              <a:gd name="connsiteX396" fmla="*/ 1391787 w 4380009"/>
              <a:gd name="connsiteY396" fmla="*/ 1299736 h 5424103"/>
              <a:gd name="connsiteX397" fmla="*/ 1389818 w 4380009"/>
              <a:gd name="connsiteY397" fmla="*/ 1289889 h 5424103"/>
              <a:gd name="connsiteX398" fmla="*/ 1387849 w 4380009"/>
              <a:gd name="connsiteY398" fmla="*/ 1282012 h 5424103"/>
              <a:gd name="connsiteX399" fmla="*/ 1386865 w 4380009"/>
              <a:gd name="connsiteY399" fmla="*/ 1275120 h 5424103"/>
              <a:gd name="connsiteX400" fmla="*/ 1384897 w 4380009"/>
              <a:gd name="connsiteY400" fmla="*/ 1264289 h 5424103"/>
              <a:gd name="connsiteX401" fmla="*/ 1384897 w 4380009"/>
              <a:gd name="connsiteY401" fmla="*/ 1257396 h 5424103"/>
              <a:gd name="connsiteX402" fmla="*/ 1383912 w 4380009"/>
              <a:gd name="connsiteY402" fmla="*/ 1249519 h 5424103"/>
              <a:gd name="connsiteX403" fmla="*/ 1383912 w 4380009"/>
              <a:gd name="connsiteY403" fmla="*/ 1244595 h 5424103"/>
              <a:gd name="connsiteX404" fmla="*/ 1382928 w 4380009"/>
              <a:gd name="connsiteY404" fmla="*/ 1229826 h 5424103"/>
              <a:gd name="connsiteX405" fmla="*/ 1382928 w 4380009"/>
              <a:gd name="connsiteY405" fmla="*/ 1225887 h 5424103"/>
              <a:gd name="connsiteX406" fmla="*/ 1381944 w 4380009"/>
              <a:gd name="connsiteY406" fmla="*/ 1210133 h 5424103"/>
              <a:gd name="connsiteX407" fmla="*/ 1382928 w 4380009"/>
              <a:gd name="connsiteY407" fmla="*/ 1206194 h 5424103"/>
              <a:gd name="connsiteX408" fmla="*/ 1382928 w 4380009"/>
              <a:gd name="connsiteY408" fmla="*/ 1187486 h 5424103"/>
              <a:gd name="connsiteX409" fmla="*/ 1453796 w 4380009"/>
              <a:gd name="connsiteY409" fmla="*/ 1019111 h 5424103"/>
              <a:gd name="connsiteX410" fmla="*/ 1562066 w 4380009"/>
              <a:gd name="connsiteY410" fmla="*/ 1031911 h 5424103"/>
              <a:gd name="connsiteX411" fmla="*/ 1572894 w 4380009"/>
              <a:gd name="connsiteY411" fmla="*/ 996464 h 5424103"/>
              <a:gd name="connsiteX412" fmla="*/ 1580768 w 4380009"/>
              <a:gd name="connsiteY412" fmla="*/ 977756 h 5424103"/>
              <a:gd name="connsiteX413" fmla="*/ 1582736 w 4380009"/>
              <a:gd name="connsiteY413" fmla="*/ 970863 h 5424103"/>
              <a:gd name="connsiteX414" fmla="*/ 1583721 w 4380009"/>
              <a:gd name="connsiteY414" fmla="*/ 960032 h 5424103"/>
              <a:gd name="connsiteX415" fmla="*/ 1579784 w 4380009"/>
              <a:gd name="connsiteY415" fmla="*/ 930493 h 5424103"/>
              <a:gd name="connsiteX416" fmla="*/ 1690023 w 4380009"/>
              <a:gd name="connsiteY416" fmla="*/ 580943 h 5424103"/>
              <a:gd name="connsiteX417" fmla="*/ 1707740 w 4380009"/>
              <a:gd name="connsiteY417" fmla="*/ 564203 h 5424103"/>
              <a:gd name="connsiteX418" fmla="*/ 1709708 w 4380009"/>
              <a:gd name="connsiteY418" fmla="*/ 563219 h 5424103"/>
              <a:gd name="connsiteX419" fmla="*/ 1728410 w 4380009"/>
              <a:gd name="connsiteY419" fmla="*/ 548449 h 5424103"/>
              <a:gd name="connsiteX420" fmla="*/ 1729394 w 4380009"/>
              <a:gd name="connsiteY420" fmla="*/ 548449 h 5424103"/>
              <a:gd name="connsiteX421" fmla="*/ 1751048 w 4380009"/>
              <a:gd name="connsiteY421" fmla="*/ 535649 h 5424103"/>
              <a:gd name="connsiteX422" fmla="*/ 1710692 w 4380009"/>
              <a:gd name="connsiteY422" fmla="*/ 459831 h 5424103"/>
              <a:gd name="connsiteX423" fmla="*/ 1799278 w 4380009"/>
              <a:gd name="connsiteY423" fmla="*/ 123081 h 5424103"/>
              <a:gd name="connsiteX424" fmla="*/ 1830774 w 4380009"/>
              <a:gd name="connsiteY424" fmla="*/ 247147 h 5424103"/>
              <a:gd name="connsiteX425" fmla="*/ 1995149 w 4380009"/>
              <a:gd name="connsiteY425" fmla="*/ 0 h 542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Lst>
            <a:rect l="l" t="t" r="r" b="b"/>
            <a:pathLst>
              <a:path w="4380009" h="5424103">
                <a:moveTo>
                  <a:pt x="1995149" y="0"/>
                </a:moveTo>
                <a:cubicBezTo>
                  <a:pt x="1995149" y="0"/>
                  <a:pt x="1993180" y="127020"/>
                  <a:pt x="2020740" y="170344"/>
                </a:cubicBezTo>
                <a:lnTo>
                  <a:pt x="2048300" y="60064"/>
                </a:lnTo>
                <a:lnTo>
                  <a:pt x="2048300" y="61048"/>
                </a:lnTo>
                <a:cubicBezTo>
                  <a:pt x="2049284" y="61048"/>
                  <a:pt x="2049284" y="61048"/>
                  <a:pt x="2049284" y="61048"/>
                </a:cubicBezTo>
                <a:cubicBezTo>
                  <a:pt x="2059127" y="72864"/>
                  <a:pt x="2138854" y="168375"/>
                  <a:pt x="2215627" y="205792"/>
                </a:cubicBezTo>
                <a:cubicBezTo>
                  <a:pt x="2236297" y="216623"/>
                  <a:pt x="2256967" y="222531"/>
                  <a:pt x="2275668" y="222531"/>
                </a:cubicBezTo>
                <a:cubicBezTo>
                  <a:pt x="2369175" y="220561"/>
                  <a:pt x="3002066" y="111265"/>
                  <a:pt x="3006987" y="625252"/>
                </a:cubicBezTo>
                <a:cubicBezTo>
                  <a:pt x="3007971" y="625252"/>
                  <a:pt x="3008956" y="625252"/>
                  <a:pt x="3008956" y="625252"/>
                </a:cubicBezTo>
                <a:cubicBezTo>
                  <a:pt x="3008956" y="625252"/>
                  <a:pt x="3008956" y="625252"/>
                  <a:pt x="3009940" y="625252"/>
                </a:cubicBezTo>
                <a:cubicBezTo>
                  <a:pt x="3009940" y="625252"/>
                  <a:pt x="3011908" y="625252"/>
                  <a:pt x="3012893" y="625252"/>
                </a:cubicBezTo>
                <a:cubicBezTo>
                  <a:pt x="3014861" y="625252"/>
                  <a:pt x="3015846" y="625252"/>
                  <a:pt x="3016830" y="625252"/>
                </a:cubicBezTo>
                <a:cubicBezTo>
                  <a:pt x="3016830" y="625252"/>
                  <a:pt x="3016830" y="625252"/>
                  <a:pt x="3017814" y="625252"/>
                </a:cubicBezTo>
                <a:cubicBezTo>
                  <a:pt x="3018798" y="625252"/>
                  <a:pt x="3020767" y="625252"/>
                  <a:pt x="3022736" y="626236"/>
                </a:cubicBezTo>
                <a:cubicBezTo>
                  <a:pt x="3022736" y="626236"/>
                  <a:pt x="3023720" y="626236"/>
                  <a:pt x="3024704" y="626236"/>
                </a:cubicBezTo>
                <a:cubicBezTo>
                  <a:pt x="3025688" y="626236"/>
                  <a:pt x="3026672" y="626236"/>
                  <a:pt x="3028641" y="626236"/>
                </a:cubicBezTo>
                <a:cubicBezTo>
                  <a:pt x="3029626" y="626236"/>
                  <a:pt x="3029626" y="626236"/>
                  <a:pt x="3030610" y="627221"/>
                </a:cubicBezTo>
                <a:cubicBezTo>
                  <a:pt x="3032578" y="627221"/>
                  <a:pt x="3034547" y="627221"/>
                  <a:pt x="3036515" y="627221"/>
                </a:cubicBezTo>
                <a:cubicBezTo>
                  <a:pt x="3037500" y="628206"/>
                  <a:pt x="3038484" y="628206"/>
                  <a:pt x="3039468" y="628206"/>
                </a:cubicBezTo>
                <a:cubicBezTo>
                  <a:pt x="3040452" y="629190"/>
                  <a:pt x="3042421" y="629190"/>
                  <a:pt x="3044390" y="629190"/>
                </a:cubicBezTo>
                <a:cubicBezTo>
                  <a:pt x="3045374" y="629190"/>
                  <a:pt x="3046358" y="629190"/>
                  <a:pt x="3047342" y="630175"/>
                </a:cubicBezTo>
                <a:cubicBezTo>
                  <a:pt x="3049311" y="630175"/>
                  <a:pt x="3052264" y="630175"/>
                  <a:pt x="3055217" y="631160"/>
                </a:cubicBezTo>
                <a:cubicBezTo>
                  <a:pt x="3055217" y="631160"/>
                  <a:pt x="3056201" y="631160"/>
                  <a:pt x="3057185" y="631160"/>
                </a:cubicBezTo>
                <a:cubicBezTo>
                  <a:pt x="3059154" y="632144"/>
                  <a:pt x="3061122" y="633129"/>
                  <a:pt x="3064075" y="633129"/>
                </a:cubicBezTo>
                <a:cubicBezTo>
                  <a:pt x="3065060" y="634114"/>
                  <a:pt x="3066044" y="634114"/>
                  <a:pt x="3066044" y="635098"/>
                </a:cubicBezTo>
                <a:cubicBezTo>
                  <a:pt x="3068996" y="635098"/>
                  <a:pt x="3071949" y="636083"/>
                  <a:pt x="3074902" y="637067"/>
                </a:cubicBezTo>
                <a:cubicBezTo>
                  <a:pt x="3075886" y="637067"/>
                  <a:pt x="3075886" y="637067"/>
                  <a:pt x="3077855" y="637067"/>
                </a:cubicBezTo>
                <a:cubicBezTo>
                  <a:pt x="3079824" y="639037"/>
                  <a:pt x="3082776" y="639037"/>
                  <a:pt x="3084745" y="640021"/>
                </a:cubicBezTo>
                <a:cubicBezTo>
                  <a:pt x="3085729" y="640021"/>
                  <a:pt x="3087698" y="641006"/>
                  <a:pt x="3088682" y="641006"/>
                </a:cubicBezTo>
                <a:cubicBezTo>
                  <a:pt x="3091635" y="641991"/>
                  <a:pt x="3093604" y="642975"/>
                  <a:pt x="3096556" y="644945"/>
                </a:cubicBezTo>
                <a:cubicBezTo>
                  <a:pt x="3097540" y="644945"/>
                  <a:pt x="3098525" y="644945"/>
                  <a:pt x="3098525" y="645929"/>
                </a:cubicBezTo>
                <a:cubicBezTo>
                  <a:pt x="3102462" y="646914"/>
                  <a:pt x="3105415" y="647899"/>
                  <a:pt x="3108368" y="649868"/>
                </a:cubicBezTo>
                <a:cubicBezTo>
                  <a:pt x="3109352" y="649868"/>
                  <a:pt x="3111320" y="650853"/>
                  <a:pt x="3112305" y="650853"/>
                </a:cubicBezTo>
                <a:cubicBezTo>
                  <a:pt x="3114273" y="652822"/>
                  <a:pt x="3117226" y="653807"/>
                  <a:pt x="3119195" y="654791"/>
                </a:cubicBezTo>
                <a:cubicBezTo>
                  <a:pt x="3121163" y="655776"/>
                  <a:pt x="3122148" y="655776"/>
                  <a:pt x="3123132" y="656761"/>
                </a:cubicBezTo>
                <a:cubicBezTo>
                  <a:pt x="3126085" y="658730"/>
                  <a:pt x="3129038" y="659714"/>
                  <a:pt x="3132974" y="661684"/>
                </a:cubicBezTo>
                <a:cubicBezTo>
                  <a:pt x="3133959" y="662668"/>
                  <a:pt x="3134943" y="662668"/>
                  <a:pt x="3135928" y="663653"/>
                </a:cubicBezTo>
                <a:cubicBezTo>
                  <a:pt x="3138880" y="665622"/>
                  <a:pt x="3141833" y="666607"/>
                  <a:pt x="3143802" y="668576"/>
                </a:cubicBezTo>
                <a:cubicBezTo>
                  <a:pt x="3144786" y="669561"/>
                  <a:pt x="3145770" y="669561"/>
                  <a:pt x="3147739" y="670546"/>
                </a:cubicBezTo>
                <a:cubicBezTo>
                  <a:pt x="3150692" y="672515"/>
                  <a:pt x="3154629" y="675469"/>
                  <a:pt x="3157582" y="678423"/>
                </a:cubicBezTo>
                <a:cubicBezTo>
                  <a:pt x="3158566" y="678423"/>
                  <a:pt x="3159550" y="679407"/>
                  <a:pt x="3161519" y="680392"/>
                </a:cubicBezTo>
                <a:cubicBezTo>
                  <a:pt x="3163487" y="682361"/>
                  <a:pt x="3165456" y="683346"/>
                  <a:pt x="3168409" y="686300"/>
                </a:cubicBezTo>
                <a:cubicBezTo>
                  <a:pt x="3169393" y="687285"/>
                  <a:pt x="3171362" y="687285"/>
                  <a:pt x="3172346" y="689254"/>
                </a:cubicBezTo>
                <a:cubicBezTo>
                  <a:pt x="3175298" y="692208"/>
                  <a:pt x="3178252" y="695162"/>
                  <a:pt x="3182188" y="697131"/>
                </a:cubicBezTo>
                <a:cubicBezTo>
                  <a:pt x="3183173" y="698116"/>
                  <a:pt x="3184157" y="699100"/>
                  <a:pt x="3185141" y="700085"/>
                </a:cubicBezTo>
                <a:cubicBezTo>
                  <a:pt x="3187110" y="703039"/>
                  <a:pt x="3190063" y="705008"/>
                  <a:pt x="3192031" y="707962"/>
                </a:cubicBezTo>
                <a:cubicBezTo>
                  <a:pt x="3194000" y="708947"/>
                  <a:pt x="3194984" y="709931"/>
                  <a:pt x="3195968" y="711901"/>
                </a:cubicBezTo>
                <a:cubicBezTo>
                  <a:pt x="3198921" y="714855"/>
                  <a:pt x="3201874" y="718793"/>
                  <a:pt x="3204827" y="721747"/>
                </a:cubicBezTo>
                <a:cubicBezTo>
                  <a:pt x="3242230" y="766056"/>
                  <a:pt x="3271758" y="830059"/>
                  <a:pt x="3278648" y="923600"/>
                </a:cubicBezTo>
                <a:cubicBezTo>
                  <a:pt x="3278648" y="923600"/>
                  <a:pt x="3280616" y="931477"/>
                  <a:pt x="3281601" y="947232"/>
                </a:cubicBezTo>
                <a:lnTo>
                  <a:pt x="3281601" y="948216"/>
                </a:lnTo>
                <a:cubicBezTo>
                  <a:pt x="3281601" y="949201"/>
                  <a:pt x="3281601" y="951170"/>
                  <a:pt x="3281601" y="952155"/>
                </a:cubicBezTo>
                <a:cubicBezTo>
                  <a:pt x="3281601" y="953140"/>
                  <a:pt x="3281601" y="954124"/>
                  <a:pt x="3281601" y="955109"/>
                </a:cubicBezTo>
                <a:cubicBezTo>
                  <a:pt x="3281601" y="956094"/>
                  <a:pt x="3281601" y="957078"/>
                  <a:pt x="3281601" y="958063"/>
                </a:cubicBezTo>
                <a:cubicBezTo>
                  <a:pt x="3281601" y="959047"/>
                  <a:pt x="3281601" y="961017"/>
                  <a:pt x="3281601" y="962001"/>
                </a:cubicBezTo>
                <a:cubicBezTo>
                  <a:pt x="3281601" y="962986"/>
                  <a:pt x="3281601" y="963971"/>
                  <a:pt x="3281601" y="964955"/>
                </a:cubicBezTo>
                <a:cubicBezTo>
                  <a:pt x="3281601" y="967909"/>
                  <a:pt x="3281601" y="970863"/>
                  <a:pt x="3281601" y="972833"/>
                </a:cubicBezTo>
                <a:cubicBezTo>
                  <a:pt x="3281601" y="973817"/>
                  <a:pt x="3281601" y="974802"/>
                  <a:pt x="3281601" y="975787"/>
                </a:cubicBezTo>
                <a:cubicBezTo>
                  <a:pt x="3280616" y="977756"/>
                  <a:pt x="3280616" y="979725"/>
                  <a:pt x="3280616" y="981694"/>
                </a:cubicBezTo>
                <a:cubicBezTo>
                  <a:pt x="3280616" y="982679"/>
                  <a:pt x="3280616" y="983664"/>
                  <a:pt x="3280616" y="984648"/>
                </a:cubicBezTo>
                <a:cubicBezTo>
                  <a:pt x="3280616" y="987602"/>
                  <a:pt x="3280616" y="988587"/>
                  <a:pt x="3280616" y="991541"/>
                </a:cubicBezTo>
                <a:cubicBezTo>
                  <a:pt x="3280616" y="992526"/>
                  <a:pt x="3279632" y="993510"/>
                  <a:pt x="3279632" y="994495"/>
                </a:cubicBezTo>
                <a:cubicBezTo>
                  <a:pt x="3279632" y="997449"/>
                  <a:pt x="3278648" y="999418"/>
                  <a:pt x="3278648" y="1001387"/>
                </a:cubicBezTo>
                <a:cubicBezTo>
                  <a:pt x="3278648" y="1003357"/>
                  <a:pt x="3278648" y="1004341"/>
                  <a:pt x="3278648" y="1005326"/>
                </a:cubicBezTo>
                <a:cubicBezTo>
                  <a:pt x="3277664" y="1012219"/>
                  <a:pt x="3276679" y="1019111"/>
                  <a:pt x="3274711" y="1027973"/>
                </a:cubicBezTo>
                <a:cubicBezTo>
                  <a:pt x="3274711" y="1028958"/>
                  <a:pt x="3274711" y="1029942"/>
                  <a:pt x="3274711" y="1030927"/>
                </a:cubicBezTo>
                <a:cubicBezTo>
                  <a:pt x="3273726" y="1033881"/>
                  <a:pt x="3273726" y="1036835"/>
                  <a:pt x="3272742" y="1039789"/>
                </a:cubicBezTo>
                <a:cubicBezTo>
                  <a:pt x="3272742" y="1041758"/>
                  <a:pt x="3272742" y="1042743"/>
                  <a:pt x="3272742" y="1043727"/>
                </a:cubicBezTo>
                <a:cubicBezTo>
                  <a:pt x="3270774" y="1047666"/>
                  <a:pt x="3270774" y="1050620"/>
                  <a:pt x="3269789" y="1053574"/>
                </a:cubicBezTo>
                <a:cubicBezTo>
                  <a:pt x="3268805" y="1055543"/>
                  <a:pt x="3268805" y="1056528"/>
                  <a:pt x="3268805" y="1057512"/>
                </a:cubicBezTo>
                <a:cubicBezTo>
                  <a:pt x="3267821" y="1062436"/>
                  <a:pt x="3266836" y="1066374"/>
                  <a:pt x="3265852" y="1070313"/>
                </a:cubicBezTo>
                <a:cubicBezTo>
                  <a:pt x="3265852" y="1071297"/>
                  <a:pt x="3265852" y="1071297"/>
                  <a:pt x="3264868" y="1071297"/>
                </a:cubicBezTo>
                <a:cubicBezTo>
                  <a:pt x="3263884" y="1076221"/>
                  <a:pt x="3262899" y="1081144"/>
                  <a:pt x="3260931" y="1086067"/>
                </a:cubicBezTo>
                <a:cubicBezTo>
                  <a:pt x="3260931" y="1087052"/>
                  <a:pt x="3260931" y="1088037"/>
                  <a:pt x="3260931" y="1090006"/>
                </a:cubicBezTo>
                <a:cubicBezTo>
                  <a:pt x="3258962" y="1092960"/>
                  <a:pt x="3257978" y="1096898"/>
                  <a:pt x="3256994" y="1100837"/>
                </a:cubicBezTo>
                <a:cubicBezTo>
                  <a:pt x="3256010" y="1102806"/>
                  <a:pt x="3255025" y="1104775"/>
                  <a:pt x="3255025" y="1106745"/>
                </a:cubicBezTo>
                <a:cubicBezTo>
                  <a:pt x="3254041" y="1109699"/>
                  <a:pt x="3253056" y="1113637"/>
                  <a:pt x="3251088" y="1117576"/>
                </a:cubicBezTo>
                <a:cubicBezTo>
                  <a:pt x="3251088" y="1119545"/>
                  <a:pt x="3250104" y="1120530"/>
                  <a:pt x="3249120" y="1122499"/>
                </a:cubicBezTo>
                <a:cubicBezTo>
                  <a:pt x="3248135" y="1127422"/>
                  <a:pt x="3246166" y="1132346"/>
                  <a:pt x="3244198" y="1136284"/>
                </a:cubicBezTo>
                <a:cubicBezTo>
                  <a:pt x="3244198" y="1137269"/>
                  <a:pt x="3244198" y="1138253"/>
                  <a:pt x="3243214" y="1139238"/>
                </a:cubicBezTo>
                <a:cubicBezTo>
                  <a:pt x="3241245" y="1145146"/>
                  <a:pt x="3238292" y="1151054"/>
                  <a:pt x="3236324" y="1156962"/>
                </a:cubicBezTo>
                <a:cubicBezTo>
                  <a:pt x="3236324" y="1157947"/>
                  <a:pt x="3235340" y="1158931"/>
                  <a:pt x="3235340" y="1159916"/>
                </a:cubicBezTo>
                <a:cubicBezTo>
                  <a:pt x="3233371" y="1164839"/>
                  <a:pt x="3231402" y="1169762"/>
                  <a:pt x="3228450" y="1174685"/>
                </a:cubicBezTo>
                <a:cubicBezTo>
                  <a:pt x="3227465" y="1176655"/>
                  <a:pt x="3227465" y="1178624"/>
                  <a:pt x="3226481" y="1180593"/>
                </a:cubicBezTo>
                <a:cubicBezTo>
                  <a:pt x="3224512" y="1185517"/>
                  <a:pt x="3222544" y="1189455"/>
                  <a:pt x="3220576" y="1194379"/>
                </a:cubicBezTo>
                <a:cubicBezTo>
                  <a:pt x="3218607" y="1195363"/>
                  <a:pt x="3218607" y="1197332"/>
                  <a:pt x="3217622" y="1200286"/>
                </a:cubicBezTo>
                <a:cubicBezTo>
                  <a:pt x="3214670" y="1205210"/>
                  <a:pt x="3212701" y="1209148"/>
                  <a:pt x="3210732" y="1215056"/>
                </a:cubicBezTo>
                <a:cubicBezTo>
                  <a:pt x="3209748" y="1216041"/>
                  <a:pt x="3208764" y="1217025"/>
                  <a:pt x="3207780" y="1218995"/>
                </a:cubicBezTo>
                <a:cubicBezTo>
                  <a:pt x="3204827" y="1225887"/>
                  <a:pt x="3200890" y="1232780"/>
                  <a:pt x="3197937" y="1239672"/>
                </a:cubicBezTo>
                <a:cubicBezTo>
                  <a:pt x="3196953" y="1240657"/>
                  <a:pt x="3196953" y="1241642"/>
                  <a:pt x="3195968" y="1242626"/>
                </a:cubicBezTo>
                <a:cubicBezTo>
                  <a:pt x="3193016" y="1248534"/>
                  <a:pt x="3189078" y="1254442"/>
                  <a:pt x="3186126" y="1260350"/>
                </a:cubicBezTo>
                <a:cubicBezTo>
                  <a:pt x="3185141" y="1262319"/>
                  <a:pt x="3184157" y="1265273"/>
                  <a:pt x="3182188" y="1267243"/>
                </a:cubicBezTo>
                <a:cubicBezTo>
                  <a:pt x="3179236" y="1272166"/>
                  <a:pt x="3177267" y="1276104"/>
                  <a:pt x="3174314" y="1282012"/>
                </a:cubicBezTo>
                <a:cubicBezTo>
                  <a:pt x="3172346" y="1283981"/>
                  <a:pt x="3171362" y="1286935"/>
                  <a:pt x="3169393" y="1288905"/>
                </a:cubicBezTo>
                <a:cubicBezTo>
                  <a:pt x="3166440" y="1294813"/>
                  <a:pt x="3163487" y="1299736"/>
                  <a:pt x="3159550" y="1304659"/>
                </a:cubicBezTo>
                <a:cubicBezTo>
                  <a:pt x="3158566" y="1306628"/>
                  <a:pt x="3157582" y="1309582"/>
                  <a:pt x="3155613" y="1311552"/>
                </a:cubicBezTo>
                <a:cubicBezTo>
                  <a:pt x="3151676" y="1319429"/>
                  <a:pt x="3146754" y="1326321"/>
                  <a:pt x="3141833" y="1334199"/>
                </a:cubicBezTo>
                <a:cubicBezTo>
                  <a:pt x="3141833" y="1334199"/>
                  <a:pt x="3134943" y="1325337"/>
                  <a:pt x="3124116" y="1314506"/>
                </a:cubicBezTo>
                <a:cubicBezTo>
                  <a:pt x="3152660" y="1354876"/>
                  <a:pt x="3168409" y="1411986"/>
                  <a:pt x="3165456" y="1471065"/>
                </a:cubicBezTo>
                <a:cubicBezTo>
                  <a:pt x="3165456" y="1472049"/>
                  <a:pt x="3165456" y="1473034"/>
                  <a:pt x="3164472" y="1473034"/>
                </a:cubicBezTo>
                <a:cubicBezTo>
                  <a:pt x="3164472" y="1476973"/>
                  <a:pt x="3164472" y="1481896"/>
                  <a:pt x="3163487" y="1485834"/>
                </a:cubicBezTo>
                <a:cubicBezTo>
                  <a:pt x="3163487" y="1486819"/>
                  <a:pt x="3163487" y="1487804"/>
                  <a:pt x="3163487" y="1487804"/>
                </a:cubicBezTo>
                <a:cubicBezTo>
                  <a:pt x="3162503" y="1497650"/>
                  <a:pt x="3160534" y="1507497"/>
                  <a:pt x="3158566" y="1517343"/>
                </a:cubicBezTo>
                <a:cubicBezTo>
                  <a:pt x="3157582" y="1518328"/>
                  <a:pt x="3157582" y="1520297"/>
                  <a:pt x="3157582" y="1521282"/>
                </a:cubicBezTo>
                <a:cubicBezTo>
                  <a:pt x="3155613" y="1524236"/>
                  <a:pt x="3155613" y="1528174"/>
                  <a:pt x="3154629" y="1531128"/>
                </a:cubicBezTo>
                <a:cubicBezTo>
                  <a:pt x="3153644" y="1533097"/>
                  <a:pt x="3153644" y="1534082"/>
                  <a:pt x="3153644" y="1536051"/>
                </a:cubicBezTo>
                <a:cubicBezTo>
                  <a:pt x="3151676" y="1539990"/>
                  <a:pt x="3149707" y="1544913"/>
                  <a:pt x="3147739" y="1549837"/>
                </a:cubicBezTo>
                <a:cubicBezTo>
                  <a:pt x="3139864" y="1572483"/>
                  <a:pt x="3129038" y="1591192"/>
                  <a:pt x="3118210" y="1607931"/>
                </a:cubicBezTo>
                <a:cubicBezTo>
                  <a:pt x="3040452" y="1723135"/>
                  <a:pt x="2912496" y="1709350"/>
                  <a:pt x="2912496" y="1709350"/>
                </a:cubicBezTo>
                <a:cubicBezTo>
                  <a:pt x="2836707" y="1884617"/>
                  <a:pt x="2651662" y="2007698"/>
                  <a:pt x="2406577" y="2043145"/>
                </a:cubicBezTo>
                <a:lnTo>
                  <a:pt x="2389844" y="2136687"/>
                </a:lnTo>
                <a:cubicBezTo>
                  <a:pt x="2398703" y="2120933"/>
                  <a:pt x="2402640" y="2106163"/>
                  <a:pt x="2398703" y="2104193"/>
                </a:cubicBezTo>
                <a:cubicBezTo>
                  <a:pt x="2400672" y="2105178"/>
                  <a:pt x="2401656" y="2106163"/>
                  <a:pt x="2403624" y="2107147"/>
                </a:cubicBezTo>
                <a:cubicBezTo>
                  <a:pt x="2405593" y="2105178"/>
                  <a:pt x="2419373" y="2090409"/>
                  <a:pt x="2440043" y="2113055"/>
                </a:cubicBezTo>
                <a:cubicBezTo>
                  <a:pt x="2440043" y="2113055"/>
                  <a:pt x="2491225" y="2136687"/>
                  <a:pt x="2535518" y="2203643"/>
                </a:cubicBezTo>
                <a:cubicBezTo>
                  <a:pt x="2617213" y="2202659"/>
                  <a:pt x="2780603" y="2246967"/>
                  <a:pt x="2902654" y="2296200"/>
                </a:cubicBezTo>
                <a:cubicBezTo>
                  <a:pt x="3091635" y="2340509"/>
                  <a:pt x="3231402" y="2392695"/>
                  <a:pt x="3393808" y="2435035"/>
                </a:cubicBezTo>
                <a:cubicBezTo>
                  <a:pt x="3516843" y="2467529"/>
                  <a:pt x="3640862" y="2501007"/>
                  <a:pt x="3765866" y="2522669"/>
                </a:cubicBezTo>
                <a:cubicBezTo>
                  <a:pt x="3803268" y="2527593"/>
                  <a:pt x="3889884" y="2549255"/>
                  <a:pt x="3940083" y="2529562"/>
                </a:cubicBezTo>
                <a:cubicBezTo>
                  <a:pt x="3941067" y="2528577"/>
                  <a:pt x="3942051" y="2527593"/>
                  <a:pt x="3943036" y="2527593"/>
                </a:cubicBezTo>
                <a:cubicBezTo>
                  <a:pt x="3949926" y="2524639"/>
                  <a:pt x="3955831" y="2520700"/>
                  <a:pt x="3960753" y="2516761"/>
                </a:cubicBezTo>
                <a:cubicBezTo>
                  <a:pt x="3962721" y="2513807"/>
                  <a:pt x="3965674" y="2510853"/>
                  <a:pt x="3966658" y="2507899"/>
                </a:cubicBezTo>
                <a:cubicBezTo>
                  <a:pt x="3966658" y="2507899"/>
                  <a:pt x="3965674" y="2501007"/>
                  <a:pt x="3963706" y="2490176"/>
                </a:cubicBezTo>
                <a:cubicBezTo>
                  <a:pt x="3963706" y="2489191"/>
                  <a:pt x="3962721" y="2480329"/>
                  <a:pt x="3962721" y="2479345"/>
                </a:cubicBezTo>
                <a:cubicBezTo>
                  <a:pt x="3961737" y="2471467"/>
                  <a:pt x="3959768" y="2461621"/>
                  <a:pt x="3958784" y="2450790"/>
                </a:cubicBezTo>
                <a:cubicBezTo>
                  <a:pt x="3957800" y="2449805"/>
                  <a:pt x="3955831" y="2437989"/>
                  <a:pt x="3955831" y="2437005"/>
                </a:cubicBezTo>
                <a:cubicBezTo>
                  <a:pt x="3952878" y="2421251"/>
                  <a:pt x="3950910" y="2403527"/>
                  <a:pt x="3947957" y="2385803"/>
                </a:cubicBezTo>
                <a:cubicBezTo>
                  <a:pt x="3946973" y="2377926"/>
                  <a:pt x="3943036" y="2358233"/>
                  <a:pt x="3942051" y="2348387"/>
                </a:cubicBezTo>
                <a:cubicBezTo>
                  <a:pt x="3941067" y="2341494"/>
                  <a:pt x="3940083" y="2335586"/>
                  <a:pt x="3939098" y="2328693"/>
                </a:cubicBezTo>
                <a:cubicBezTo>
                  <a:pt x="3937130" y="2317862"/>
                  <a:pt x="3935162" y="2305062"/>
                  <a:pt x="3933193" y="2292261"/>
                </a:cubicBezTo>
                <a:cubicBezTo>
                  <a:pt x="3935162" y="2298169"/>
                  <a:pt x="3936146" y="2304077"/>
                  <a:pt x="3938114" y="2310970"/>
                </a:cubicBezTo>
                <a:lnTo>
                  <a:pt x="3818032" y="1551806"/>
                </a:lnTo>
                <a:cubicBezTo>
                  <a:pt x="3843624" y="1503558"/>
                  <a:pt x="3880042" y="1469095"/>
                  <a:pt x="3921382" y="1444479"/>
                </a:cubicBezTo>
                <a:lnTo>
                  <a:pt x="3916460" y="1428725"/>
                </a:lnTo>
                <a:lnTo>
                  <a:pt x="3915476" y="1423802"/>
                </a:lnTo>
                <a:cubicBezTo>
                  <a:pt x="3926303" y="1414940"/>
                  <a:pt x="3937130" y="1408047"/>
                  <a:pt x="3946973" y="1400170"/>
                </a:cubicBezTo>
                <a:lnTo>
                  <a:pt x="3946973" y="1394262"/>
                </a:lnTo>
                <a:cubicBezTo>
                  <a:pt x="3946973" y="1394262"/>
                  <a:pt x="3764881" y="1363738"/>
                  <a:pt x="3736337" y="1245580"/>
                </a:cubicBezTo>
                <a:cubicBezTo>
                  <a:pt x="3727479" y="1209148"/>
                  <a:pt x="3725510" y="1167793"/>
                  <a:pt x="3713699" y="1132346"/>
                </a:cubicBezTo>
                <a:cubicBezTo>
                  <a:pt x="3706809" y="1110683"/>
                  <a:pt x="3691060" y="1089021"/>
                  <a:pt x="3701888" y="1069328"/>
                </a:cubicBezTo>
                <a:cubicBezTo>
                  <a:pt x="3713699" y="1046681"/>
                  <a:pt x="3741258" y="1048651"/>
                  <a:pt x="3763897" y="1059482"/>
                </a:cubicBezTo>
                <a:cubicBezTo>
                  <a:pt x="3758976" y="1055543"/>
                  <a:pt x="3756023" y="1052589"/>
                  <a:pt x="3755038" y="1050620"/>
                </a:cubicBezTo>
                <a:cubicBezTo>
                  <a:pt x="3757007" y="1052589"/>
                  <a:pt x="3770787" y="1055543"/>
                  <a:pt x="3787520" y="1063420"/>
                </a:cubicBezTo>
                <a:cubicBezTo>
                  <a:pt x="3787520" y="1063420"/>
                  <a:pt x="3787520" y="1062436"/>
                  <a:pt x="3787520" y="1061451"/>
                </a:cubicBezTo>
                <a:cubicBezTo>
                  <a:pt x="3787520" y="1060466"/>
                  <a:pt x="3787520" y="1059482"/>
                  <a:pt x="3787520" y="1058497"/>
                </a:cubicBezTo>
                <a:cubicBezTo>
                  <a:pt x="3787520" y="1057512"/>
                  <a:pt x="3787520" y="1056528"/>
                  <a:pt x="3787520" y="1055543"/>
                </a:cubicBezTo>
                <a:cubicBezTo>
                  <a:pt x="3787520" y="1054558"/>
                  <a:pt x="3787520" y="1053574"/>
                  <a:pt x="3787520" y="1052589"/>
                </a:cubicBezTo>
                <a:cubicBezTo>
                  <a:pt x="3787520" y="1051605"/>
                  <a:pt x="3788504" y="1050620"/>
                  <a:pt x="3788504" y="1050620"/>
                </a:cubicBezTo>
                <a:cubicBezTo>
                  <a:pt x="3795394" y="993510"/>
                  <a:pt x="3830828" y="897015"/>
                  <a:pt x="3883979" y="910800"/>
                </a:cubicBezTo>
                <a:cubicBezTo>
                  <a:pt x="3882995" y="910800"/>
                  <a:pt x="3882995" y="910800"/>
                  <a:pt x="3882995" y="910800"/>
                </a:cubicBezTo>
                <a:cubicBezTo>
                  <a:pt x="3874136" y="904892"/>
                  <a:pt x="3867246" y="903907"/>
                  <a:pt x="3867246" y="903907"/>
                </a:cubicBezTo>
                <a:cubicBezTo>
                  <a:pt x="3867246" y="903907"/>
                  <a:pt x="3874136" y="903907"/>
                  <a:pt x="3883979" y="907846"/>
                </a:cubicBezTo>
                <a:cubicBezTo>
                  <a:pt x="3891853" y="909815"/>
                  <a:pt x="3900712" y="913754"/>
                  <a:pt x="3909570" y="920646"/>
                </a:cubicBezTo>
                <a:cubicBezTo>
                  <a:pt x="3937130" y="894061"/>
                  <a:pt x="3979454" y="882245"/>
                  <a:pt x="4016856" y="890122"/>
                </a:cubicBezTo>
                <a:cubicBezTo>
                  <a:pt x="4016856" y="890122"/>
                  <a:pt x="4017841" y="891107"/>
                  <a:pt x="4018825" y="891107"/>
                </a:cubicBezTo>
                <a:cubicBezTo>
                  <a:pt x="4021778" y="891107"/>
                  <a:pt x="4024731" y="892091"/>
                  <a:pt x="4027684" y="893076"/>
                </a:cubicBezTo>
                <a:cubicBezTo>
                  <a:pt x="4028668" y="894061"/>
                  <a:pt x="4029652" y="894061"/>
                  <a:pt x="4030636" y="894061"/>
                </a:cubicBezTo>
                <a:cubicBezTo>
                  <a:pt x="4034574" y="895045"/>
                  <a:pt x="4037526" y="897015"/>
                  <a:pt x="4040479" y="897999"/>
                </a:cubicBezTo>
                <a:cubicBezTo>
                  <a:pt x="4041464" y="897999"/>
                  <a:pt x="4041464" y="897999"/>
                  <a:pt x="4041464" y="897999"/>
                </a:cubicBezTo>
                <a:cubicBezTo>
                  <a:pt x="4041464" y="897999"/>
                  <a:pt x="4041464" y="897999"/>
                  <a:pt x="4042448" y="898984"/>
                </a:cubicBezTo>
                <a:cubicBezTo>
                  <a:pt x="4047369" y="900953"/>
                  <a:pt x="4052290" y="903907"/>
                  <a:pt x="4058196" y="904892"/>
                </a:cubicBezTo>
                <a:cubicBezTo>
                  <a:pt x="4066070" y="906861"/>
                  <a:pt x="4072960" y="904892"/>
                  <a:pt x="4081819" y="903907"/>
                </a:cubicBezTo>
                <a:cubicBezTo>
                  <a:pt x="4104457" y="901938"/>
                  <a:pt x="4128080" y="912769"/>
                  <a:pt x="4143828" y="930493"/>
                </a:cubicBezTo>
                <a:cubicBezTo>
                  <a:pt x="4143828" y="931477"/>
                  <a:pt x="4144813" y="931477"/>
                  <a:pt x="4146781" y="932462"/>
                </a:cubicBezTo>
                <a:cubicBezTo>
                  <a:pt x="4150718" y="933447"/>
                  <a:pt x="4156624" y="932462"/>
                  <a:pt x="4160561" y="932462"/>
                </a:cubicBezTo>
                <a:lnTo>
                  <a:pt x="4161546" y="933447"/>
                </a:lnTo>
                <a:cubicBezTo>
                  <a:pt x="4233398" y="957078"/>
                  <a:pt x="4243240" y="1055543"/>
                  <a:pt x="4243240" y="1116591"/>
                </a:cubicBezTo>
                <a:cubicBezTo>
                  <a:pt x="4243240" y="1129392"/>
                  <a:pt x="4242256" y="1143177"/>
                  <a:pt x="4241272" y="1157947"/>
                </a:cubicBezTo>
                <a:cubicBezTo>
                  <a:pt x="4238319" y="1206194"/>
                  <a:pt x="4230445" y="1259365"/>
                  <a:pt x="4206822" y="1300721"/>
                </a:cubicBezTo>
                <a:cubicBezTo>
                  <a:pt x="4208791" y="1300721"/>
                  <a:pt x="4209775" y="1299736"/>
                  <a:pt x="4209775" y="1299736"/>
                </a:cubicBezTo>
                <a:cubicBezTo>
                  <a:pt x="4217650" y="1308598"/>
                  <a:pt x="4227492" y="1354876"/>
                  <a:pt x="4234382" y="1390323"/>
                </a:cubicBezTo>
                <a:cubicBezTo>
                  <a:pt x="4258004" y="1393277"/>
                  <a:pt x="4271784" y="1395247"/>
                  <a:pt x="4271784" y="1395247"/>
                </a:cubicBezTo>
                <a:cubicBezTo>
                  <a:pt x="4271784" y="1395247"/>
                  <a:pt x="4519822" y="2594549"/>
                  <a:pt x="4264894" y="2853511"/>
                </a:cubicBezTo>
                <a:cubicBezTo>
                  <a:pt x="4263910" y="2854496"/>
                  <a:pt x="4262926" y="2855480"/>
                  <a:pt x="4261942" y="2856465"/>
                </a:cubicBezTo>
                <a:cubicBezTo>
                  <a:pt x="4258989" y="2858434"/>
                  <a:pt x="4256036" y="2861388"/>
                  <a:pt x="4253084" y="2864342"/>
                </a:cubicBezTo>
                <a:cubicBezTo>
                  <a:pt x="4239304" y="2877143"/>
                  <a:pt x="4224539" y="2886989"/>
                  <a:pt x="4207806" y="2892897"/>
                </a:cubicBezTo>
                <a:cubicBezTo>
                  <a:pt x="3942051" y="3000224"/>
                  <a:pt x="3191047" y="2962807"/>
                  <a:pt x="2883952" y="2852526"/>
                </a:cubicBezTo>
                <a:cubicBezTo>
                  <a:pt x="2858361" y="2931298"/>
                  <a:pt x="2832770" y="3013024"/>
                  <a:pt x="2808163" y="3093765"/>
                </a:cubicBezTo>
                <a:cubicBezTo>
                  <a:pt x="2755996" y="3265094"/>
                  <a:pt x="2708751" y="3426577"/>
                  <a:pt x="2684144" y="3526026"/>
                </a:cubicBezTo>
                <a:cubicBezTo>
                  <a:pt x="2683160" y="3527011"/>
                  <a:pt x="2683160" y="3528980"/>
                  <a:pt x="2682175" y="3529965"/>
                </a:cubicBezTo>
                <a:cubicBezTo>
                  <a:pt x="2677254" y="3551627"/>
                  <a:pt x="2672332" y="3570335"/>
                  <a:pt x="2669380" y="3585105"/>
                </a:cubicBezTo>
                <a:cubicBezTo>
                  <a:pt x="2668395" y="3591013"/>
                  <a:pt x="2667411" y="3597905"/>
                  <a:pt x="2666427" y="3604798"/>
                </a:cubicBezTo>
                <a:cubicBezTo>
                  <a:pt x="2665442" y="3607752"/>
                  <a:pt x="2665442" y="3609721"/>
                  <a:pt x="2665442" y="3612675"/>
                </a:cubicBezTo>
                <a:cubicBezTo>
                  <a:pt x="2664458" y="3616613"/>
                  <a:pt x="2664458" y="3622521"/>
                  <a:pt x="2663474" y="3628429"/>
                </a:cubicBezTo>
                <a:cubicBezTo>
                  <a:pt x="2663474" y="3630399"/>
                  <a:pt x="2662490" y="3634337"/>
                  <a:pt x="2662490" y="3638276"/>
                </a:cubicBezTo>
                <a:cubicBezTo>
                  <a:pt x="2662490" y="3643199"/>
                  <a:pt x="2661505" y="3648122"/>
                  <a:pt x="2661505" y="3654030"/>
                </a:cubicBezTo>
                <a:cubicBezTo>
                  <a:pt x="2661505" y="3657969"/>
                  <a:pt x="2661505" y="3660923"/>
                  <a:pt x="2660521" y="3665846"/>
                </a:cubicBezTo>
                <a:cubicBezTo>
                  <a:pt x="2659537" y="3670769"/>
                  <a:pt x="2659537" y="3677662"/>
                  <a:pt x="2659537" y="3682585"/>
                </a:cubicBezTo>
                <a:cubicBezTo>
                  <a:pt x="2659537" y="3687508"/>
                  <a:pt x="2659537" y="3690462"/>
                  <a:pt x="2658552" y="3695385"/>
                </a:cubicBezTo>
                <a:cubicBezTo>
                  <a:pt x="2658552" y="3702278"/>
                  <a:pt x="2658552" y="3709171"/>
                  <a:pt x="2658552" y="3716063"/>
                </a:cubicBezTo>
                <a:cubicBezTo>
                  <a:pt x="2658552" y="3719017"/>
                  <a:pt x="2658552" y="3722955"/>
                  <a:pt x="2657568" y="3727879"/>
                </a:cubicBezTo>
                <a:cubicBezTo>
                  <a:pt x="2657568" y="3735756"/>
                  <a:pt x="2657568" y="3743633"/>
                  <a:pt x="2657568" y="3751510"/>
                </a:cubicBezTo>
                <a:cubicBezTo>
                  <a:pt x="2657568" y="3755449"/>
                  <a:pt x="2657568" y="3758403"/>
                  <a:pt x="2657568" y="3762341"/>
                </a:cubicBezTo>
                <a:cubicBezTo>
                  <a:pt x="2657568" y="3773173"/>
                  <a:pt x="2657568" y="3785973"/>
                  <a:pt x="2657568" y="3797789"/>
                </a:cubicBezTo>
                <a:cubicBezTo>
                  <a:pt x="2657568" y="3798773"/>
                  <a:pt x="2657568" y="3798773"/>
                  <a:pt x="2657568" y="3799758"/>
                </a:cubicBezTo>
                <a:cubicBezTo>
                  <a:pt x="2656584" y="3812559"/>
                  <a:pt x="2656584" y="3824374"/>
                  <a:pt x="2657568" y="3838159"/>
                </a:cubicBezTo>
                <a:cubicBezTo>
                  <a:pt x="2657568" y="3841113"/>
                  <a:pt x="2657568" y="3846037"/>
                  <a:pt x="2657568" y="3848991"/>
                </a:cubicBezTo>
                <a:cubicBezTo>
                  <a:pt x="2657568" y="3858837"/>
                  <a:pt x="2657568" y="3868683"/>
                  <a:pt x="2657568" y="3877545"/>
                </a:cubicBezTo>
                <a:cubicBezTo>
                  <a:pt x="2657568" y="3882469"/>
                  <a:pt x="2657568" y="3888377"/>
                  <a:pt x="2657568" y="3892315"/>
                </a:cubicBezTo>
                <a:cubicBezTo>
                  <a:pt x="2657568" y="3902161"/>
                  <a:pt x="2657568" y="3911023"/>
                  <a:pt x="2657568" y="3919885"/>
                </a:cubicBezTo>
                <a:cubicBezTo>
                  <a:pt x="2657568" y="3924809"/>
                  <a:pt x="2658552" y="3930716"/>
                  <a:pt x="2658552" y="3936624"/>
                </a:cubicBezTo>
                <a:cubicBezTo>
                  <a:pt x="2658552" y="3945486"/>
                  <a:pt x="2658552" y="3954348"/>
                  <a:pt x="2658552" y="3963210"/>
                </a:cubicBezTo>
                <a:cubicBezTo>
                  <a:pt x="2658552" y="3968133"/>
                  <a:pt x="2658552" y="3974041"/>
                  <a:pt x="2659537" y="3979949"/>
                </a:cubicBezTo>
                <a:cubicBezTo>
                  <a:pt x="2659537" y="3988811"/>
                  <a:pt x="2659537" y="3998657"/>
                  <a:pt x="2659537" y="4008503"/>
                </a:cubicBezTo>
                <a:cubicBezTo>
                  <a:pt x="2659537" y="4013427"/>
                  <a:pt x="2659537" y="4018350"/>
                  <a:pt x="2660521" y="4023273"/>
                </a:cubicBezTo>
                <a:cubicBezTo>
                  <a:pt x="2660521" y="4034105"/>
                  <a:pt x="2661505" y="4044935"/>
                  <a:pt x="2661505" y="4055767"/>
                </a:cubicBezTo>
                <a:cubicBezTo>
                  <a:pt x="2661505" y="4059705"/>
                  <a:pt x="2661505" y="4063644"/>
                  <a:pt x="2661505" y="4067583"/>
                </a:cubicBezTo>
                <a:cubicBezTo>
                  <a:pt x="2662490" y="4097122"/>
                  <a:pt x="2663474" y="4127646"/>
                  <a:pt x="2664458" y="4157185"/>
                </a:cubicBezTo>
                <a:cubicBezTo>
                  <a:pt x="2664458" y="4158170"/>
                  <a:pt x="2664458" y="4158170"/>
                  <a:pt x="2664458" y="4159155"/>
                </a:cubicBezTo>
                <a:cubicBezTo>
                  <a:pt x="2665442" y="4163093"/>
                  <a:pt x="2665442" y="4168017"/>
                  <a:pt x="2665442" y="4171955"/>
                </a:cubicBezTo>
                <a:cubicBezTo>
                  <a:pt x="2665442" y="4182786"/>
                  <a:pt x="2666427" y="4194602"/>
                  <a:pt x="2666427" y="4205433"/>
                </a:cubicBezTo>
                <a:cubicBezTo>
                  <a:pt x="2667411" y="4208387"/>
                  <a:pt x="2667411" y="4210357"/>
                  <a:pt x="2667411" y="4212326"/>
                </a:cubicBezTo>
                <a:cubicBezTo>
                  <a:pt x="2667411" y="4224141"/>
                  <a:pt x="2667411" y="4235957"/>
                  <a:pt x="2668395" y="4246789"/>
                </a:cubicBezTo>
                <a:cubicBezTo>
                  <a:pt x="2677254" y="4484089"/>
                  <a:pt x="2688081" y="4696773"/>
                  <a:pt x="2677254" y="4725327"/>
                </a:cubicBezTo>
                <a:cubicBezTo>
                  <a:pt x="2665442" y="4754867"/>
                  <a:pt x="2584732" y="4789329"/>
                  <a:pt x="2498115" y="4811977"/>
                </a:cubicBezTo>
                <a:cubicBezTo>
                  <a:pt x="2447917" y="5005461"/>
                  <a:pt x="2393843" y="5223314"/>
                  <a:pt x="2371604" y="5413197"/>
                </a:cubicBezTo>
                <a:lnTo>
                  <a:pt x="2370975" y="5424103"/>
                </a:lnTo>
                <a:lnTo>
                  <a:pt x="1979377" y="5424103"/>
                </a:lnTo>
                <a:lnTo>
                  <a:pt x="1984814" y="5368549"/>
                </a:lnTo>
                <a:cubicBezTo>
                  <a:pt x="2008191" y="5187866"/>
                  <a:pt x="2048300" y="5036969"/>
                  <a:pt x="2063064" y="4963613"/>
                </a:cubicBezTo>
                <a:cubicBezTo>
                  <a:pt x="2063064" y="4962628"/>
                  <a:pt x="2063064" y="4960659"/>
                  <a:pt x="2063064" y="4958689"/>
                </a:cubicBezTo>
                <a:cubicBezTo>
                  <a:pt x="2064048" y="4957705"/>
                  <a:pt x="2064048" y="4954751"/>
                  <a:pt x="2064048" y="4953766"/>
                </a:cubicBezTo>
                <a:cubicBezTo>
                  <a:pt x="2064048" y="4951797"/>
                  <a:pt x="2065033" y="4948843"/>
                  <a:pt x="2066017" y="4947858"/>
                </a:cubicBezTo>
                <a:cubicBezTo>
                  <a:pt x="2066017" y="4946873"/>
                  <a:pt x="2066017" y="4944904"/>
                  <a:pt x="2066017" y="4943919"/>
                </a:cubicBezTo>
                <a:cubicBezTo>
                  <a:pt x="2066017" y="4940965"/>
                  <a:pt x="2067001" y="4938011"/>
                  <a:pt x="2067986" y="4935057"/>
                </a:cubicBezTo>
                <a:lnTo>
                  <a:pt x="2067986" y="4934073"/>
                </a:lnTo>
                <a:cubicBezTo>
                  <a:pt x="2067986" y="4931119"/>
                  <a:pt x="2067986" y="4929150"/>
                  <a:pt x="2067986" y="4928165"/>
                </a:cubicBezTo>
                <a:cubicBezTo>
                  <a:pt x="2067986" y="4927181"/>
                  <a:pt x="2067986" y="4927181"/>
                  <a:pt x="2067986" y="4926196"/>
                </a:cubicBezTo>
                <a:cubicBezTo>
                  <a:pt x="2067986" y="4924227"/>
                  <a:pt x="2067986" y="4923242"/>
                  <a:pt x="2067986" y="4922257"/>
                </a:cubicBezTo>
                <a:cubicBezTo>
                  <a:pt x="2067986" y="4921273"/>
                  <a:pt x="2067986" y="4921273"/>
                  <a:pt x="2067986" y="4920288"/>
                </a:cubicBezTo>
                <a:cubicBezTo>
                  <a:pt x="2067986" y="4918319"/>
                  <a:pt x="2067986" y="4917334"/>
                  <a:pt x="2067001" y="4917334"/>
                </a:cubicBezTo>
                <a:cubicBezTo>
                  <a:pt x="2063064" y="4909457"/>
                  <a:pt x="2056174" y="4901579"/>
                  <a:pt x="2048300" y="4894687"/>
                </a:cubicBezTo>
                <a:cubicBezTo>
                  <a:pt x="2020740" y="4873025"/>
                  <a:pt x="1973495" y="4853332"/>
                  <a:pt x="1933139" y="4838562"/>
                </a:cubicBezTo>
                <a:cubicBezTo>
                  <a:pt x="1933139" y="4839547"/>
                  <a:pt x="1933139" y="4839547"/>
                  <a:pt x="1933139" y="4839547"/>
                </a:cubicBezTo>
                <a:cubicBezTo>
                  <a:pt x="1933139" y="4839547"/>
                  <a:pt x="1932155" y="4839547"/>
                  <a:pt x="1932155" y="4838562"/>
                </a:cubicBezTo>
                <a:cubicBezTo>
                  <a:pt x="1915422" y="4833639"/>
                  <a:pt x="1900658" y="4828715"/>
                  <a:pt x="1888847" y="4824777"/>
                </a:cubicBezTo>
                <a:cubicBezTo>
                  <a:pt x="1884910" y="4824777"/>
                  <a:pt x="1882941" y="4824777"/>
                  <a:pt x="1879988" y="4824777"/>
                </a:cubicBezTo>
                <a:cubicBezTo>
                  <a:pt x="1879988" y="4825761"/>
                  <a:pt x="1879988" y="4827731"/>
                  <a:pt x="1879988" y="4828715"/>
                </a:cubicBezTo>
                <a:cubicBezTo>
                  <a:pt x="1878020" y="4828715"/>
                  <a:pt x="1877036" y="4828715"/>
                  <a:pt x="1875067" y="4828715"/>
                </a:cubicBezTo>
                <a:cubicBezTo>
                  <a:pt x="1874083" y="4826747"/>
                  <a:pt x="1874083" y="4825761"/>
                  <a:pt x="1874083" y="4823793"/>
                </a:cubicBezTo>
                <a:cubicBezTo>
                  <a:pt x="1865224" y="4823793"/>
                  <a:pt x="1857350" y="4823793"/>
                  <a:pt x="1850460" y="4823793"/>
                </a:cubicBezTo>
                <a:cubicBezTo>
                  <a:pt x="1837664" y="4823793"/>
                  <a:pt x="1824869" y="4823793"/>
                  <a:pt x="1814042" y="4824777"/>
                </a:cubicBezTo>
                <a:cubicBezTo>
                  <a:pt x="1791403" y="4827731"/>
                  <a:pt x="1771718" y="4833639"/>
                  <a:pt x="1757938" y="4841516"/>
                </a:cubicBezTo>
                <a:cubicBezTo>
                  <a:pt x="1741205" y="4851363"/>
                  <a:pt x="1692976" y="4893703"/>
                  <a:pt x="1636872" y="4957705"/>
                </a:cubicBezTo>
                <a:cubicBezTo>
                  <a:pt x="1628997" y="4966567"/>
                  <a:pt x="1622108" y="4974443"/>
                  <a:pt x="1615218" y="4983305"/>
                </a:cubicBezTo>
                <a:cubicBezTo>
                  <a:pt x="1603406" y="4996106"/>
                  <a:pt x="1592579" y="5010875"/>
                  <a:pt x="1581752" y="5025645"/>
                </a:cubicBezTo>
                <a:cubicBezTo>
                  <a:pt x="1559114" y="5055185"/>
                  <a:pt x="1535491" y="5086693"/>
                  <a:pt x="1513837" y="5121156"/>
                </a:cubicBezTo>
                <a:cubicBezTo>
                  <a:pt x="1506947" y="5132972"/>
                  <a:pt x="1499073" y="5144788"/>
                  <a:pt x="1492183" y="5156603"/>
                </a:cubicBezTo>
                <a:cubicBezTo>
                  <a:pt x="1458718" y="5213713"/>
                  <a:pt x="1428451" y="5276484"/>
                  <a:pt x="1406428" y="5342825"/>
                </a:cubicBezTo>
                <a:lnTo>
                  <a:pt x="1385518" y="5424103"/>
                </a:lnTo>
                <a:lnTo>
                  <a:pt x="912676" y="5424103"/>
                </a:lnTo>
                <a:lnTo>
                  <a:pt x="930160" y="5318086"/>
                </a:lnTo>
                <a:cubicBezTo>
                  <a:pt x="990201" y="5080785"/>
                  <a:pt x="1134890" y="4851363"/>
                  <a:pt x="1277610" y="4667233"/>
                </a:cubicBezTo>
                <a:cubicBezTo>
                  <a:pt x="1267767" y="4658371"/>
                  <a:pt x="1259893" y="4648525"/>
                  <a:pt x="1254972" y="4636709"/>
                </a:cubicBezTo>
                <a:cubicBezTo>
                  <a:pt x="1249066" y="4624893"/>
                  <a:pt x="1246113" y="4607170"/>
                  <a:pt x="1247098" y="4589446"/>
                </a:cubicBezTo>
                <a:cubicBezTo>
                  <a:pt x="1248082" y="4539229"/>
                  <a:pt x="1267767" y="4476211"/>
                  <a:pt x="1274657" y="4434857"/>
                </a:cubicBezTo>
                <a:cubicBezTo>
                  <a:pt x="1275642" y="4430917"/>
                  <a:pt x="1275642" y="4426979"/>
                  <a:pt x="1276626" y="4424025"/>
                </a:cubicBezTo>
                <a:cubicBezTo>
                  <a:pt x="1286469" y="4347223"/>
                  <a:pt x="1294343" y="4269435"/>
                  <a:pt x="1303201" y="4192633"/>
                </a:cubicBezTo>
                <a:cubicBezTo>
                  <a:pt x="1304186" y="4178848"/>
                  <a:pt x="1305170" y="4164078"/>
                  <a:pt x="1306154" y="4149308"/>
                </a:cubicBezTo>
                <a:cubicBezTo>
                  <a:pt x="1306154" y="4147339"/>
                  <a:pt x="1306154" y="4145370"/>
                  <a:pt x="1307139" y="4142416"/>
                </a:cubicBezTo>
                <a:cubicBezTo>
                  <a:pt x="1311076" y="4097122"/>
                  <a:pt x="1313044" y="4050843"/>
                  <a:pt x="1315013" y="4002596"/>
                </a:cubicBezTo>
                <a:lnTo>
                  <a:pt x="1315013" y="4003580"/>
                </a:lnTo>
                <a:cubicBezTo>
                  <a:pt x="1320918" y="3870653"/>
                  <a:pt x="1320918" y="3731817"/>
                  <a:pt x="1320918" y="3608736"/>
                </a:cubicBezTo>
                <a:cubicBezTo>
                  <a:pt x="1323871" y="3293649"/>
                  <a:pt x="1312060" y="3014009"/>
                  <a:pt x="1293359" y="2700891"/>
                </a:cubicBezTo>
                <a:cubicBezTo>
                  <a:pt x="1292374" y="2686121"/>
                  <a:pt x="1291390" y="2671351"/>
                  <a:pt x="1290406" y="2657566"/>
                </a:cubicBezTo>
                <a:cubicBezTo>
                  <a:pt x="1288437" y="2657566"/>
                  <a:pt x="1287453" y="2658551"/>
                  <a:pt x="1285484" y="2658551"/>
                </a:cubicBezTo>
                <a:cubicBezTo>
                  <a:pt x="1285484" y="2671351"/>
                  <a:pt x="1285484" y="2679228"/>
                  <a:pt x="1285484" y="2679228"/>
                </a:cubicBezTo>
                <a:cubicBezTo>
                  <a:pt x="1285484" y="2679228"/>
                  <a:pt x="1284500" y="2672336"/>
                  <a:pt x="1282532" y="2659535"/>
                </a:cubicBezTo>
                <a:cubicBezTo>
                  <a:pt x="909490" y="2745200"/>
                  <a:pt x="216558" y="2582733"/>
                  <a:pt x="46278" y="2332632"/>
                </a:cubicBezTo>
                <a:cubicBezTo>
                  <a:pt x="43325" y="2327709"/>
                  <a:pt x="40372" y="2322785"/>
                  <a:pt x="37420" y="2317862"/>
                </a:cubicBezTo>
                <a:cubicBezTo>
                  <a:pt x="30530" y="2305062"/>
                  <a:pt x="25608" y="2292261"/>
                  <a:pt x="20687" y="2278476"/>
                </a:cubicBezTo>
                <a:cubicBezTo>
                  <a:pt x="10844" y="2250906"/>
                  <a:pt x="4938" y="2221367"/>
                  <a:pt x="1986" y="2187889"/>
                </a:cubicBezTo>
                <a:cubicBezTo>
                  <a:pt x="1001" y="2171150"/>
                  <a:pt x="17" y="2154411"/>
                  <a:pt x="17" y="2136687"/>
                </a:cubicBezTo>
                <a:cubicBezTo>
                  <a:pt x="-2936" y="1703442"/>
                  <a:pt x="387823" y="905877"/>
                  <a:pt x="387823" y="905877"/>
                </a:cubicBezTo>
                <a:cubicBezTo>
                  <a:pt x="390776" y="905877"/>
                  <a:pt x="413414" y="906861"/>
                  <a:pt x="446879" y="912769"/>
                </a:cubicBezTo>
                <a:cubicBezTo>
                  <a:pt x="462628" y="881260"/>
                  <a:pt x="482313" y="839905"/>
                  <a:pt x="491172" y="833997"/>
                </a:cubicBezTo>
                <a:cubicBezTo>
                  <a:pt x="491172" y="833997"/>
                  <a:pt x="491172" y="834982"/>
                  <a:pt x="493140" y="834982"/>
                </a:cubicBezTo>
                <a:cubicBezTo>
                  <a:pt x="486251" y="812335"/>
                  <a:pt x="484282" y="787719"/>
                  <a:pt x="485266" y="763103"/>
                </a:cubicBezTo>
                <a:cubicBezTo>
                  <a:pt x="485266" y="742425"/>
                  <a:pt x="487235" y="721747"/>
                  <a:pt x="490188" y="703039"/>
                </a:cubicBezTo>
                <a:cubicBezTo>
                  <a:pt x="493140" y="683346"/>
                  <a:pt x="497078" y="664638"/>
                  <a:pt x="500030" y="648883"/>
                </a:cubicBezTo>
                <a:cubicBezTo>
                  <a:pt x="514795" y="587835"/>
                  <a:pt x="546292" y="494293"/>
                  <a:pt x="621097" y="487401"/>
                </a:cubicBezTo>
                <a:cubicBezTo>
                  <a:pt x="622081" y="487401"/>
                  <a:pt x="622081" y="487401"/>
                  <a:pt x="622081" y="487401"/>
                </a:cubicBezTo>
                <a:cubicBezTo>
                  <a:pt x="626018" y="487401"/>
                  <a:pt x="633892" y="491340"/>
                  <a:pt x="637829" y="490355"/>
                </a:cubicBezTo>
                <a:cubicBezTo>
                  <a:pt x="638814" y="490355"/>
                  <a:pt x="639798" y="490355"/>
                  <a:pt x="639798" y="489370"/>
                </a:cubicBezTo>
                <a:cubicBezTo>
                  <a:pt x="658499" y="475585"/>
                  <a:pt x="684090" y="470662"/>
                  <a:pt x="706729" y="477554"/>
                </a:cubicBezTo>
                <a:cubicBezTo>
                  <a:pt x="714603" y="480508"/>
                  <a:pt x="721493" y="483462"/>
                  <a:pt x="728383" y="484447"/>
                </a:cubicBezTo>
                <a:cubicBezTo>
                  <a:pt x="734289" y="484447"/>
                  <a:pt x="740194" y="483462"/>
                  <a:pt x="746100" y="481493"/>
                </a:cubicBezTo>
                <a:cubicBezTo>
                  <a:pt x="746100" y="481493"/>
                  <a:pt x="747084" y="481493"/>
                  <a:pt x="748069" y="481493"/>
                </a:cubicBezTo>
                <a:cubicBezTo>
                  <a:pt x="751021" y="480508"/>
                  <a:pt x="754958" y="480508"/>
                  <a:pt x="758896" y="480508"/>
                </a:cubicBezTo>
                <a:lnTo>
                  <a:pt x="760864" y="479524"/>
                </a:lnTo>
                <a:cubicBezTo>
                  <a:pt x="764801" y="479524"/>
                  <a:pt x="767754" y="479524"/>
                  <a:pt x="770707" y="479524"/>
                </a:cubicBezTo>
                <a:cubicBezTo>
                  <a:pt x="771691" y="479524"/>
                  <a:pt x="771691" y="479524"/>
                  <a:pt x="771691" y="479524"/>
                </a:cubicBezTo>
                <a:cubicBezTo>
                  <a:pt x="811062" y="480508"/>
                  <a:pt x="848465" y="501186"/>
                  <a:pt x="870119" y="533679"/>
                </a:cubicBezTo>
                <a:cubicBezTo>
                  <a:pt x="879962" y="529741"/>
                  <a:pt x="889805" y="526787"/>
                  <a:pt x="897679" y="526787"/>
                </a:cubicBezTo>
                <a:cubicBezTo>
                  <a:pt x="908506" y="525802"/>
                  <a:pt x="914412" y="526787"/>
                  <a:pt x="914412" y="526787"/>
                </a:cubicBezTo>
                <a:cubicBezTo>
                  <a:pt x="914412" y="526787"/>
                  <a:pt x="908506" y="526787"/>
                  <a:pt x="897679" y="529741"/>
                </a:cubicBezTo>
                <a:cubicBezTo>
                  <a:pt x="951814" y="527772"/>
                  <a:pt x="963625" y="630175"/>
                  <a:pt x="957720" y="687285"/>
                </a:cubicBezTo>
                <a:cubicBezTo>
                  <a:pt x="957720" y="688269"/>
                  <a:pt x="957720" y="689254"/>
                  <a:pt x="957720" y="690239"/>
                </a:cubicBezTo>
                <a:cubicBezTo>
                  <a:pt x="957720" y="691223"/>
                  <a:pt x="957720" y="692208"/>
                  <a:pt x="957720" y="693192"/>
                </a:cubicBezTo>
                <a:cubicBezTo>
                  <a:pt x="957720" y="694177"/>
                  <a:pt x="956736" y="695162"/>
                  <a:pt x="956736" y="696146"/>
                </a:cubicBezTo>
                <a:cubicBezTo>
                  <a:pt x="956736" y="697131"/>
                  <a:pt x="956736" y="698116"/>
                  <a:pt x="956736" y="699100"/>
                </a:cubicBezTo>
                <a:cubicBezTo>
                  <a:pt x="956736" y="699100"/>
                  <a:pt x="956736" y="700085"/>
                  <a:pt x="956736" y="701070"/>
                </a:cubicBezTo>
                <a:cubicBezTo>
                  <a:pt x="974453" y="696146"/>
                  <a:pt x="987248" y="697131"/>
                  <a:pt x="990201" y="696146"/>
                </a:cubicBezTo>
                <a:cubicBezTo>
                  <a:pt x="989217" y="697131"/>
                  <a:pt x="985280" y="699100"/>
                  <a:pt x="980358" y="703039"/>
                </a:cubicBezTo>
                <a:cubicBezTo>
                  <a:pt x="1003981" y="697131"/>
                  <a:pt x="1031541" y="702054"/>
                  <a:pt x="1037446" y="726671"/>
                </a:cubicBezTo>
                <a:cubicBezTo>
                  <a:pt x="1044336" y="748333"/>
                  <a:pt x="1023666" y="766056"/>
                  <a:pt x="1011855" y="784765"/>
                </a:cubicBezTo>
                <a:cubicBezTo>
                  <a:pt x="992170" y="817258"/>
                  <a:pt x="980358" y="855659"/>
                  <a:pt x="963625" y="890122"/>
                </a:cubicBezTo>
                <a:cubicBezTo>
                  <a:pt x="908506" y="998433"/>
                  <a:pt x="724446" y="986618"/>
                  <a:pt x="724446" y="986618"/>
                </a:cubicBezTo>
                <a:lnTo>
                  <a:pt x="722477" y="991541"/>
                </a:lnTo>
                <a:cubicBezTo>
                  <a:pt x="731336" y="1001387"/>
                  <a:pt x="740194" y="1011234"/>
                  <a:pt x="748069" y="1022065"/>
                </a:cubicBezTo>
                <a:lnTo>
                  <a:pt x="733304" y="1050620"/>
                </a:lnTo>
                <a:cubicBezTo>
                  <a:pt x="759880" y="1081144"/>
                  <a:pt x="781534" y="1117576"/>
                  <a:pt x="793345" y="1161885"/>
                </a:cubicBezTo>
                <a:lnTo>
                  <a:pt x="509873" y="1855077"/>
                </a:lnTo>
                <a:lnTo>
                  <a:pt x="427194" y="2056931"/>
                </a:lnTo>
                <a:cubicBezTo>
                  <a:pt x="427194" y="2058900"/>
                  <a:pt x="428178" y="2060869"/>
                  <a:pt x="430147" y="2062838"/>
                </a:cubicBezTo>
                <a:lnTo>
                  <a:pt x="430147" y="2063823"/>
                </a:lnTo>
                <a:cubicBezTo>
                  <a:pt x="492156" y="2171150"/>
                  <a:pt x="1132921" y="2094347"/>
                  <a:pt x="1464623" y="2121917"/>
                </a:cubicBezTo>
                <a:cubicBezTo>
                  <a:pt x="1571909" y="2105178"/>
                  <a:pt x="1712661" y="2112071"/>
                  <a:pt x="1804199" y="2118963"/>
                </a:cubicBezTo>
                <a:cubicBezTo>
                  <a:pt x="1899674" y="2053977"/>
                  <a:pt x="1981369" y="2064808"/>
                  <a:pt x="1993180" y="2056931"/>
                </a:cubicBezTo>
                <a:cubicBezTo>
                  <a:pt x="1989243" y="2061854"/>
                  <a:pt x="1968573" y="2083516"/>
                  <a:pt x="1940029" y="2119948"/>
                </a:cubicBezTo>
                <a:cubicBezTo>
                  <a:pt x="1962668" y="2094347"/>
                  <a:pt x="1986290" y="2071700"/>
                  <a:pt x="2009913" y="2050038"/>
                </a:cubicBezTo>
                <a:cubicBezTo>
                  <a:pt x="2006960" y="2066777"/>
                  <a:pt x="2004007" y="2084501"/>
                  <a:pt x="2003023" y="2102224"/>
                </a:cubicBezTo>
                <a:lnTo>
                  <a:pt x="2015819" y="2027391"/>
                </a:lnTo>
                <a:cubicBezTo>
                  <a:pt x="2004007" y="2024437"/>
                  <a:pt x="1993180" y="2022468"/>
                  <a:pt x="1982353" y="2020499"/>
                </a:cubicBezTo>
                <a:cubicBezTo>
                  <a:pt x="1973495" y="2018529"/>
                  <a:pt x="1966605" y="2016560"/>
                  <a:pt x="1958731" y="2014591"/>
                </a:cubicBezTo>
                <a:cubicBezTo>
                  <a:pt x="1956762" y="2013606"/>
                  <a:pt x="1953809" y="2013606"/>
                  <a:pt x="1951841" y="2012621"/>
                </a:cubicBezTo>
                <a:cubicBezTo>
                  <a:pt x="1946919" y="2011637"/>
                  <a:pt x="1941014" y="2010652"/>
                  <a:pt x="1937076" y="2008683"/>
                </a:cubicBezTo>
                <a:cubicBezTo>
                  <a:pt x="1934124" y="2007698"/>
                  <a:pt x="1931171" y="2007698"/>
                  <a:pt x="1929202" y="2006713"/>
                </a:cubicBezTo>
                <a:cubicBezTo>
                  <a:pt x="1924281" y="2004744"/>
                  <a:pt x="1919360" y="2003759"/>
                  <a:pt x="1914438" y="2002775"/>
                </a:cubicBezTo>
                <a:cubicBezTo>
                  <a:pt x="1912470" y="2001790"/>
                  <a:pt x="1909517" y="2000805"/>
                  <a:pt x="1907548" y="1999821"/>
                </a:cubicBezTo>
                <a:cubicBezTo>
                  <a:pt x="1902627" y="1998836"/>
                  <a:pt x="1898690" y="1996867"/>
                  <a:pt x="1893768" y="1994898"/>
                </a:cubicBezTo>
                <a:cubicBezTo>
                  <a:pt x="1890815" y="1994898"/>
                  <a:pt x="1888847" y="1993913"/>
                  <a:pt x="1886878" y="1993913"/>
                </a:cubicBezTo>
                <a:cubicBezTo>
                  <a:pt x="1880973" y="1990959"/>
                  <a:pt x="1874083" y="1989974"/>
                  <a:pt x="1869161" y="1987021"/>
                </a:cubicBezTo>
                <a:cubicBezTo>
                  <a:pt x="1868177" y="1987021"/>
                  <a:pt x="1867193" y="1987021"/>
                  <a:pt x="1867193" y="1987021"/>
                </a:cubicBezTo>
                <a:cubicBezTo>
                  <a:pt x="1860303" y="1984067"/>
                  <a:pt x="1853413" y="1982097"/>
                  <a:pt x="1847507" y="1979143"/>
                </a:cubicBezTo>
                <a:cubicBezTo>
                  <a:pt x="1845539" y="1978159"/>
                  <a:pt x="1843570" y="1978159"/>
                  <a:pt x="1841602" y="1977174"/>
                </a:cubicBezTo>
                <a:cubicBezTo>
                  <a:pt x="1837664" y="1975205"/>
                  <a:pt x="1833727" y="1973235"/>
                  <a:pt x="1828806" y="1972251"/>
                </a:cubicBezTo>
                <a:cubicBezTo>
                  <a:pt x="1826837" y="1970281"/>
                  <a:pt x="1824869" y="1970281"/>
                  <a:pt x="1821916" y="1968312"/>
                </a:cubicBezTo>
                <a:cubicBezTo>
                  <a:pt x="1817979" y="1967327"/>
                  <a:pt x="1814042" y="1965358"/>
                  <a:pt x="1810105" y="1963389"/>
                </a:cubicBezTo>
                <a:cubicBezTo>
                  <a:pt x="1808136" y="1963389"/>
                  <a:pt x="1806168" y="1962404"/>
                  <a:pt x="1804199" y="1960435"/>
                </a:cubicBezTo>
                <a:cubicBezTo>
                  <a:pt x="1800262" y="1958466"/>
                  <a:pt x="1796325" y="1957481"/>
                  <a:pt x="1792388" y="1954527"/>
                </a:cubicBezTo>
                <a:cubicBezTo>
                  <a:pt x="1790419" y="1954527"/>
                  <a:pt x="1789435" y="1953542"/>
                  <a:pt x="1787466" y="1952558"/>
                </a:cubicBezTo>
                <a:cubicBezTo>
                  <a:pt x="1781560" y="1950589"/>
                  <a:pt x="1777623" y="1947635"/>
                  <a:pt x="1771718" y="1944681"/>
                </a:cubicBezTo>
                <a:cubicBezTo>
                  <a:pt x="1771718" y="1944681"/>
                  <a:pt x="1770734" y="1944681"/>
                  <a:pt x="1770734" y="1943696"/>
                </a:cubicBezTo>
                <a:cubicBezTo>
                  <a:pt x="1764828" y="1940742"/>
                  <a:pt x="1759906" y="1937788"/>
                  <a:pt x="1754001" y="1934834"/>
                </a:cubicBezTo>
                <a:cubicBezTo>
                  <a:pt x="1753016" y="1934834"/>
                  <a:pt x="1752032" y="1933849"/>
                  <a:pt x="1751048" y="1933849"/>
                </a:cubicBezTo>
                <a:cubicBezTo>
                  <a:pt x="1747111" y="1930895"/>
                  <a:pt x="1742189" y="1928926"/>
                  <a:pt x="1738252" y="1925972"/>
                </a:cubicBezTo>
                <a:cubicBezTo>
                  <a:pt x="1737268" y="1924988"/>
                  <a:pt x="1735300" y="1924003"/>
                  <a:pt x="1734315" y="1924003"/>
                </a:cubicBezTo>
                <a:cubicBezTo>
                  <a:pt x="1730378" y="1921049"/>
                  <a:pt x="1727425" y="1919080"/>
                  <a:pt x="1722504" y="1916126"/>
                </a:cubicBezTo>
                <a:cubicBezTo>
                  <a:pt x="1721520" y="1915141"/>
                  <a:pt x="1720535" y="1915141"/>
                  <a:pt x="1718567" y="1914157"/>
                </a:cubicBezTo>
                <a:cubicBezTo>
                  <a:pt x="1715614" y="1911203"/>
                  <a:pt x="1711677" y="1909233"/>
                  <a:pt x="1707740" y="1906279"/>
                </a:cubicBezTo>
                <a:cubicBezTo>
                  <a:pt x="1706755" y="1905295"/>
                  <a:pt x="1705771" y="1905295"/>
                  <a:pt x="1704787" y="1904310"/>
                </a:cubicBezTo>
                <a:cubicBezTo>
                  <a:pt x="1700850" y="1901356"/>
                  <a:pt x="1695928" y="1898402"/>
                  <a:pt x="1691991" y="1895448"/>
                </a:cubicBezTo>
                <a:cubicBezTo>
                  <a:pt x="1691991" y="1894463"/>
                  <a:pt x="1691007" y="1894463"/>
                  <a:pt x="1691007" y="1894463"/>
                </a:cubicBezTo>
                <a:cubicBezTo>
                  <a:pt x="1682148" y="1887571"/>
                  <a:pt x="1672306" y="1880678"/>
                  <a:pt x="1664431" y="1873786"/>
                </a:cubicBezTo>
                <a:cubicBezTo>
                  <a:pt x="1663447" y="1872801"/>
                  <a:pt x="1662463" y="1871817"/>
                  <a:pt x="1662463" y="1871817"/>
                </a:cubicBezTo>
                <a:cubicBezTo>
                  <a:pt x="1658526" y="1868863"/>
                  <a:pt x="1655573" y="1865909"/>
                  <a:pt x="1652620" y="1862955"/>
                </a:cubicBezTo>
                <a:lnTo>
                  <a:pt x="1649667" y="1860985"/>
                </a:lnTo>
                <a:cubicBezTo>
                  <a:pt x="1645730" y="1858031"/>
                  <a:pt x="1642777" y="1855077"/>
                  <a:pt x="1640809" y="1851139"/>
                </a:cubicBezTo>
                <a:cubicBezTo>
                  <a:pt x="1638840" y="1851139"/>
                  <a:pt x="1638840" y="1850154"/>
                  <a:pt x="1637856" y="1849170"/>
                </a:cubicBezTo>
                <a:cubicBezTo>
                  <a:pt x="1634903" y="1846216"/>
                  <a:pt x="1630966" y="1843262"/>
                  <a:pt x="1628013" y="1839323"/>
                </a:cubicBezTo>
                <a:cubicBezTo>
                  <a:pt x="1627029" y="1838339"/>
                  <a:pt x="1627029" y="1838339"/>
                  <a:pt x="1627029" y="1838339"/>
                </a:cubicBezTo>
                <a:cubicBezTo>
                  <a:pt x="1619155" y="1831446"/>
                  <a:pt x="1612265" y="1823569"/>
                  <a:pt x="1605375" y="1815692"/>
                </a:cubicBezTo>
                <a:cubicBezTo>
                  <a:pt x="1605375" y="1814707"/>
                  <a:pt x="1605375" y="1814707"/>
                  <a:pt x="1605375" y="1814707"/>
                </a:cubicBezTo>
                <a:cubicBezTo>
                  <a:pt x="1602422" y="1810768"/>
                  <a:pt x="1599469" y="1806830"/>
                  <a:pt x="1595532" y="1803876"/>
                </a:cubicBezTo>
                <a:cubicBezTo>
                  <a:pt x="1595532" y="1803876"/>
                  <a:pt x="1595532" y="1802891"/>
                  <a:pt x="1594548" y="1801907"/>
                </a:cubicBezTo>
                <a:cubicBezTo>
                  <a:pt x="1591595" y="1798953"/>
                  <a:pt x="1589626" y="1795014"/>
                  <a:pt x="1586673" y="1792060"/>
                </a:cubicBezTo>
                <a:cubicBezTo>
                  <a:pt x="1586673" y="1791075"/>
                  <a:pt x="1585689" y="1791075"/>
                  <a:pt x="1585689" y="1791075"/>
                </a:cubicBezTo>
                <a:cubicBezTo>
                  <a:pt x="1573878" y="1774336"/>
                  <a:pt x="1563051" y="1757597"/>
                  <a:pt x="1553208" y="1741843"/>
                </a:cubicBezTo>
                <a:cubicBezTo>
                  <a:pt x="1553208" y="1740858"/>
                  <a:pt x="1553208" y="1740858"/>
                  <a:pt x="1553208" y="1740858"/>
                </a:cubicBezTo>
                <a:cubicBezTo>
                  <a:pt x="1551239" y="1736920"/>
                  <a:pt x="1548287" y="1732981"/>
                  <a:pt x="1546318" y="1729043"/>
                </a:cubicBezTo>
                <a:cubicBezTo>
                  <a:pt x="1546318" y="1728058"/>
                  <a:pt x="1546318" y="1728058"/>
                  <a:pt x="1546318" y="1728058"/>
                </a:cubicBezTo>
                <a:cubicBezTo>
                  <a:pt x="1490214" y="1623685"/>
                  <a:pt x="1481356" y="1511435"/>
                  <a:pt x="1488246" y="1421832"/>
                </a:cubicBezTo>
                <a:cubicBezTo>
                  <a:pt x="1484309" y="1420848"/>
                  <a:pt x="1481356" y="1420848"/>
                  <a:pt x="1477419" y="1419863"/>
                </a:cubicBezTo>
                <a:cubicBezTo>
                  <a:pt x="1476434" y="1418878"/>
                  <a:pt x="1476434" y="1418878"/>
                  <a:pt x="1475450" y="1418878"/>
                </a:cubicBezTo>
                <a:cubicBezTo>
                  <a:pt x="1472497" y="1417894"/>
                  <a:pt x="1469545" y="1416909"/>
                  <a:pt x="1465607" y="1415924"/>
                </a:cubicBezTo>
                <a:cubicBezTo>
                  <a:pt x="1464623" y="1415924"/>
                  <a:pt x="1464623" y="1414940"/>
                  <a:pt x="1463639" y="1414940"/>
                </a:cubicBezTo>
                <a:cubicBezTo>
                  <a:pt x="1461670" y="1413955"/>
                  <a:pt x="1457733" y="1412970"/>
                  <a:pt x="1454780" y="1410017"/>
                </a:cubicBezTo>
                <a:cubicBezTo>
                  <a:pt x="1454780" y="1410017"/>
                  <a:pt x="1453796" y="1410017"/>
                  <a:pt x="1453796" y="1409032"/>
                </a:cubicBezTo>
                <a:cubicBezTo>
                  <a:pt x="1451827" y="1408047"/>
                  <a:pt x="1447890" y="1406078"/>
                  <a:pt x="1444938" y="1404109"/>
                </a:cubicBezTo>
                <a:cubicBezTo>
                  <a:pt x="1444938" y="1403124"/>
                  <a:pt x="1444938" y="1403124"/>
                  <a:pt x="1443953" y="1403124"/>
                </a:cubicBezTo>
                <a:cubicBezTo>
                  <a:pt x="1441985" y="1400170"/>
                  <a:pt x="1439032" y="1398201"/>
                  <a:pt x="1437063" y="1395247"/>
                </a:cubicBezTo>
                <a:cubicBezTo>
                  <a:pt x="1436079" y="1394262"/>
                  <a:pt x="1435095" y="1394262"/>
                  <a:pt x="1435095" y="1393277"/>
                </a:cubicBezTo>
                <a:cubicBezTo>
                  <a:pt x="1432142" y="1391308"/>
                  <a:pt x="1430173" y="1388354"/>
                  <a:pt x="1427221" y="1385400"/>
                </a:cubicBezTo>
                <a:cubicBezTo>
                  <a:pt x="1427221" y="1384416"/>
                  <a:pt x="1427221" y="1384416"/>
                  <a:pt x="1426236" y="1383431"/>
                </a:cubicBezTo>
                <a:cubicBezTo>
                  <a:pt x="1424268" y="1380477"/>
                  <a:pt x="1422299" y="1377523"/>
                  <a:pt x="1420331" y="1374569"/>
                </a:cubicBezTo>
                <a:cubicBezTo>
                  <a:pt x="1420331" y="1373585"/>
                  <a:pt x="1420331" y="1373585"/>
                  <a:pt x="1419346" y="1373585"/>
                </a:cubicBezTo>
                <a:cubicBezTo>
                  <a:pt x="1417378" y="1369646"/>
                  <a:pt x="1415409" y="1365707"/>
                  <a:pt x="1413441" y="1362753"/>
                </a:cubicBezTo>
                <a:cubicBezTo>
                  <a:pt x="1413441" y="1361769"/>
                  <a:pt x="1412456" y="1360784"/>
                  <a:pt x="1412456" y="1359799"/>
                </a:cubicBezTo>
                <a:cubicBezTo>
                  <a:pt x="1410488" y="1355861"/>
                  <a:pt x="1409504" y="1352907"/>
                  <a:pt x="1407535" y="1348968"/>
                </a:cubicBezTo>
                <a:cubicBezTo>
                  <a:pt x="1406551" y="1347984"/>
                  <a:pt x="1405566" y="1346014"/>
                  <a:pt x="1405566" y="1345030"/>
                </a:cubicBezTo>
                <a:cubicBezTo>
                  <a:pt x="1404582" y="1342076"/>
                  <a:pt x="1402614" y="1338137"/>
                  <a:pt x="1401629" y="1335183"/>
                </a:cubicBezTo>
                <a:cubicBezTo>
                  <a:pt x="1400645" y="1334199"/>
                  <a:pt x="1400645" y="1332229"/>
                  <a:pt x="1400645" y="1331245"/>
                </a:cubicBezTo>
                <a:cubicBezTo>
                  <a:pt x="1399661" y="1327306"/>
                  <a:pt x="1397692" y="1324352"/>
                  <a:pt x="1397692" y="1321398"/>
                </a:cubicBezTo>
                <a:cubicBezTo>
                  <a:pt x="1396708" y="1319429"/>
                  <a:pt x="1396708" y="1318444"/>
                  <a:pt x="1395724" y="1316475"/>
                </a:cubicBezTo>
                <a:cubicBezTo>
                  <a:pt x="1394739" y="1313521"/>
                  <a:pt x="1393755" y="1309582"/>
                  <a:pt x="1392771" y="1305644"/>
                </a:cubicBezTo>
                <a:cubicBezTo>
                  <a:pt x="1392771" y="1303675"/>
                  <a:pt x="1391787" y="1301705"/>
                  <a:pt x="1391787" y="1299736"/>
                </a:cubicBezTo>
                <a:cubicBezTo>
                  <a:pt x="1390802" y="1295797"/>
                  <a:pt x="1389818" y="1292843"/>
                  <a:pt x="1389818" y="1289889"/>
                </a:cubicBezTo>
                <a:cubicBezTo>
                  <a:pt x="1388834" y="1286935"/>
                  <a:pt x="1387849" y="1284966"/>
                  <a:pt x="1387849" y="1282012"/>
                </a:cubicBezTo>
                <a:cubicBezTo>
                  <a:pt x="1387849" y="1279058"/>
                  <a:pt x="1386865" y="1277089"/>
                  <a:pt x="1386865" y="1275120"/>
                </a:cubicBezTo>
                <a:cubicBezTo>
                  <a:pt x="1386865" y="1271181"/>
                  <a:pt x="1385881" y="1267243"/>
                  <a:pt x="1384897" y="1264289"/>
                </a:cubicBezTo>
                <a:cubicBezTo>
                  <a:pt x="1384897" y="1261335"/>
                  <a:pt x="1384897" y="1259365"/>
                  <a:pt x="1384897" y="1257396"/>
                </a:cubicBezTo>
                <a:cubicBezTo>
                  <a:pt x="1383912" y="1254442"/>
                  <a:pt x="1383912" y="1251488"/>
                  <a:pt x="1383912" y="1249519"/>
                </a:cubicBezTo>
                <a:cubicBezTo>
                  <a:pt x="1383912" y="1247549"/>
                  <a:pt x="1383912" y="1245580"/>
                  <a:pt x="1383912" y="1244595"/>
                </a:cubicBezTo>
                <a:cubicBezTo>
                  <a:pt x="1382928" y="1239672"/>
                  <a:pt x="1382928" y="1234749"/>
                  <a:pt x="1382928" y="1229826"/>
                </a:cubicBezTo>
                <a:cubicBezTo>
                  <a:pt x="1382928" y="1228841"/>
                  <a:pt x="1382928" y="1226872"/>
                  <a:pt x="1382928" y="1225887"/>
                </a:cubicBezTo>
                <a:cubicBezTo>
                  <a:pt x="1382928" y="1219979"/>
                  <a:pt x="1381944" y="1216041"/>
                  <a:pt x="1381944" y="1210133"/>
                </a:cubicBezTo>
                <a:cubicBezTo>
                  <a:pt x="1381944" y="1209148"/>
                  <a:pt x="1381944" y="1208164"/>
                  <a:pt x="1382928" y="1206194"/>
                </a:cubicBezTo>
                <a:cubicBezTo>
                  <a:pt x="1382928" y="1200286"/>
                  <a:pt x="1382928" y="1194379"/>
                  <a:pt x="1382928" y="1187486"/>
                </a:cubicBezTo>
                <a:cubicBezTo>
                  <a:pt x="1386865" y="1111668"/>
                  <a:pt x="1410488" y="1040773"/>
                  <a:pt x="1453796" y="1019111"/>
                </a:cubicBezTo>
                <a:cubicBezTo>
                  <a:pt x="1502026" y="996464"/>
                  <a:pt x="1538444" y="1012219"/>
                  <a:pt x="1562066" y="1031911"/>
                </a:cubicBezTo>
                <a:cubicBezTo>
                  <a:pt x="1566988" y="1013203"/>
                  <a:pt x="1571909" y="999418"/>
                  <a:pt x="1572894" y="996464"/>
                </a:cubicBezTo>
                <a:cubicBezTo>
                  <a:pt x="1575846" y="990556"/>
                  <a:pt x="1578799" y="984648"/>
                  <a:pt x="1580768" y="977756"/>
                </a:cubicBezTo>
                <a:cubicBezTo>
                  <a:pt x="1581752" y="975787"/>
                  <a:pt x="1581752" y="973817"/>
                  <a:pt x="1582736" y="970863"/>
                </a:cubicBezTo>
                <a:cubicBezTo>
                  <a:pt x="1583721" y="967909"/>
                  <a:pt x="1583721" y="963971"/>
                  <a:pt x="1583721" y="960032"/>
                </a:cubicBezTo>
                <a:cubicBezTo>
                  <a:pt x="1584705" y="950186"/>
                  <a:pt x="1581752" y="940339"/>
                  <a:pt x="1579784" y="930493"/>
                </a:cubicBezTo>
                <a:cubicBezTo>
                  <a:pt x="1551239" y="807412"/>
                  <a:pt x="1596516" y="668576"/>
                  <a:pt x="1690023" y="580943"/>
                </a:cubicBezTo>
                <a:cubicBezTo>
                  <a:pt x="1695928" y="575035"/>
                  <a:pt x="1701834" y="570111"/>
                  <a:pt x="1707740" y="564203"/>
                </a:cubicBezTo>
                <a:lnTo>
                  <a:pt x="1709708" y="563219"/>
                </a:lnTo>
                <a:cubicBezTo>
                  <a:pt x="1715614" y="558296"/>
                  <a:pt x="1722504" y="553372"/>
                  <a:pt x="1728410" y="548449"/>
                </a:cubicBezTo>
                <a:lnTo>
                  <a:pt x="1729394" y="548449"/>
                </a:lnTo>
                <a:cubicBezTo>
                  <a:pt x="1736284" y="543526"/>
                  <a:pt x="1744158" y="538603"/>
                  <a:pt x="1751048" y="535649"/>
                </a:cubicBezTo>
                <a:cubicBezTo>
                  <a:pt x="1736284" y="512017"/>
                  <a:pt x="1722504" y="487401"/>
                  <a:pt x="1710692" y="459831"/>
                </a:cubicBezTo>
                <a:cubicBezTo>
                  <a:pt x="1626044" y="275702"/>
                  <a:pt x="1799278" y="123081"/>
                  <a:pt x="1799278" y="123081"/>
                </a:cubicBezTo>
                <a:cubicBezTo>
                  <a:pt x="1799278" y="123081"/>
                  <a:pt x="1790419" y="195945"/>
                  <a:pt x="1830774" y="247147"/>
                </a:cubicBezTo>
                <a:cubicBezTo>
                  <a:pt x="1830774" y="247147"/>
                  <a:pt x="1890815" y="27570"/>
                  <a:pt x="1995149" y="0"/>
                </a:cubicBezTo>
                <a:close/>
              </a:path>
            </a:pathLst>
          </a:custGeom>
          <a:solidFill>
            <a:schemeClr val="accent2">
              <a:lumMod val="75000"/>
            </a:schemeClr>
          </a:solidFill>
          <a:ln>
            <a:noFill/>
          </a:ln>
          <a:effectLst/>
        </p:spPr>
        <p:txBody>
          <a:bodyPr wrap="square" anchor="ctr">
            <a:noAutofit/>
          </a:bodyPr>
          <a:lstStyle/>
          <a:p>
            <a:endParaRPr lang="en-US" sz="900" dirty="0">
              <a:latin typeface="Roboto Light" panose="02000000000000000000" pitchFamily="2" charset="0"/>
            </a:endParaRPr>
          </a:p>
        </p:txBody>
      </p:sp>
      <p:sp>
        <p:nvSpPr>
          <p:cNvPr id="23" name="Freeform 22">
            <a:extLst>
              <a:ext uri="{FF2B5EF4-FFF2-40B4-BE49-F238E27FC236}">
                <a16:creationId xmlns:a16="http://schemas.microsoft.com/office/drawing/2014/main" id="{A36DB6DB-86EB-AE4C-89DB-E3EC7781E066}"/>
              </a:ext>
            </a:extLst>
          </p:cNvPr>
          <p:cNvSpPr>
            <a:spLocks noChangeAspect="1" noChangeArrowheads="1"/>
          </p:cNvSpPr>
          <p:nvPr/>
        </p:nvSpPr>
        <p:spPr bwMode="auto">
          <a:xfrm>
            <a:off x="7262279" y="4145055"/>
            <a:ext cx="983770" cy="2712052"/>
          </a:xfrm>
          <a:custGeom>
            <a:avLst/>
            <a:gdLst>
              <a:gd name="connsiteX0" fmla="*/ 1229084 w 1967540"/>
              <a:gd name="connsiteY0" fmla="*/ 1848793 h 5424104"/>
              <a:gd name="connsiteX1" fmla="*/ 1208455 w 1967540"/>
              <a:gd name="connsiteY1" fmla="*/ 1853483 h 5424104"/>
              <a:gd name="connsiteX2" fmla="*/ 1206580 w 1967540"/>
              <a:gd name="connsiteY2" fmla="*/ 1853483 h 5424104"/>
              <a:gd name="connsiteX3" fmla="*/ 1175635 w 1967540"/>
              <a:gd name="connsiteY3" fmla="*/ 1860049 h 5424104"/>
              <a:gd name="connsiteX4" fmla="*/ 1170009 w 1967540"/>
              <a:gd name="connsiteY4" fmla="*/ 1860987 h 5424104"/>
              <a:gd name="connsiteX5" fmla="*/ 1138128 w 1967540"/>
              <a:gd name="connsiteY5" fmla="*/ 1866615 h 5424104"/>
              <a:gd name="connsiteX6" fmla="*/ 1131564 w 1967540"/>
              <a:gd name="connsiteY6" fmla="*/ 1868491 h 5424104"/>
              <a:gd name="connsiteX7" fmla="*/ 1096869 w 1967540"/>
              <a:gd name="connsiteY7" fmla="*/ 1872243 h 5424104"/>
              <a:gd name="connsiteX8" fmla="*/ 1064987 w 1967540"/>
              <a:gd name="connsiteY8" fmla="*/ 1875995 h 5424104"/>
              <a:gd name="connsiteX9" fmla="*/ 1067800 w 1967540"/>
              <a:gd name="connsiteY9" fmla="*/ 1945407 h 5424104"/>
              <a:gd name="connsiteX10" fmla="*/ 1066862 w 1967540"/>
              <a:gd name="connsiteY10" fmla="*/ 1896631 h 5424104"/>
              <a:gd name="connsiteX11" fmla="*/ 1124062 w 1967540"/>
              <a:gd name="connsiteY11" fmla="*/ 1969795 h 5424104"/>
              <a:gd name="connsiteX12" fmla="*/ 1081866 w 1967540"/>
              <a:gd name="connsiteY12" fmla="*/ 1905073 h 5424104"/>
              <a:gd name="connsiteX13" fmla="*/ 1219707 w 1967540"/>
              <a:gd name="connsiteY13" fmla="*/ 1959477 h 5424104"/>
              <a:gd name="connsiteX14" fmla="*/ 1254402 w 1967540"/>
              <a:gd name="connsiteY14" fmla="*/ 1868491 h 5424104"/>
              <a:gd name="connsiteX15" fmla="*/ 1220645 w 1967540"/>
              <a:gd name="connsiteY15" fmla="*/ 1859111 h 5424104"/>
              <a:gd name="connsiteX16" fmla="*/ 1229084 w 1967540"/>
              <a:gd name="connsiteY16" fmla="*/ 1848793 h 5424104"/>
              <a:gd name="connsiteX17" fmla="*/ 1303163 w 1967540"/>
              <a:gd name="connsiteY17" fmla="*/ 0 h 5424104"/>
              <a:gd name="connsiteX18" fmla="*/ 1427877 w 1967540"/>
              <a:gd name="connsiteY18" fmla="*/ 246693 h 5424104"/>
              <a:gd name="connsiteX19" fmla="*/ 1470073 w 1967540"/>
              <a:gd name="connsiteY19" fmla="*/ 135072 h 5424104"/>
              <a:gd name="connsiteX20" fmla="*/ 1516020 w 1967540"/>
              <a:gd name="connsiteY20" fmla="*/ 456805 h 5424104"/>
              <a:gd name="connsiteX21" fmla="*/ 1470073 w 1967540"/>
              <a:gd name="connsiteY21" fmla="*/ 522465 h 5424104"/>
              <a:gd name="connsiteX22" fmla="*/ 1488827 w 1967540"/>
              <a:gd name="connsiteY22" fmla="*/ 537473 h 5424104"/>
              <a:gd name="connsiteX23" fmla="*/ 1489765 w 1967540"/>
              <a:gd name="connsiteY23" fmla="*/ 537473 h 5424104"/>
              <a:gd name="connsiteX24" fmla="*/ 1505706 w 1967540"/>
              <a:gd name="connsiteY24" fmla="*/ 553418 h 5424104"/>
              <a:gd name="connsiteX25" fmla="*/ 1506643 w 1967540"/>
              <a:gd name="connsiteY25" fmla="*/ 554356 h 5424104"/>
              <a:gd name="connsiteX26" fmla="*/ 1522584 w 1967540"/>
              <a:gd name="connsiteY26" fmla="*/ 571240 h 5424104"/>
              <a:gd name="connsiteX27" fmla="*/ 1586348 w 1967540"/>
              <a:gd name="connsiteY27" fmla="*/ 907044 h 5424104"/>
              <a:gd name="connsiteX28" fmla="*/ 1577909 w 1967540"/>
              <a:gd name="connsiteY28" fmla="*/ 933308 h 5424104"/>
              <a:gd name="connsiteX29" fmla="*/ 1578846 w 1967540"/>
              <a:gd name="connsiteY29" fmla="*/ 944563 h 5424104"/>
              <a:gd name="connsiteX30" fmla="*/ 1579784 w 1967540"/>
              <a:gd name="connsiteY30" fmla="*/ 950191 h 5424104"/>
              <a:gd name="connsiteX31" fmla="*/ 1584472 w 1967540"/>
              <a:gd name="connsiteY31" fmla="*/ 968013 h 5424104"/>
              <a:gd name="connsiteX32" fmla="*/ 1591036 w 1967540"/>
              <a:gd name="connsiteY32" fmla="*/ 1003657 h 5424104"/>
              <a:gd name="connsiteX33" fmla="*/ 1692308 w 1967540"/>
              <a:gd name="connsiteY33" fmla="*/ 1003657 h 5424104"/>
              <a:gd name="connsiteX34" fmla="*/ 1739193 w 1967540"/>
              <a:gd name="connsiteY34" fmla="*/ 1184691 h 5424104"/>
              <a:gd name="connsiteX35" fmla="*/ 1738255 w 1967540"/>
              <a:gd name="connsiteY35" fmla="*/ 1187505 h 5424104"/>
              <a:gd name="connsiteX36" fmla="*/ 1736379 w 1967540"/>
              <a:gd name="connsiteY36" fmla="*/ 1201575 h 5424104"/>
              <a:gd name="connsiteX37" fmla="*/ 1736379 w 1967540"/>
              <a:gd name="connsiteY37" fmla="*/ 1205327 h 5424104"/>
              <a:gd name="connsiteX38" fmla="*/ 1733567 w 1967540"/>
              <a:gd name="connsiteY38" fmla="*/ 1219397 h 5424104"/>
              <a:gd name="connsiteX39" fmla="*/ 1732629 w 1967540"/>
              <a:gd name="connsiteY39" fmla="*/ 1223149 h 5424104"/>
              <a:gd name="connsiteX40" fmla="*/ 1731691 w 1967540"/>
              <a:gd name="connsiteY40" fmla="*/ 1230653 h 5424104"/>
              <a:gd name="connsiteX41" fmla="*/ 1729816 w 1967540"/>
              <a:gd name="connsiteY41" fmla="*/ 1236281 h 5424104"/>
              <a:gd name="connsiteX42" fmla="*/ 1727003 w 1967540"/>
              <a:gd name="connsiteY42" fmla="*/ 1246599 h 5424104"/>
              <a:gd name="connsiteX43" fmla="*/ 1725127 w 1967540"/>
              <a:gd name="connsiteY43" fmla="*/ 1252227 h 5424104"/>
              <a:gd name="connsiteX44" fmla="*/ 1723252 w 1967540"/>
              <a:gd name="connsiteY44" fmla="*/ 1260669 h 5424104"/>
              <a:gd name="connsiteX45" fmla="*/ 1720439 w 1967540"/>
              <a:gd name="connsiteY45" fmla="*/ 1269111 h 5424104"/>
              <a:gd name="connsiteX46" fmla="*/ 1717625 w 1967540"/>
              <a:gd name="connsiteY46" fmla="*/ 1274739 h 5424104"/>
              <a:gd name="connsiteX47" fmla="*/ 1713875 w 1967540"/>
              <a:gd name="connsiteY47" fmla="*/ 1284118 h 5424104"/>
              <a:gd name="connsiteX48" fmla="*/ 1712937 w 1967540"/>
              <a:gd name="connsiteY48" fmla="*/ 1288808 h 5424104"/>
              <a:gd name="connsiteX49" fmla="*/ 1708249 w 1967540"/>
              <a:gd name="connsiteY49" fmla="*/ 1297250 h 5424104"/>
              <a:gd name="connsiteX50" fmla="*/ 1707311 w 1967540"/>
              <a:gd name="connsiteY50" fmla="*/ 1301002 h 5424104"/>
              <a:gd name="connsiteX51" fmla="*/ 1701685 w 1967540"/>
              <a:gd name="connsiteY51" fmla="*/ 1310382 h 5424104"/>
              <a:gd name="connsiteX52" fmla="*/ 1700747 w 1967540"/>
              <a:gd name="connsiteY52" fmla="*/ 1313196 h 5424104"/>
              <a:gd name="connsiteX53" fmla="*/ 1694183 w 1967540"/>
              <a:gd name="connsiteY53" fmla="*/ 1322576 h 5424104"/>
              <a:gd name="connsiteX54" fmla="*/ 1692308 w 1967540"/>
              <a:gd name="connsiteY54" fmla="*/ 1325390 h 5424104"/>
              <a:gd name="connsiteX55" fmla="*/ 1685744 w 1967540"/>
              <a:gd name="connsiteY55" fmla="*/ 1333832 h 5424104"/>
              <a:gd name="connsiteX56" fmla="*/ 1685744 w 1967540"/>
              <a:gd name="connsiteY56" fmla="*/ 1335708 h 5424104"/>
              <a:gd name="connsiteX57" fmla="*/ 1679180 w 1967540"/>
              <a:gd name="connsiteY57" fmla="*/ 1342274 h 5424104"/>
              <a:gd name="connsiteX58" fmla="*/ 1677305 w 1967540"/>
              <a:gd name="connsiteY58" fmla="*/ 1344150 h 5424104"/>
              <a:gd name="connsiteX59" fmla="*/ 1669803 w 1967540"/>
              <a:gd name="connsiteY59" fmla="*/ 1351654 h 5424104"/>
              <a:gd name="connsiteX60" fmla="*/ 1667927 w 1967540"/>
              <a:gd name="connsiteY60" fmla="*/ 1352592 h 5424104"/>
              <a:gd name="connsiteX61" fmla="*/ 1660426 w 1967540"/>
              <a:gd name="connsiteY61" fmla="*/ 1359158 h 5424104"/>
              <a:gd name="connsiteX62" fmla="*/ 1658551 w 1967540"/>
              <a:gd name="connsiteY62" fmla="*/ 1359158 h 5424104"/>
              <a:gd name="connsiteX63" fmla="*/ 1651049 w 1967540"/>
              <a:gd name="connsiteY63" fmla="*/ 1363848 h 5424104"/>
              <a:gd name="connsiteX64" fmla="*/ 1649173 w 1967540"/>
              <a:gd name="connsiteY64" fmla="*/ 1364786 h 5424104"/>
              <a:gd name="connsiteX65" fmla="*/ 1640734 w 1967540"/>
              <a:gd name="connsiteY65" fmla="*/ 1368538 h 5424104"/>
              <a:gd name="connsiteX66" fmla="*/ 1638859 w 1967540"/>
              <a:gd name="connsiteY66" fmla="*/ 1368538 h 5424104"/>
              <a:gd name="connsiteX67" fmla="*/ 1629482 w 1967540"/>
              <a:gd name="connsiteY67" fmla="*/ 1370414 h 5424104"/>
              <a:gd name="connsiteX68" fmla="*/ 1627607 w 1967540"/>
              <a:gd name="connsiteY68" fmla="*/ 1371352 h 5424104"/>
              <a:gd name="connsiteX69" fmla="*/ 1618229 w 1967540"/>
              <a:gd name="connsiteY69" fmla="*/ 1371352 h 5424104"/>
              <a:gd name="connsiteX70" fmla="*/ 1617292 w 1967540"/>
              <a:gd name="connsiteY70" fmla="*/ 1371352 h 5424104"/>
              <a:gd name="connsiteX71" fmla="*/ 1552591 w 1967540"/>
              <a:gd name="connsiteY71" fmla="*/ 1615232 h 5424104"/>
              <a:gd name="connsiteX72" fmla="*/ 1549777 w 1967540"/>
              <a:gd name="connsiteY72" fmla="*/ 1620860 h 5424104"/>
              <a:gd name="connsiteX73" fmla="*/ 1542276 w 1967540"/>
              <a:gd name="connsiteY73" fmla="*/ 1632116 h 5424104"/>
              <a:gd name="connsiteX74" fmla="*/ 1542276 w 1967540"/>
              <a:gd name="connsiteY74" fmla="*/ 1633054 h 5424104"/>
              <a:gd name="connsiteX75" fmla="*/ 1546964 w 1967540"/>
              <a:gd name="connsiteY75" fmla="*/ 1637744 h 5424104"/>
              <a:gd name="connsiteX76" fmla="*/ 1550715 w 1967540"/>
              <a:gd name="connsiteY76" fmla="*/ 1642434 h 5424104"/>
              <a:gd name="connsiteX77" fmla="*/ 1554466 w 1967540"/>
              <a:gd name="connsiteY77" fmla="*/ 1649000 h 5424104"/>
              <a:gd name="connsiteX78" fmla="*/ 1558217 w 1967540"/>
              <a:gd name="connsiteY78" fmla="*/ 1652752 h 5424104"/>
              <a:gd name="connsiteX79" fmla="*/ 1618229 w 1967540"/>
              <a:gd name="connsiteY79" fmla="*/ 1757807 h 5424104"/>
              <a:gd name="connsiteX80" fmla="*/ 1620105 w 1967540"/>
              <a:gd name="connsiteY80" fmla="*/ 1844103 h 5424104"/>
              <a:gd name="connsiteX81" fmla="*/ 1621043 w 1967540"/>
              <a:gd name="connsiteY81" fmla="*/ 1850669 h 5424104"/>
              <a:gd name="connsiteX82" fmla="*/ 1617292 w 1967540"/>
              <a:gd name="connsiteY82" fmla="*/ 1867553 h 5424104"/>
              <a:gd name="connsiteX83" fmla="*/ 1636046 w 1967540"/>
              <a:gd name="connsiteY83" fmla="*/ 1874119 h 5424104"/>
              <a:gd name="connsiteX84" fmla="*/ 1644485 w 1967540"/>
              <a:gd name="connsiteY84" fmla="*/ 1881623 h 5424104"/>
              <a:gd name="connsiteX85" fmla="*/ 1645423 w 1967540"/>
              <a:gd name="connsiteY85" fmla="*/ 1881623 h 5424104"/>
              <a:gd name="connsiteX86" fmla="*/ 1652924 w 1967540"/>
              <a:gd name="connsiteY86" fmla="*/ 1889127 h 5424104"/>
              <a:gd name="connsiteX87" fmla="*/ 1652924 w 1967540"/>
              <a:gd name="connsiteY87" fmla="*/ 1890065 h 5424104"/>
              <a:gd name="connsiteX88" fmla="*/ 1658551 w 1967540"/>
              <a:gd name="connsiteY88" fmla="*/ 1899445 h 5424104"/>
              <a:gd name="connsiteX89" fmla="*/ 1659488 w 1967540"/>
              <a:gd name="connsiteY89" fmla="*/ 1899445 h 5424104"/>
              <a:gd name="connsiteX90" fmla="*/ 1635108 w 1967540"/>
              <a:gd name="connsiteY90" fmla="*/ 1983865 h 5424104"/>
              <a:gd name="connsiteX91" fmla="*/ 1544151 w 1967540"/>
              <a:gd name="connsiteY91" fmla="*/ 1967919 h 5424104"/>
              <a:gd name="connsiteX92" fmla="*/ 1505706 w 1967540"/>
              <a:gd name="connsiteY92" fmla="*/ 2008253 h 5424104"/>
              <a:gd name="connsiteX93" fmla="*/ 1682931 w 1967540"/>
              <a:gd name="connsiteY93" fmla="*/ 2084230 h 5424104"/>
              <a:gd name="connsiteX94" fmla="*/ 1826399 w 1967540"/>
              <a:gd name="connsiteY94" fmla="*/ 2663913 h 5424104"/>
              <a:gd name="connsiteX95" fmla="*/ 1928608 w 1967540"/>
              <a:gd name="connsiteY95" fmla="*/ 3045678 h 5424104"/>
              <a:gd name="connsiteX96" fmla="*/ 1937047 w 1967540"/>
              <a:gd name="connsiteY96" fmla="*/ 3058810 h 5424104"/>
              <a:gd name="connsiteX97" fmla="*/ 1953926 w 1967540"/>
              <a:gd name="connsiteY97" fmla="*/ 3150734 h 5424104"/>
              <a:gd name="connsiteX98" fmla="*/ 1965178 w 1967540"/>
              <a:gd name="connsiteY98" fmla="*/ 3301751 h 5424104"/>
              <a:gd name="connsiteX99" fmla="*/ 1961427 w 1967540"/>
              <a:gd name="connsiteY99" fmla="*/ 3338333 h 5424104"/>
              <a:gd name="connsiteX100" fmla="*/ 1961427 w 1967540"/>
              <a:gd name="connsiteY100" fmla="*/ 3339271 h 5424104"/>
              <a:gd name="connsiteX101" fmla="*/ 1797330 w 1967540"/>
              <a:gd name="connsiteY101" fmla="*/ 3630988 h 5424104"/>
              <a:gd name="connsiteX102" fmla="*/ 1606977 w 1967540"/>
              <a:gd name="connsiteY102" fmla="*/ 3437761 h 5424104"/>
              <a:gd name="connsiteX103" fmla="*/ 1600413 w 1967540"/>
              <a:gd name="connsiteY103" fmla="*/ 3449955 h 5424104"/>
              <a:gd name="connsiteX104" fmla="*/ 1553528 w 1967540"/>
              <a:gd name="connsiteY104" fmla="*/ 3464963 h 5424104"/>
              <a:gd name="connsiteX105" fmla="*/ 1531023 w 1967540"/>
              <a:gd name="connsiteY105" fmla="*/ 3470591 h 5424104"/>
              <a:gd name="connsiteX106" fmla="*/ 1500079 w 1967540"/>
              <a:gd name="connsiteY106" fmla="*/ 3781068 h 5424104"/>
              <a:gd name="connsiteX107" fmla="*/ 1500079 w 1967540"/>
              <a:gd name="connsiteY107" fmla="*/ 3780130 h 5424104"/>
              <a:gd name="connsiteX108" fmla="*/ 1492578 w 1967540"/>
              <a:gd name="connsiteY108" fmla="*/ 3910512 h 5424104"/>
              <a:gd name="connsiteX109" fmla="*/ 1492578 w 1967540"/>
              <a:gd name="connsiteY109" fmla="*/ 3917078 h 5424104"/>
              <a:gd name="connsiteX110" fmla="*/ 1491640 w 1967540"/>
              <a:gd name="connsiteY110" fmla="*/ 3957411 h 5424104"/>
              <a:gd name="connsiteX111" fmla="*/ 1490702 w 1967540"/>
              <a:gd name="connsiteY111" fmla="*/ 4174089 h 5424104"/>
              <a:gd name="connsiteX112" fmla="*/ 1486952 w 1967540"/>
              <a:gd name="connsiteY112" fmla="*/ 4373882 h 5424104"/>
              <a:gd name="connsiteX113" fmla="*/ 1431627 w 1967540"/>
              <a:gd name="connsiteY113" fmla="*/ 4415154 h 5424104"/>
              <a:gd name="connsiteX114" fmla="*/ 1367864 w 1967540"/>
              <a:gd name="connsiteY114" fmla="*/ 4440480 h 5424104"/>
              <a:gd name="connsiteX115" fmla="*/ 1334224 w 1967540"/>
              <a:gd name="connsiteY115" fmla="*/ 5157345 h 5424104"/>
              <a:gd name="connsiteX116" fmla="*/ 1322064 w 1967540"/>
              <a:gd name="connsiteY116" fmla="*/ 5424104 h 5424104"/>
              <a:gd name="connsiteX117" fmla="*/ 988475 w 1967540"/>
              <a:gd name="connsiteY117" fmla="*/ 5424104 h 5424104"/>
              <a:gd name="connsiteX118" fmla="*/ 990794 w 1967540"/>
              <a:gd name="connsiteY118" fmla="*/ 5325223 h 5424104"/>
              <a:gd name="connsiteX119" fmla="*/ 945899 w 1967540"/>
              <a:gd name="connsiteY119" fmla="*/ 4880401 h 5424104"/>
              <a:gd name="connsiteX120" fmla="*/ 937460 w 1967540"/>
              <a:gd name="connsiteY120" fmla="*/ 4875711 h 5424104"/>
              <a:gd name="connsiteX121" fmla="*/ 929958 w 1967540"/>
              <a:gd name="connsiteY121" fmla="*/ 4876649 h 5424104"/>
              <a:gd name="connsiteX122" fmla="*/ 920581 w 1967540"/>
              <a:gd name="connsiteY122" fmla="*/ 4881339 h 5424104"/>
              <a:gd name="connsiteX123" fmla="*/ 914017 w 1967540"/>
              <a:gd name="connsiteY123" fmla="*/ 4887905 h 5424104"/>
              <a:gd name="connsiteX124" fmla="*/ 914955 w 1967540"/>
              <a:gd name="connsiteY124" fmla="*/ 4887905 h 5424104"/>
              <a:gd name="connsiteX125" fmla="*/ 759634 w 1967540"/>
              <a:gd name="connsiteY125" fmla="*/ 5320483 h 5424104"/>
              <a:gd name="connsiteX126" fmla="*/ 731623 w 1967540"/>
              <a:gd name="connsiteY126" fmla="*/ 5424104 h 5424104"/>
              <a:gd name="connsiteX127" fmla="*/ 298003 w 1967540"/>
              <a:gd name="connsiteY127" fmla="*/ 5424104 h 5424104"/>
              <a:gd name="connsiteX128" fmla="*/ 301195 w 1967540"/>
              <a:gd name="connsiteY128" fmla="*/ 5404301 h 5424104"/>
              <a:gd name="connsiteX129" fmla="*/ 459233 w 1967540"/>
              <a:gd name="connsiteY129" fmla="*/ 4439542 h 5424104"/>
              <a:gd name="connsiteX130" fmla="*/ 229497 w 1967540"/>
              <a:gd name="connsiteY130" fmla="*/ 4361688 h 5424104"/>
              <a:gd name="connsiteX131" fmla="*/ 228559 w 1967540"/>
              <a:gd name="connsiteY131" fmla="*/ 4360750 h 5424104"/>
              <a:gd name="connsiteX132" fmla="*/ 221996 w 1967540"/>
              <a:gd name="connsiteY132" fmla="*/ 4356998 h 5424104"/>
              <a:gd name="connsiteX133" fmla="*/ 217307 w 1967540"/>
              <a:gd name="connsiteY133" fmla="*/ 4354184 h 5424104"/>
              <a:gd name="connsiteX134" fmla="*/ 211681 w 1967540"/>
              <a:gd name="connsiteY134" fmla="*/ 4351370 h 5424104"/>
              <a:gd name="connsiteX135" fmla="*/ 206992 w 1967540"/>
              <a:gd name="connsiteY135" fmla="*/ 4347618 h 5424104"/>
              <a:gd name="connsiteX136" fmla="*/ 202304 w 1967540"/>
              <a:gd name="connsiteY136" fmla="*/ 4344804 h 5424104"/>
              <a:gd name="connsiteX137" fmla="*/ 197615 w 1967540"/>
              <a:gd name="connsiteY137" fmla="*/ 4341052 h 5424104"/>
              <a:gd name="connsiteX138" fmla="*/ 192927 w 1967540"/>
              <a:gd name="connsiteY138" fmla="*/ 4338238 h 5424104"/>
              <a:gd name="connsiteX139" fmla="*/ 188238 w 1967540"/>
              <a:gd name="connsiteY139" fmla="*/ 4334486 h 5424104"/>
              <a:gd name="connsiteX140" fmla="*/ 184488 w 1967540"/>
              <a:gd name="connsiteY140" fmla="*/ 4331672 h 5424104"/>
              <a:gd name="connsiteX141" fmla="*/ 180737 w 1967540"/>
              <a:gd name="connsiteY141" fmla="*/ 4328858 h 5424104"/>
              <a:gd name="connsiteX142" fmla="*/ 176986 w 1967540"/>
              <a:gd name="connsiteY142" fmla="*/ 4326044 h 5424104"/>
              <a:gd name="connsiteX143" fmla="*/ 174173 w 1967540"/>
              <a:gd name="connsiteY143" fmla="*/ 4321354 h 5424104"/>
              <a:gd name="connsiteX144" fmla="*/ 171360 w 1967540"/>
              <a:gd name="connsiteY144" fmla="*/ 4319478 h 5424104"/>
              <a:gd name="connsiteX145" fmla="*/ 168547 w 1967540"/>
              <a:gd name="connsiteY145" fmla="*/ 4315726 h 5424104"/>
              <a:gd name="connsiteX146" fmla="*/ 166671 w 1967540"/>
              <a:gd name="connsiteY146" fmla="*/ 4313850 h 5424104"/>
              <a:gd name="connsiteX147" fmla="*/ 164796 w 1967540"/>
              <a:gd name="connsiteY147" fmla="*/ 4310098 h 5424104"/>
              <a:gd name="connsiteX148" fmla="*/ 162921 w 1967540"/>
              <a:gd name="connsiteY148" fmla="*/ 4308222 h 5424104"/>
              <a:gd name="connsiteX149" fmla="*/ 161045 w 1967540"/>
              <a:gd name="connsiteY149" fmla="*/ 4302594 h 5424104"/>
              <a:gd name="connsiteX150" fmla="*/ 213556 w 1967540"/>
              <a:gd name="connsiteY150" fmla="*/ 3903008 h 5424104"/>
              <a:gd name="connsiteX151" fmla="*/ 217307 w 1967540"/>
              <a:gd name="connsiteY151" fmla="*/ 3881434 h 5424104"/>
              <a:gd name="connsiteX152" fmla="*/ 218245 w 1967540"/>
              <a:gd name="connsiteY152" fmla="*/ 3876744 h 5424104"/>
              <a:gd name="connsiteX153" fmla="*/ 220120 w 1967540"/>
              <a:gd name="connsiteY153" fmla="*/ 3862674 h 5424104"/>
              <a:gd name="connsiteX154" fmla="*/ 224809 w 1967540"/>
              <a:gd name="connsiteY154" fmla="*/ 3834534 h 5424104"/>
              <a:gd name="connsiteX155" fmla="*/ 226684 w 1967540"/>
              <a:gd name="connsiteY155" fmla="*/ 3819526 h 5424104"/>
              <a:gd name="connsiteX156" fmla="*/ 231373 w 1967540"/>
              <a:gd name="connsiteY156" fmla="*/ 3793262 h 5424104"/>
              <a:gd name="connsiteX157" fmla="*/ 233248 w 1967540"/>
              <a:gd name="connsiteY157" fmla="*/ 3778254 h 5424104"/>
              <a:gd name="connsiteX158" fmla="*/ 246376 w 1967540"/>
              <a:gd name="connsiteY158" fmla="*/ 3695710 h 5424104"/>
              <a:gd name="connsiteX159" fmla="*/ 247313 w 1967540"/>
              <a:gd name="connsiteY159" fmla="*/ 3691020 h 5424104"/>
              <a:gd name="connsiteX160" fmla="*/ 195740 w 1967540"/>
              <a:gd name="connsiteY160" fmla="*/ 3688206 h 5424104"/>
              <a:gd name="connsiteX161" fmla="*/ 193865 w 1967540"/>
              <a:gd name="connsiteY161" fmla="*/ 3685392 h 5424104"/>
              <a:gd name="connsiteX162" fmla="*/ 192927 w 1967540"/>
              <a:gd name="connsiteY162" fmla="*/ 3684454 h 5424104"/>
              <a:gd name="connsiteX163" fmla="*/ 191052 w 1967540"/>
              <a:gd name="connsiteY163" fmla="*/ 3681640 h 5424104"/>
              <a:gd name="connsiteX164" fmla="*/ 189176 w 1967540"/>
              <a:gd name="connsiteY164" fmla="*/ 3679764 h 5424104"/>
              <a:gd name="connsiteX165" fmla="*/ 187301 w 1967540"/>
              <a:gd name="connsiteY165" fmla="*/ 3676012 h 5424104"/>
              <a:gd name="connsiteX166" fmla="*/ 186363 w 1967540"/>
              <a:gd name="connsiteY166" fmla="*/ 3673198 h 5424104"/>
              <a:gd name="connsiteX167" fmla="*/ 183550 w 1967540"/>
              <a:gd name="connsiteY167" fmla="*/ 3666632 h 5424104"/>
              <a:gd name="connsiteX168" fmla="*/ 3512 w 1967540"/>
              <a:gd name="connsiteY168" fmla="*/ 2509143 h 5424104"/>
              <a:gd name="connsiteX169" fmla="*/ 63524 w 1967540"/>
              <a:gd name="connsiteY169" fmla="*/ 2094548 h 5424104"/>
              <a:gd name="connsiteX170" fmla="*/ 564256 w 1967540"/>
              <a:gd name="connsiteY170" fmla="*/ 1982927 h 5424104"/>
              <a:gd name="connsiteX171" fmla="*/ 661777 w 1967540"/>
              <a:gd name="connsiteY171" fmla="*/ 1908825 h 5424104"/>
              <a:gd name="connsiteX172" fmla="*/ 697409 w 1967540"/>
              <a:gd name="connsiteY172" fmla="*/ 1907887 h 5424104"/>
              <a:gd name="connsiteX173" fmla="*/ 701160 w 1967540"/>
              <a:gd name="connsiteY173" fmla="*/ 1906011 h 5424104"/>
              <a:gd name="connsiteX174" fmla="*/ 705848 w 1967540"/>
              <a:gd name="connsiteY174" fmla="*/ 1936027 h 5424104"/>
              <a:gd name="connsiteX175" fmla="*/ 700222 w 1967540"/>
              <a:gd name="connsiteY175" fmla="*/ 1846917 h 5424104"/>
              <a:gd name="connsiteX176" fmla="*/ 268881 w 1967540"/>
              <a:gd name="connsiteY176" fmla="*/ 1483912 h 5424104"/>
              <a:gd name="connsiteX177" fmla="*/ 109472 w 1967540"/>
              <a:gd name="connsiteY177" fmla="*/ 1401368 h 5424104"/>
              <a:gd name="connsiteX178" fmla="*/ 95406 w 1967540"/>
              <a:gd name="connsiteY178" fmla="*/ 1379794 h 5424104"/>
              <a:gd name="connsiteX179" fmla="*/ 82278 w 1967540"/>
              <a:gd name="connsiteY179" fmla="*/ 1355406 h 5424104"/>
              <a:gd name="connsiteX180" fmla="*/ 67275 w 1967540"/>
              <a:gd name="connsiteY180" fmla="*/ 1311320 h 5424104"/>
              <a:gd name="connsiteX181" fmla="*/ 64462 w 1967540"/>
              <a:gd name="connsiteY181" fmla="*/ 1297250 h 5424104"/>
              <a:gd name="connsiteX182" fmla="*/ 63524 w 1967540"/>
              <a:gd name="connsiteY182" fmla="*/ 1293498 h 5424104"/>
              <a:gd name="connsiteX183" fmla="*/ 62587 w 1967540"/>
              <a:gd name="connsiteY183" fmla="*/ 1283180 h 5424104"/>
              <a:gd name="connsiteX184" fmla="*/ 61649 w 1967540"/>
              <a:gd name="connsiteY184" fmla="*/ 1279428 h 5424104"/>
              <a:gd name="connsiteX185" fmla="*/ 59774 w 1967540"/>
              <a:gd name="connsiteY185" fmla="*/ 1252227 h 5424104"/>
              <a:gd name="connsiteX186" fmla="*/ 59774 w 1967540"/>
              <a:gd name="connsiteY186" fmla="*/ 1250351 h 5424104"/>
              <a:gd name="connsiteX187" fmla="*/ 60711 w 1967540"/>
              <a:gd name="connsiteY187" fmla="*/ 1238157 h 5424104"/>
              <a:gd name="connsiteX188" fmla="*/ 60711 w 1967540"/>
              <a:gd name="connsiteY188" fmla="*/ 1236281 h 5424104"/>
              <a:gd name="connsiteX189" fmla="*/ 116036 w 1967540"/>
              <a:gd name="connsiteY189" fmla="*/ 1095581 h 5424104"/>
              <a:gd name="connsiteX190" fmla="*/ 97282 w 1967540"/>
              <a:gd name="connsiteY190" fmla="*/ 1112465 h 5424104"/>
              <a:gd name="connsiteX191" fmla="*/ 86029 w 1967540"/>
              <a:gd name="connsiteY191" fmla="*/ 1089953 h 5424104"/>
              <a:gd name="connsiteX192" fmla="*/ 82278 w 1967540"/>
              <a:gd name="connsiteY192" fmla="*/ 1082449 h 5424104"/>
              <a:gd name="connsiteX193" fmla="*/ 75715 w 1967540"/>
              <a:gd name="connsiteY193" fmla="*/ 1067441 h 5424104"/>
              <a:gd name="connsiteX194" fmla="*/ 71964 w 1967540"/>
              <a:gd name="connsiteY194" fmla="*/ 1059937 h 5424104"/>
              <a:gd name="connsiteX195" fmla="*/ 66338 w 1967540"/>
              <a:gd name="connsiteY195" fmla="*/ 1045867 h 5424104"/>
              <a:gd name="connsiteX196" fmla="*/ 63524 w 1967540"/>
              <a:gd name="connsiteY196" fmla="*/ 1039301 h 5424104"/>
              <a:gd name="connsiteX197" fmla="*/ 56023 w 1967540"/>
              <a:gd name="connsiteY197" fmla="*/ 1021479 h 5424104"/>
              <a:gd name="connsiteX198" fmla="*/ 55085 w 1967540"/>
              <a:gd name="connsiteY198" fmla="*/ 1018665 h 5424104"/>
              <a:gd name="connsiteX199" fmla="*/ 48521 w 1967540"/>
              <a:gd name="connsiteY199" fmla="*/ 998967 h 5424104"/>
              <a:gd name="connsiteX200" fmla="*/ 45708 w 1967540"/>
              <a:gd name="connsiteY200" fmla="*/ 994277 h 5424104"/>
              <a:gd name="connsiteX201" fmla="*/ 41020 w 1967540"/>
              <a:gd name="connsiteY201" fmla="*/ 979269 h 5424104"/>
              <a:gd name="connsiteX202" fmla="*/ 39144 w 1967540"/>
              <a:gd name="connsiteY202" fmla="*/ 973641 h 5424104"/>
              <a:gd name="connsiteX203" fmla="*/ 34456 w 1967540"/>
              <a:gd name="connsiteY203" fmla="*/ 960509 h 5424104"/>
              <a:gd name="connsiteX204" fmla="*/ 33518 w 1967540"/>
              <a:gd name="connsiteY204" fmla="*/ 954881 h 5424104"/>
              <a:gd name="connsiteX205" fmla="*/ 28830 w 1967540"/>
              <a:gd name="connsiteY205" fmla="*/ 940811 h 5424104"/>
              <a:gd name="connsiteX206" fmla="*/ 27892 w 1967540"/>
              <a:gd name="connsiteY206" fmla="*/ 937998 h 5424104"/>
              <a:gd name="connsiteX207" fmla="*/ 23203 w 1967540"/>
              <a:gd name="connsiteY207" fmla="*/ 920176 h 5424104"/>
              <a:gd name="connsiteX208" fmla="*/ 23203 w 1967540"/>
              <a:gd name="connsiteY208" fmla="*/ 917362 h 5424104"/>
              <a:gd name="connsiteX209" fmla="*/ 19453 w 1967540"/>
              <a:gd name="connsiteY209" fmla="*/ 904230 h 5424104"/>
              <a:gd name="connsiteX210" fmla="*/ 18515 w 1967540"/>
              <a:gd name="connsiteY210" fmla="*/ 900478 h 5424104"/>
              <a:gd name="connsiteX211" fmla="*/ 15702 w 1967540"/>
              <a:gd name="connsiteY211" fmla="*/ 888284 h 5424104"/>
              <a:gd name="connsiteX212" fmla="*/ 15702 w 1967540"/>
              <a:gd name="connsiteY212" fmla="*/ 883594 h 5424104"/>
              <a:gd name="connsiteX213" fmla="*/ 13826 w 1967540"/>
              <a:gd name="connsiteY213" fmla="*/ 872338 h 5424104"/>
              <a:gd name="connsiteX214" fmla="*/ 12889 w 1967540"/>
              <a:gd name="connsiteY214" fmla="*/ 869524 h 5424104"/>
              <a:gd name="connsiteX215" fmla="*/ 11013 w 1967540"/>
              <a:gd name="connsiteY215" fmla="*/ 855454 h 5424104"/>
              <a:gd name="connsiteX216" fmla="*/ 10076 w 1967540"/>
              <a:gd name="connsiteY216" fmla="*/ 854516 h 5424104"/>
              <a:gd name="connsiteX217" fmla="*/ 8200 w 1967540"/>
              <a:gd name="connsiteY217" fmla="*/ 842322 h 5424104"/>
              <a:gd name="connsiteX218" fmla="*/ 8200 w 1967540"/>
              <a:gd name="connsiteY218" fmla="*/ 838570 h 5424104"/>
              <a:gd name="connsiteX219" fmla="*/ 7263 w 1967540"/>
              <a:gd name="connsiteY219" fmla="*/ 829190 h 5424104"/>
              <a:gd name="connsiteX220" fmla="*/ 6325 w 1967540"/>
              <a:gd name="connsiteY220" fmla="*/ 825438 h 5424104"/>
              <a:gd name="connsiteX221" fmla="*/ 6325 w 1967540"/>
              <a:gd name="connsiteY221" fmla="*/ 816996 h 5424104"/>
              <a:gd name="connsiteX222" fmla="*/ 6325 w 1967540"/>
              <a:gd name="connsiteY222" fmla="*/ 814182 h 5424104"/>
              <a:gd name="connsiteX223" fmla="*/ 5387 w 1967540"/>
              <a:gd name="connsiteY223" fmla="*/ 792608 h 5424104"/>
              <a:gd name="connsiteX224" fmla="*/ 5387 w 1967540"/>
              <a:gd name="connsiteY224" fmla="*/ 789794 h 5424104"/>
              <a:gd name="connsiteX225" fmla="*/ 5387 w 1967540"/>
              <a:gd name="connsiteY225" fmla="*/ 783228 h 5424104"/>
              <a:gd name="connsiteX226" fmla="*/ 5387 w 1967540"/>
              <a:gd name="connsiteY226" fmla="*/ 779476 h 5424104"/>
              <a:gd name="connsiteX227" fmla="*/ 5387 w 1967540"/>
              <a:gd name="connsiteY227" fmla="*/ 773848 h 5424104"/>
              <a:gd name="connsiteX228" fmla="*/ 5387 w 1967540"/>
              <a:gd name="connsiteY228" fmla="*/ 770096 h 5424104"/>
              <a:gd name="connsiteX229" fmla="*/ 6325 w 1967540"/>
              <a:gd name="connsiteY229" fmla="*/ 764468 h 5424104"/>
              <a:gd name="connsiteX230" fmla="*/ 6325 w 1967540"/>
              <a:gd name="connsiteY230" fmla="*/ 762592 h 5424104"/>
              <a:gd name="connsiteX231" fmla="*/ 6325 w 1967540"/>
              <a:gd name="connsiteY231" fmla="*/ 756026 h 5424104"/>
              <a:gd name="connsiteX232" fmla="*/ 7263 w 1967540"/>
              <a:gd name="connsiteY232" fmla="*/ 752274 h 5424104"/>
              <a:gd name="connsiteX233" fmla="*/ 7263 w 1967540"/>
              <a:gd name="connsiteY233" fmla="*/ 749460 h 5424104"/>
              <a:gd name="connsiteX234" fmla="*/ 7263 w 1967540"/>
              <a:gd name="connsiteY234" fmla="*/ 745708 h 5424104"/>
              <a:gd name="connsiteX235" fmla="*/ 8200 w 1967540"/>
              <a:gd name="connsiteY235" fmla="*/ 742894 h 5424104"/>
              <a:gd name="connsiteX236" fmla="*/ 9138 w 1967540"/>
              <a:gd name="connsiteY236" fmla="*/ 740080 h 5424104"/>
              <a:gd name="connsiteX237" fmla="*/ 9138 w 1967540"/>
              <a:gd name="connsiteY237" fmla="*/ 738204 h 5424104"/>
              <a:gd name="connsiteX238" fmla="*/ 14764 w 1967540"/>
              <a:gd name="connsiteY238" fmla="*/ 716630 h 5424104"/>
              <a:gd name="connsiteX239" fmla="*/ 103845 w 1967540"/>
              <a:gd name="connsiteY239" fmla="*/ 538411 h 5424104"/>
              <a:gd name="connsiteX240" fmla="*/ 113223 w 1967540"/>
              <a:gd name="connsiteY240" fmla="*/ 529031 h 5424104"/>
              <a:gd name="connsiteX241" fmla="*/ 117911 w 1967540"/>
              <a:gd name="connsiteY241" fmla="*/ 526217 h 5424104"/>
              <a:gd name="connsiteX242" fmla="*/ 125413 w 1967540"/>
              <a:gd name="connsiteY242" fmla="*/ 520589 h 5424104"/>
              <a:gd name="connsiteX243" fmla="*/ 128226 w 1967540"/>
              <a:gd name="connsiteY243" fmla="*/ 518713 h 5424104"/>
              <a:gd name="connsiteX244" fmla="*/ 138540 w 1967540"/>
              <a:gd name="connsiteY244" fmla="*/ 511209 h 5424104"/>
              <a:gd name="connsiteX245" fmla="*/ 141353 w 1967540"/>
              <a:gd name="connsiteY245" fmla="*/ 509333 h 5424104"/>
              <a:gd name="connsiteX246" fmla="*/ 148855 w 1967540"/>
              <a:gd name="connsiteY246" fmla="*/ 504643 h 5424104"/>
              <a:gd name="connsiteX247" fmla="*/ 152606 w 1967540"/>
              <a:gd name="connsiteY247" fmla="*/ 501829 h 5424104"/>
              <a:gd name="connsiteX248" fmla="*/ 162921 w 1967540"/>
              <a:gd name="connsiteY248" fmla="*/ 497139 h 5424104"/>
              <a:gd name="connsiteX249" fmla="*/ 166671 w 1967540"/>
              <a:gd name="connsiteY249" fmla="*/ 495263 h 5424104"/>
              <a:gd name="connsiteX250" fmla="*/ 174173 w 1967540"/>
              <a:gd name="connsiteY250" fmla="*/ 491511 h 5424104"/>
              <a:gd name="connsiteX251" fmla="*/ 176986 w 1967540"/>
              <a:gd name="connsiteY251" fmla="*/ 490573 h 5424104"/>
              <a:gd name="connsiteX252" fmla="*/ 187301 w 1967540"/>
              <a:gd name="connsiteY252" fmla="*/ 485883 h 5424104"/>
              <a:gd name="connsiteX253" fmla="*/ 190114 w 1967540"/>
              <a:gd name="connsiteY253" fmla="*/ 484945 h 5424104"/>
              <a:gd name="connsiteX254" fmla="*/ 197615 w 1967540"/>
              <a:gd name="connsiteY254" fmla="*/ 483069 h 5424104"/>
              <a:gd name="connsiteX255" fmla="*/ 201366 w 1967540"/>
              <a:gd name="connsiteY255" fmla="*/ 481193 h 5424104"/>
              <a:gd name="connsiteX256" fmla="*/ 210743 w 1967540"/>
              <a:gd name="connsiteY256" fmla="*/ 478379 h 5424104"/>
              <a:gd name="connsiteX257" fmla="*/ 213556 w 1967540"/>
              <a:gd name="connsiteY257" fmla="*/ 478379 h 5424104"/>
              <a:gd name="connsiteX258" fmla="*/ 220120 w 1967540"/>
              <a:gd name="connsiteY258" fmla="*/ 476503 h 5424104"/>
              <a:gd name="connsiteX259" fmla="*/ 223871 w 1967540"/>
              <a:gd name="connsiteY259" fmla="*/ 475565 h 5424104"/>
              <a:gd name="connsiteX260" fmla="*/ 231373 w 1967540"/>
              <a:gd name="connsiteY260" fmla="*/ 474627 h 5424104"/>
              <a:gd name="connsiteX261" fmla="*/ 234186 w 1967540"/>
              <a:gd name="connsiteY261" fmla="*/ 473689 h 5424104"/>
              <a:gd name="connsiteX262" fmla="*/ 241687 w 1967540"/>
              <a:gd name="connsiteY262" fmla="*/ 471813 h 5424104"/>
              <a:gd name="connsiteX263" fmla="*/ 244500 w 1967540"/>
              <a:gd name="connsiteY263" fmla="*/ 471813 h 5424104"/>
              <a:gd name="connsiteX264" fmla="*/ 251064 w 1967540"/>
              <a:gd name="connsiteY264" fmla="*/ 470875 h 5424104"/>
              <a:gd name="connsiteX265" fmla="*/ 252940 w 1967540"/>
              <a:gd name="connsiteY265" fmla="*/ 470875 h 5424104"/>
              <a:gd name="connsiteX266" fmla="*/ 260441 w 1967540"/>
              <a:gd name="connsiteY266" fmla="*/ 469937 h 5424104"/>
              <a:gd name="connsiteX267" fmla="*/ 262317 w 1967540"/>
              <a:gd name="connsiteY267" fmla="*/ 469937 h 5424104"/>
              <a:gd name="connsiteX268" fmla="*/ 267943 w 1967540"/>
              <a:gd name="connsiteY268" fmla="*/ 468999 h 5424104"/>
              <a:gd name="connsiteX269" fmla="*/ 269818 w 1967540"/>
              <a:gd name="connsiteY269" fmla="*/ 468999 h 5424104"/>
              <a:gd name="connsiteX270" fmla="*/ 276382 w 1967540"/>
              <a:gd name="connsiteY270" fmla="*/ 468999 h 5424104"/>
              <a:gd name="connsiteX271" fmla="*/ 278258 w 1967540"/>
              <a:gd name="connsiteY271" fmla="*/ 468999 h 5424104"/>
              <a:gd name="connsiteX272" fmla="*/ 282008 w 1967540"/>
              <a:gd name="connsiteY272" fmla="*/ 468999 h 5424104"/>
              <a:gd name="connsiteX273" fmla="*/ 282946 w 1967540"/>
              <a:gd name="connsiteY273" fmla="*/ 468999 h 5424104"/>
              <a:gd name="connsiteX274" fmla="*/ 288572 w 1967540"/>
              <a:gd name="connsiteY274" fmla="*/ 468999 h 5424104"/>
              <a:gd name="connsiteX275" fmla="*/ 289510 w 1967540"/>
              <a:gd name="connsiteY275" fmla="*/ 468999 h 5424104"/>
              <a:gd name="connsiteX276" fmla="*/ 292323 w 1967540"/>
              <a:gd name="connsiteY276" fmla="*/ 468999 h 5424104"/>
              <a:gd name="connsiteX277" fmla="*/ 293261 w 1967540"/>
              <a:gd name="connsiteY277" fmla="*/ 468999 h 5424104"/>
              <a:gd name="connsiteX278" fmla="*/ 295136 w 1967540"/>
              <a:gd name="connsiteY278" fmla="*/ 468999 h 5424104"/>
              <a:gd name="connsiteX279" fmla="*/ 296074 w 1967540"/>
              <a:gd name="connsiteY279" fmla="*/ 468999 h 5424104"/>
              <a:gd name="connsiteX280" fmla="*/ 297949 w 1967540"/>
              <a:gd name="connsiteY280" fmla="*/ 469937 h 5424104"/>
              <a:gd name="connsiteX281" fmla="*/ 301700 w 1967540"/>
              <a:gd name="connsiteY281" fmla="*/ 447425 h 5424104"/>
              <a:gd name="connsiteX282" fmla="*/ 302638 w 1967540"/>
              <a:gd name="connsiteY282" fmla="*/ 442735 h 5424104"/>
              <a:gd name="connsiteX283" fmla="*/ 305451 w 1967540"/>
              <a:gd name="connsiteY283" fmla="*/ 426789 h 5424104"/>
              <a:gd name="connsiteX284" fmla="*/ 305451 w 1967540"/>
              <a:gd name="connsiteY284" fmla="*/ 424913 h 5424104"/>
              <a:gd name="connsiteX285" fmla="*/ 1019040 w 1967540"/>
              <a:gd name="connsiteY285" fmla="*/ 176344 h 5424104"/>
              <a:gd name="connsiteX286" fmla="*/ 1076239 w 1967540"/>
              <a:gd name="connsiteY286" fmla="*/ 167902 h 5424104"/>
              <a:gd name="connsiteX287" fmla="*/ 1245963 w 1967540"/>
              <a:gd name="connsiteY287" fmla="*/ 51590 h 5424104"/>
              <a:gd name="connsiteX288" fmla="*/ 1246901 w 1967540"/>
              <a:gd name="connsiteY288" fmla="*/ 51590 h 5424104"/>
              <a:gd name="connsiteX289" fmla="*/ 1246901 w 1967540"/>
              <a:gd name="connsiteY289" fmla="*/ 50652 h 5424104"/>
              <a:gd name="connsiteX290" fmla="*/ 1260029 w 1967540"/>
              <a:gd name="connsiteY290" fmla="*/ 155708 h 5424104"/>
              <a:gd name="connsiteX291" fmla="*/ 1303163 w 1967540"/>
              <a:gd name="connsiteY291" fmla="*/ 0 h 542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1967540" h="5424104">
                <a:moveTo>
                  <a:pt x="1229084" y="1848793"/>
                </a:moveTo>
                <a:cubicBezTo>
                  <a:pt x="1222521" y="1849731"/>
                  <a:pt x="1215957" y="1851607"/>
                  <a:pt x="1208455" y="1853483"/>
                </a:cubicBezTo>
                <a:cubicBezTo>
                  <a:pt x="1208455" y="1853483"/>
                  <a:pt x="1207517" y="1853483"/>
                  <a:pt x="1206580" y="1853483"/>
                </a:cubicBezTo>
                <a:cubicBezTo>
                  <a:pt x="1197203" y="1856297"/>
                  <a:pt x="1185950" y="1858173"/>
                  <a:pt x="1175635" y="1860049"/>
                </a:cubicBezTo>
                <a:cubicBezTo>
                  <a:pt x="1173760" y="1860987"/>
                  <a:pt x="1171885" y="1860987"/>
                  <a:pt x="1170009" y="1860987"/>
                </a:cubicBezTo>
                <a:cubicBezTo>
                  <a:pt x="1159695" y="1863801"/>
                  <a:pt x="1149380" y="1865677"/>
                  <a:pt x="1138128" y="1866615"/>
                </a:cubicBezTo>
                <a:cubicBezTo>
                  <a:pt x="1135315" y="1867553"/>
                  <a:pt x="1133439" y="1867553"/>
                  <a:pt x="1131564" y="1868491"/>
                </a:cubicBezTo>
                <a:cubicBezTo>
                  <a:pt x="1120311" y="1869429"/>
                  <a:pt x="1109059" y="1871305"/>
                  <a:pt x="1096869" y="1872243"/>
                </a:cubicBezTo>
                <a:cubicBezTo>
                  <a:pt x="1086554" y="1873181"/>
                  <a:pt x="1075302" y="1875057"/>
                  <a:pt x="1064987" y="1875995"/>
                </a:cubicBezTo>
                <a:lnTo>
                  <a:pt x="1067800" y="1945407"/>
                </a:lnTo>
                <a:cubicBezTo>
                  <a:pt x="1068738" y="1929461"/>
                  <a:pt x="1068738" y="1913515"/>
                  <a:pt x="1066862" y="1896631"/>
                </a:cubicBezTo>
                <a:cubicBezTo>
                  <a:pt x="1086554" y="1919143"/>
                  <a:pt x="1106246" y="1943531"/>
                  <a:pt x="1124062" y="1969795"/>
                </a:cubicBezTo>
                <a:cubicBezTo>
                  <a:pt x="1102495" y="1932275"/>
                  <a:pt x="1085616" y="1909763"/>
                  <a:pt x="1081866" y="1905073"/>
                </a:cubicBezTo>
                <a:cubicBezTo>
                  <a:pt x="1090305" y="1913515"/>
                  <a:pt x="1150318" y="1913515"/>
                  <a:pt x="1219707" y="1959477"/>
                </a:cubicBezTo>
                <a:cubicBezTo>
                  <a:pt x="1219707" y="1924771"/>
                  <a:pt x="1235648" y="1893817"/>
                  <a:pt x="1254402" y="1868491"/>
                </a:cubicBezTo>
                <a:cubicBezTo>
                  <a:pt x="1243150" y="1865677"/>
                  <a:pt x="1231897" y="1861925"/>
                  <a:pt x="1220645" y="1859111"/>
                </a:cubicBezTo>
                <a:cubicBezTo>
                  <a:pt x="1223458" y="1855359"/>
                  <a:pt x="1226271" y="1851607"/>
                  <a:pt x="1229084" y="1848793"/>
                </a:cubicBezTo>
                <a:close/>
                <a:moveTo>
                  <a:pt x="1303163" y="0"/>
                </a:moveTo>
                <a:cubicBezTo>
                  <a:pt x="1395995" y="36582"/>
                  <a:pt x="1427877" y="246693"/>
                  <a:pt x="1427877" y="246693"/>
                </a:cubicBezTo>
                <a:cubicBezTo>
                  <a:pt x="1471011" y="203545"/>
                  <a:pt x="1470073" y="135072"/>
                  <a:pt x="1470073" y="135072"/>
                </a:cubicBezTo>
                <a:cubicBezTo>
                  <a:pt x="1470073" y="135072"/>
                  <a:pt x="1613541" y="295469"/>
                  <a:pt x="1516020" y="456805"/>
                </a:cubicBezTo>
                <a:cubicBezTo>
                  <a:pt x="1501955" y="481193"/>
                  <a:pt x="1486952" y="501829"/>
                  <a:pt x="1470073" y="522465"/>
                </a:cubicBezTo>
                <a:cubicBezTo>
                  <a:pt x="1477575" y="527155"/>
                  <a:pt x="1483201" y="531845"/>
                  <a:pt x="1488827" y="537473"/>
                </a:cubicBezTo>
                <a:cubicBezTo>
                  <a:pt x="1488827" y="537473"/>
                  <a:pt x="1488827" y="537473"/>
                  <a:pt x="1489765" y="537473"/>
                </a:cubicBezTo>
                <a:cubicBezTo>
                  <a:pt x="1495391" y="542163"/>
                  <a:pt x="1501017" y="547790"/>
                  <a:pt x="1505706" y="553418"/>
                </a:cubicBezTo>
                <a:cubicBezTo>
                  <a:pt x="1506643" y="553418"/>
                  <a:pt x="1506643" y="554356"/>
                  <a:pt x="1506643" y="554356"/>
                </a:cubicBezTo>
                <a:cubicBezTo>
                  <a:pt x="1512269" y="559984"/>
                  <a:pt x="1516958" y="565612"/>
                  <a:pt x="1522584" y="571240"/>
                </a:cubicBezTo>
                <a:cubicBezTo>
                  <a:pt x="1597600" y="662226"/>
                  <a:pt x="1625731" y="795422"/>
                  <a:pt x="1586348" y="907044"/>
                </a:cubicBezTo>
                <a:cubicBezTo>
                  <a:pt x="1582597" y="916424"/>
                  <a:pt x="1578846" y="924866"/>
                  <a:pt x="1577909" y="933308"/>
                </a:cubicBezTo>
                <a:cubicBezTo>
                  <a:pt x="1577909" y="937998"/>
                  <a:pt x="1577909" y="940811"/>
                  <a:pt x="1578846" y="944563"/>
                </a:cubicBezTo>
                <a:cubicBezTo>
                  <a:pt x="1578846" y="947377"/>
                  <a:pt x="1578846" y="949253"/>
                  <a:pt x="1579784" y="950191"/>
                </a:cubicBezTo>
                <a:cubicBezTo>
                  <a:pt x="1580721" y="956757"/>
                  <a:pt x="1582597" y="963323"/>
                  <a:pt x="1584472" y="968013"/>
                </a:cubicBezTo>
                <a:cubicBezTo>
                  <a:pt x="1585410" y="971765"/>
                  <a:pt x="1588223" y="984897"/>
                  <a:pt x="1591036" y="1003657"/>
                </a:cubicBezTo>
                <a:cubicBezTo>
                  <a:pt x="1615416" y="986773"/>
                  <a:pt x="1650111" y="975517"/>
                  <a:pt x="1692308" y="1003657"/>
                </a:cubicBezTo>
                <a:cubicBezTo>
                  <a:pt x="1733567" y="1029921"/>
                  <a:pt x="1747632" y="1107775"/>
                  <a:pt x="1739193" y="1184691"/>
                </a:cubicBezTo>
                <a:cubicBezTo>
                  <a:pt x="1738255" y="1185629"/>
                  <a:pt x="1738255" y="1186567"/>
                  <a:pt x="1738255" y="1187505"/>
                </a:cubicBezTo>
                <a:cubicBezTo>
                  <a:pt x="1738255" y="1192195"/>
                  <a:pt x="1737317" y="1196885"/>
                  <a:pt x="1736379" y="1201575"/>
                </a:cubicBezTo>
                <a:cubicBezTo>
                  <a:pt x="1736379" y="1203451"/>
                  <a:pt x="1736379" y="1204389"/>
                  <a:pt x="1736379" y="1205327"/>
                </a:cubicBezTo>
                <a:cubicBezTo>
                  <a:pt x="1735442" y="1210017"/>
                  <a:pt x="1734504" y="1214707"/>
                  <a:pt x="1733567" y="1219397"/>
                </a:cubicBezTo>
                <a:cubicBezTo>
                  <a:pt x="1733567" y="1220335"/>
                  <a:pt x="1732629" y="1222211"/>
                  <a:pt x="1732629" y="1223149"/>
                </a:cubicBezTo>
                <a:cubicBezTo>
                  <a:pt x="1732629" y="1225963"/>
                  <a:pt x="1731691" y="1227839"/>
                  <a:pt x="1731691" y="1230653"/>
                </a:cubicBezTo>
                <a:cubicBezTo>
                  <a:pt x="1730753" y="1232529"/>
                  <a:pt x="1729816" y="1234405"/>
                  <a:pt x="1729816" y="1236281"/>
                </a:cubicBezTo>
                <a:cubicBezTo>
                  <a:pt x="1728878" y="1240033"/>
                  <a:pt x="1727940" y="1242847"/>
                  <a:pt x="1727003" y="1246599"/>
                </a:cubicBezTo>
                <a:cubicBezTo>
                  <a:pt x="1726065" y="1248475"/>
                  <a:pt x="1726065" y="1251289"/>
                  <a:pt x="1725127" y="1252227"/>
                </a:cubicBezTo>
                <a:cubicBezTo>
                  <a:pt x="1724189" y="1255041"/>
                  <a:pt x="1724189" y="1257855"/>
                  <a:pt x="1723252" y="1260669"/>
                </a:cubicBezTo>
                <a:cubicBezTo>
                  <a:pt x="1722314" y="1263483"/>
                  <a:pt x="1721376" y="1266297"/>
                  <a:pt x="1720439" y="1269111"/>
                </a:cubicBezTo>
                <a:cubicBezTo>
                  <a:pt x="1719501" y="1270987"/>
                  <a:pt x="1718563" y="1272863"/>
                  <a:pt x="1717625" y="1274739"/>
                </a:cubicBezTo>
                <a:cubicBezTo>
                  <a:pt x="1716688" y="1278490"/>
                  <a:pt x="1715750" y="1281304"/>
                  <a:pt x="1713875" y="1284118"/>
                </a:cubicBezTo>
                <a:cubicBezTo>
                  <a:pt x="1713875" y="1285994"/>
                  <a:pt x="1712937" y="1287870"/>
                  <a:pt x="1712937" y="1288808"/>
                </a:cubicBezTo>
                <a:cubicBezTo>
                  <a:pt x="1711062" y="1291622"/>
                  <a:pt x="1710124" y="1293498"/>
                  <a:pt x="1708249" y="1297250"/>
                </a:cubicBezTo>
                <a:cubicBezTo>
                  <a:pt x="1708249" y="1298188"/>
                  <a:pt x="1707311" y="1299126"/>
                  <a:pt x="1707311" y="1301002"/>
                </a:cubicBezTo>
                <a:cubicBezTo>
                  <a:pt x="1705435" y="1303816"/>
                  <a:pt x="1703560" y="1307568"/>
                  <a:pt x="1701685" y="1310382"/>
                </a:cubicBezTo>
                <a:cubicBezTo>
                  <a:pt x="1701685" y="1311320"/>
                  <a:pt x="1700747" y="1312258"/>
                  <a:pt x="1700747" y="1313196"/>
                </a:cubicBezTo>
                <a:cubicBezTo>
                  <a:pt x="1697934" y="1316948"/>
                  <a:pt x="1696059" y="1319762"/>
                  <a:pt x="1694183" y="1322576"/>
                </a:cubicBezTo>
                <a:cubicBezTo>
                  <a:pt x="1694183" y="1323514"/>
                  <a:pt x="1693245" y="1324452"/>
                  <a:pt x="1692308" y="1325390"/>
                </a:cubicBezTo>
                <a:cubicBezTo>
                  <a:pt x="1690432" y="1328204"/>
                  <a:pt x="1688557" y="1331018"/>
                  <a:pt x="1685744" y="1333832"/>
                </a:cubicBezTo>
                <a:cubicBezTo>
                  <a:pt x="1685744" y="1333832"/>
                  <a:pt x="1685744" y="1334770"/>
                  <a:pt x="1685744" y="1335708"/>
                </a:cubicBezTo>
                <a:cubicBezTo>
                  <a:pt x="1682931" y="1337584"/>
                  <a:pt x="1681055" y="1340398"/>
                  <a:pt x="1679180" y="1342274"/>
                </a:cubicBezTo>
                <a:cubicBezTo>
                  <a:pt x="1678242" y="1343212"/>
                  <a:pt x="1677305" y="1343212"/>
                  <a:pt x="1677305" y="1344150"/>
                </a:cubicBezTo>
                <a:cubicBezTo>
                  <a:pt x="1675429" y="1346964"/>
                  <a:pt x="1672616" y="1348840"/>
                  <a:pt x="1669803" y="1351654"/>
                </a:cubicBezTo>
                <a:cubicBezTo>
                  <a:pt x="1668865" y="1351654"/>
                  <a:pt x="1667927" y="1352592"/>
                  <a:pt x="1667927" y="1352592"/>
                </a:cubicBezTo>
                <a:cubicBezTo>
                  <a:pt x="1666052" y="1355406"/>
                  <a:pt x="1663239" y="1356344"/>
                  <a:pt x="1660426" y="1359158"/>
                </a:cubicBezTo>
                <a:cubicBezTo>
                  <a:pt x="1659488" y="1359158"/>
                  <a:pt x="1658551" y="1359158"/>
                  <a:pt x="1658551" y="1359158"/>
                </a:cubicBezTo>
                <a:cubicBezTo>
                  <a:pt x="1656675" y="1361034"/>
                  <a:pt x="1653862" y="1362910"/>
                  <a:pt x="1651049" y="1363848"/>
                </a:cubicBezTo>
                <a:cubicBezTo>
                  <a:pt x="1650111" y="1364786"/>
                  <a:pt x="1649173" y="1364786"/>
                  <a:pt x="1649173" y="1364786"/>
                </a:cubicBezTo>
                <a:cubicBezTo>
                  <a:pt x="1646361" y="1365724"/>
                  <a:pt x="1643547" y="1367600"/>
                  <a:pt x="1640734" y="1368538"/>
                </a:cubicBezTo>
                <a:cubicBezTo>
                  <a:pt x="1639797" y="1368538"/>
                  <a:pt x="1638859" y="1368538"/>
                  <a:pt x="1638859" y="1368538"/>
                </a:cubicBezTo>
                <a:cubicBezTo>
                  <a:pt x="1635108" y="1369476"/>
                  <a:pt x="1632295" y="1370414"/>
                  <a:pt x="1629482" y="1370414"/>
                </a:cubicBezTo>
                <a:cubicBezTo>
                  <a:pt x="1628544" y="1371352"/>
                  <a:pt x="1628544" y="1371352"/>
                  <a:pt x="1627607" y="1371352"/>
                </a:cubicBezTo>
                <a:cubicBezTo>
                  <a:pt x="1624793" y="1371352"/>
                  <a:pt x="1621043" y="1371352"/>
                  <a:pt x="1618229" y="1371352"/>
                </a:cubicBezTo>
                <a:cubicBezTo>
                  <a:pt x="1617292" y="1371352"/>
                  <a:pt x="1617292" y="1371352"/>
                  <a:pt x="1617292" y="1371352"/>
                </a:cubicBezTo>
                <a:cubicBezTo>
                  <a:pt x="1615416" y="1445454"/>
                  <a:pt x="1598538" y="1533626"/>
                  <a:pt x="1552591" y="1615232"/>
                </a:cubicBezTo>
                <a:cubicBezTo>
                  <a:pt x="1551653" y="1617108"/>
                  <a:pt x="1550715" y="1618984"/>
                  <a:pt x="1549777" y="1620860"/>
                </a:cubicBezTo>
                <a:cubicBezTo>
                  <a:pt x="1547902" y="1624612"/>
                  <a:pt x="1545089" y="1628364"/>
                  <a:pt x="1542276" y="1632116"/>
                </a:cubicBezTo>
                <a:cubicBezTo>
                  <a:pt x="1542276" y="1633054"/>
                  <a:pt x="1542276" y="1633054"/>
                  <a:pt x="1542276" y="1633054"/>
                </a:cubicBezTo>
                <a:cubicBezTo>
                  <a:pt x="1544151" y="1633992"/>
                  <a:pt x="1545089" y="1635868"/>
                  <a:pt x="1546964" y="1637744"/>
                </a:cubicBezTo>
                <a:cubicBezTo>
                  <a:pt x="1547902" y="1639620"/>
                  <a:pt x="1549777" y="1641496"/>
                  <a:pt x="1550715" y="1642434"/>
                </a:cubicBezTo>
                <a:cubicBezTo>
                  <a:pt x="1551653" y="1644310"/>
                  <a:pt x="1553528" y="1646186"/>
                  <a:pt x="1554466" y="1649000"/>
                </a:cubicBezTo>
                <a:cubicBezTo>
                  <a:pt x="1555404" y="1649938"/>
                  <a:pt x="1556341" y="1651814"/>
                  <a:pt x="1558217" y="1652752"/>
                </a:cubicBezTo>
                <a:cubicBezTo>
                  <a:pt x="1577909" y="1679954"/>
                  <a:pt x="1597600" y="1714659"/>
                  <a:pt x="1618229" y="1757807"/>
                </a:cubicBezTo>
                <a:cubicBezTo>
                  <a:pt x="1629482" y="1785009"/>
                  <a:pt x="1628544" y="1814087"/>
                  <a:pt x="1620105" y="1844103"/>
                </a:cubicBezTo>
                <a:cubicBezTo>
                  <a:pt x="1620105" y="1845041"/>
                  <a:pt x="1621043" y="1848793"/>
                  <a:pt x="1621043" y="1850669"/>
                </a:cubicBezTo>
                <a:cubicBezTo>
                  <a:pt x="1621043" y="1856297"/>
                  <a:pt x="1619167" y="1861925"/>
                  <a:pt x="1617292" y="1867553"/>
                </a:cubicBezTo>
                <a:cubicBezTo>
                  <a:pt x="1624793" y="1868491"/>
                  <a:pt x="1630419" y="1870367"/>
                  <a:pt x="1636046" y="1874119"/>
                </a:cubicBezTo>
                <a:cubicBezTo>
                  <a:pt x="1638859" y="1875995"/>
                  <a:pt x="1641672" y="1878809"/>
                  <a:pt x="1644485" y="1881623"/>
                </a:cubicBezTo>
                <a:cubicBezTo>
                  <a:pt x="1645423" y="1881623"/>
                  <a:pt x="1645423" y="1881623"/>
                  <a:pt x="1645423" y="1881623"/>
                </a:cubicBezTo>
                <a:cubicBezTo>
                  <a:pt x="1648236" y="1884437"/>
                  <a:pt x="1650111" y="1887251"/>
                  <a:pt x="1652924" y="1889127"/>
                </a:cubicBezTo>
                <a:lnTo>
                  <a:pt x="1652924" y="1890065"/>
                </a:lnTo>
                <a:cubicBezTo>
                  <a:pt x="1655737" y="1893817"/>
                  <a:pt x="1657613" y="1896631"/>
                  <a:pt x="1658551" y="1899445"/>
                </a:cubicBezTo>
                <a:cubicBezTo>
                  <a:pt x="1658551" y="1899445"/>
                  <a:pt x="1658551" y="1899445"/>
                  <a:pt x="1659488" y="1899445"/>
                </a:cubicBezTo>
                <a:cubicBezTo>
                  <a:pt x="1681993" y="1940717"/>
                  <a:pt x="1675429" y="2001687"/>
                  <a:pt x="1635108" y="1983865"/>
                </a:cubicBezTo>
                <a:cubicBezTo>
                  <a:pt x="1608853" y="1971671"/>
                  <a:pt x="1571345" y="1967919"/>
                  <a:pt x="1544151" y="1967919"/>
                </a:cubicBezTo>
                <a:cubicBezTo>
                  <a:pt x="1531023" y="1983865"/>
                  <a:pt x="1516958" y="1997935"/>
                  <a:pt x="1505706" y="2008253"/>
                </a:cubicBezTo>
                <a:cubicBezTo>
                  <a:pt x="1585410" y="2024198"/>
                  <a:pt x="1656675" y="2047648"/>
                  <a:pt x="1682931" y="2084230"/>
                </a:cubicBezTo>
                <a:cubicBezTo>
                  <a:pt x="1727003" y="2058904"/>
                  <a:pt x="1781389" y="2440670"/>
                  <a:pt x="1826399" y="2663913"/>
                </a:cubicBezTo>
                <a:cubicBezTo>
                  <a:pt x="1849841" y="2780224"/>
                  <a:pt x="1894851" y="2919986"/>
                  <a:pt x="1928608" y="3045678"/>
                </a:cubicBezTo>
                <a:cubicBezTo>
                  <a:pt x="1931421" y="3049430"/>
                  <a:pt x="1934234" y="3054120"/>
                  <a:pt x="1937047" y="3058810"/>
                </a:cubicBezTo>
                <a:cubicBezTo>
                  <a:pt x="1958614" y="3101020"/>
                  <a:pt x="1959552" y="3131036"/>
                  <a:pt x="1953926" y="3150734"/>
                </a:cubicBezTo>
                <a:cubicBezTo>
                  <a:pt x="1966116" y="3210765"/>
                  <a:pt x="1970804" y="3263293"/>
                  <a:pt x="1965178" y="3301751"/>
                </a:cubicBezTo>
                <a:cubicBezTo>
                  <a:pt x="1964241" y="3313945"/>
                  <a:pt x="1963303" y="3325201"/>
                  <a:pt x="1961427" y="3338333"/>
                </a:cubicBezTo>
                <a:lnTo>
                  <a:pt x="1961427" y="3339271"/>
                </a:lnTo>
                <a:cubicBezTo>
                  <a:pt x="1980181" y="3437761"/>
                  <a:pt x="1918293" y="3643182"/>
                  <a:pt x="1797330" y="3630988"/>
                </a:cubicBezTo>
                <a:cubicBezTo>
                  <a:pt x="1740130" y="3625360"/>
                  <a:pt x="1674491" y="3552196"/>
                  <a:pt x="1606977" y="3437761"/>
                </a:cubicBezTo>
                <a:cubicBezTo>
                  <a:pt x="1604164" y="3442451"/>
                  <a:pt x="1603226" y="3446203"/>
                  <a:pt x="1600413" y="3449955"/>
                </a:cubicBezTo>
                <a:cubicBezTo>
                  <a:pt x="1599475" y="3452769"/>
                  <a:pt x="1582597" y="3457459"/>
                  <a:pt x="1553528" y="3464963"/>
                </a:cubicBezTo>
                <a:cubicBezTo>
                  <a:pt x="1546964" y="3466839"/>
                  <a:pt x="1538525" y="3468715"/>
                  <a:pt x="1531023" y="3470591"/>
                </a:cubicBezTo>
                <a:cubicBezTo>
                  <a:pt x="1519771" y="3570018"/>
                  <a:pt x="1507581" y="3676950"/>
                  <a:pt x="1500079" y="3781068"/>
                </a:cubicBezTo>
                <a:cubicBezTo>
                  <a:pt x="1500079" y="3781068"/>
                  <a:pt x="1500079" y="3781068"/>
                  <a:pt x="1500079" y="3780130"/>
                </a:cubicBezTo>
                <a:cubicBezTo>
                  <a:pt x="1496329" y="3825154"/>
                  <a:pt x="1493515" y="3868302"/>
                  <a:pt x="1492578" y="3910512"/>
                </a:cubicBezTo>
                <a:cubicBezTo>
                  <a:pt x="1492578" y="3913326"/>
                  <a:pt x="1492578" y="3914264"/>
                  <a:pt x="1492578" y="3917078"/>
                </a:cubicBezTo>
                <a:cubicBezTo>
                  <a:pt x="1491640" y="3931148"/>
                  <a:pt x="1491640" y="3943342"/>
                  <a:pt x="1491640" y="3957411"/>
                </a:cubicBezTo>
                <a:cubicBezTo>
                  <a:pt x="1490702" y="4029637"/>
                  <a:pt x="1489765" y="4101863"/>
                  <a:pt x="1490702" y="4174089"/>
                </a:cubicBezTo>
                <a:cubicBezTo>
                  <a:pt x="1490702" y="4225678"/>
                  <a:pt x="1515083" y="4328858"/>
                  <a:pt x="1486952" y="4373882"/>
                </a:cubicBezTo>
                <a:cubicBezTo>
                  <a:pt x="1475699" y="4392642"/>
                  <a:pt x="1456007" y="4405774"/>
                  <a:pt x="1431627" y="4415154"/>
                </a:cubicBezTo>
                <a:cubicBezTo>
                  <a:pt x="1414749" y="4427348"/>
                  <a:pt x="1392244" y="4434852"/>
                  <a:pt x="1367864" y="4440480"/>
                </a:cubicBezTo>
                <a:cubicBezTo>
                  <a:pt x="1358487" y="4634646"/>
                  <a:pt x="1346766" y="4884622"/>
                  <a:pt x="1334224" y="5157345"/>
                </a:cubicBezTo>
                <a:lnTo>
                  <a:pt x="1322064" y="5424104"/>
                </a:lnTo>
                <a:lnTo>
                  <a:pt x="988475" y="5424104"/>
                </a:lnTo>
                <a:lnTo>
                  <a:pt x="990794" y="5325223"/>
                </a:lnTo>
                <a:cubicBezTo>
                  <a:pt x="994139" y="5080165"/>
                  <a:pt x="983114" y="4907368"/>
                  <a:pt x="945899" y="4880401"/>
                </a:cubicBezTo>
                <a:cubicBezTo>
                  <a:pt x="944024" y="4877587"/>
                  <a:pt x="941211" y="4876649"/>
                  <a:pt x="937460" y="4875711"/>
                </a:cubicBezTo>
                <a:cubicBezTo>
                  <a:pt x="937460" y="4875711"/>
                  <a:pt x="934647" y="4875711"/>
                  <a:pt x="929958" y="4876649"/>
                </a:cubicBezTo>
                <a:cubicBezTo>
                  <a:pt x="927145" y="4877587"/>
                  <a:pt x="923395" y="4879463"/>
                  <a:pt x="920581" y="4881339"/>
                </a:cubicBezTo>
                <a:cubicBezTo>
                  <a:pt x="918706" y="4882277"/>
                  <a:pt x="916831" y="4885091"/>
                  <a:pt x="914017" y="4887905"/>
                </a:cubicBezTo>
                <a:cubicBezTo>
                  <a:pt x="914017" y="4887905"/>
                  <a:pt x="914017" y="4887905"/>
                  <a:pt x="914955" y="4887905"/>
                </a:cubicBezTo>
                <a:cubicBezTo>
                  <a:pt x="878385" y="4929880"/>
                  <a:pt x="823002" y="5093912"/>
                  <a:pt x="759634" y="5320483"/>
                </a:cubicBezTo>
                <a:lnTo>
                  <a:pt x="731623" y="5424104"/>
                </a:lnTo>
                <a:lnTo>
                  <a:pt x="298003" y="5424104"/>
                </a:lnTo>
                <a:lnTo>
                  <a:pt x="301195" y="5404301"/>
                </a:lnTo>
                <a:cubicBezTo>
                  <a:pt x="363896" y="5017421"/>
                  <a:pt x="420202" y="4675917"/>
                  <a:pt x="459233" y="4439542"/>
                </a:cubicBezTo>
                <a:cubicBezTo>
                  <a:pt x="392657" y="4432976"/>
                  <a:pt x="295136" y="4398270"/>
                  <a:pt x="229497" y="4361688"/>
                </a:cubicBezTo>
                <a:cubicBezTo>
                  <a:pt x="229497" y="4361688"/>
                  <a:pt x="229497" y="4360750"/>
                  <a:pt x="228559" y="4360750"/>
                </a:cubicBezTo>
                <a:cubicBezTo>
                  <a:pt x="226684" y="4359812"/>
                  <a:pt x="223871" y="4357936"/>
                  <a:pt x="221996" y="4356998"/>
                </a:cubicBezTo>
                <a:cubicBezTo>
                  <a:pt x="220120" y="4356060"/>
                  <a:pt x="219183" y="4355122"/>
                  <a:pt x="217307" y="4354184"/>
                </a:cubicBezTo>
                <a:cubicBezTo>
                  <a:pt x="215432" y="4353246"/>
                  <a:pt x="213556" y="4352308"/>
                  <a:pt x="211681" y="4351370"/>
                </a:cubicBezTo>
                <a:cubicBezTo>
                  <a:pt x="209805" y="4349494"/>
                  <a:pt x="207930" y="4348556"/>
                  <a:pt x="206992" y="4347618"/>
                </a:cubicBezTo>
                <a:cubicBezTo>
                  <a:pt x="205117" y="4346680"/>
                  <a:pt x="203242" y="4345742"/>
                  <a:pt x="202304" y="4344804"/>
                </a:cubicBezTo>
                <a:cubicBezTo>
                  <a:pt x="200429" y="4342928"/>
                  <a:pt x="198553" y="4341990"/>
                  <a:pt x="197615" y="4341052"/>
                </a:cubicBezTo>
                <a:cubicBezTo>
                  <a:pt x="195740" y="4340114"/>
                  <a:pt x="194802" y="4339176"/>
                  <a:pt x="192927" y="4338238"/>
                </a:cubicBezTo>
                <a:cubicBezTo>
                  <a:pt x="191052" y="4337300"/>
                  <a:pt x="189176" y="4335424"/>
                  <a:pt x="188238" y="4334486"/>
                </a:cubicBezTo>
                <a:cubicBezTo>
                  <a:pt x="186363" y="4333548"/>
                  <a:pt x="185425" y="4332610"/>
                  <a:pt x="184488" y="4331672"/>
                </a:cubicBezTo>
                <a:cubicBezTo>
                  <a:pt x="183550" y="4330734"/>
                  <a:pt x="181675" y="4329796"/>
                  <a:pt x="180737" y="4328858"/>
                </a:cubicBezTo>
                <a:cubicBezTo>
                  <a:pt x="179799" y="4326982"/>
                  <a:pt x="178861" y="4326044"/>
                  <a:pt x="176986" y="4326044"/>
                </a:cubicBezTo>
                <a:cubicBezTo>
                  <a:pt x="176048" y="4324168"/>
                  <a:pt x="175111" y="4323230"/>
                  <a:pt x="174173" y="4321354"/>
                </a:cubicBezTo>
                <a:cubicBezTo>
                  <a:pt x="173235" y="4321354"/>
                  <a:pt x="172298" y="4320416"/>
                  <a:pt x="171360" y="4319478"/>
                </a:cubicBezTo>
                <a:cubicBezTo>
                  <a:pt x="170422" y="4318540"/>
                  <a:pt x="169484" y="4316664"/>
                  <a:pt x="168547" y="4315726"/>
                </a:cubicBezTo>
                <a:cubicBezTo>
                  <a:pt x="167609" y="4314788"/>
                  <a:pt x="167609" y="4313850"/>
                  <a:pt x="166671" y="4313850"/>
                </a:cubicBezTo>
                <a:cubicBezTo>
                  <a:pt x="165734" y="4311974"/>
                  <a:pt x="165734" y="4311036"/>
                  <a:pt x="164796" y="4310098"/>
                </a:cubicBezTo>
                <a:cubicBezTo>
                  <a:pt x="164796" y="4309160"/>
                  <a:pt x="163858" y="4309160"/>
                  <a:pt x="162921" y="4308222"/>
                </a:cubicBezTo>
                <a:cubicBezTo>
                  <a:pt x="162921" y="4305408"/>
                  <a:pt x="161045" y="4304470"/>
                  <a:pt x="161045" y="4302594"/>
                </a:cubicBezTo>
                <a:cubicBezTo>
                  <a:pt x="154481" y="4276330"/>
                  <a:pt x="182612" y="4103739"/>
                  <a:pt x="213556" y="3903008"/>
                </a:cubicBezTo>
                <a:cubicBezTo>
                  <a:pt x="214494" y="3895504"/>
                  <a:pt x="216369" y="3888938"/>
                  <a:pt x="217307" y="3881434"/>
                </a:cubicBezTo>
                <a:cubicBezTo>
                  <a:pt x="217307" y="3880496"/>
                  <a:pt x="217307" y="3878620"/>
                  <a:pt x="218245" y="3876744"/>
                </a:cubicBezTo>
                <a:cubicBezTo>
                  <a:pt x="219183" y="3872054"/>
                  <a:pt x="220120" y="3867364"/>
                  <a:pt x="220120" y="3862674"/>
                </a:cubicBezTo>
                <a:cubicBezTo>
                  <a:pt x="221996" y="3853294"/>
                  <a:pt x="222933" y="3843914"/>
                  <a:pt x="224809" y="3834534"/>
                </a:cubicBezTo>
                <a:cubicBezTo>
                  <a:pt x="225746" y="3829844"/>
                  <a:pt x="226684" y="3825154"/>
                  <a:pt x="226684" y="3819526"/>
                </a:cubicBezTo>
                <a:cubicBezTo>
                  <a:pt x="228559" y="3811084"/>
                  <a:pt x="229497" y="3801704"/>
                  <a:pt x="231373" y="3793262"/>
                </a:cubicBezTo>
                <a:cubicBezTo>
                  <a:pt x="232310" y="3787634"/>
                  <a:pt x="232310" y="3782944"/>
                  <a:pt x="233248" y="3778254"/>
                </a:cubicBezTo>
                <a:cubicBezTo>
                  <a:pt x="237937" y="3750114"/>
                  <a:pt x="241687" y="3721974"/>
                  <a:pt x="246376" y="3695710"/>
                </a:cubicBezTo>
                <a:cubicBezTo>
                  <a:pt x="246376" y="3693834"/>
                  <a:pt x="246376" y="3691958"/>
                  <a:pt x="247313" y="3691020"/>
                </a:cubicBezTo>
                <a:cubicBezTo>
                  <a:pt x="219183" y="3691958"/>
                  <a:pt x="201366" y="3691958"/>
                  <a:pt x="195740" y="3688206"/>
                </a:cubicBezTo>
                <a:cubicBezTo>
                  <a:pt x="194802" y="3687268"/>
                  <a:pt x="194802" y="3686330"/>
                  <a:pt x="193865" y="3685392"/>
                </a:cubicBezTo>
                <a:cubicBezTo>
                  <a:pt x="192927" y="3685392"/>
                  <a:pt x="192927" y="3685392"/>
                  <a:pt x="192927" y="3684454"/>
                </a:cubicBezTo>
                <a:cubicBezTo>
                  <a:pt x="191989" y="3683516"/>
                  <a:pt x="191052" y="3682578"/>
                  <a:pt x="191052" y="3681640"/>
                </a:cubicBezTo>
                <a:cubicBezTo>
                  <a:pt x="190114" y="3681640"/>
                  <a:pt x="189176" y="3680702"/>
                  <a:pt x="189176" y="3679764"/>
                </a:cubicBezTo>
                <a:cubicBezTo>
                  <a:pt x="188238" y="3677888"/>
                  <a:pt x="188238" y="3676950"/>
                  <a:pt x="187301" y="3676012"/>
                </a:cubicBezTo>
                <a:cubicBezTo>
                  <a:pt x="186363" y="3675074"/>
                  <a:pt x="186363" y="3674136"/>
                  <a:pt x="186363" y="3673198"/>
                </a:cubicBezTo>
                <a:cubicBezTo>
                  <a:pt x="185425" y="3672260"/>
                  <a:pt x="184488" y="3669446"/>
                  <a:pt x="183550" y="3666632"/>
                </a:cubicBezTo>
                <a:cubicBezTo>
                  <a:pt x="124475" y="3519366"/>
                  <a:pt x="3512" y="2718317"/>
                  <a:pt x="3512" y="2509143"/>
                </a:cubicBezTo>
                <a:cubicBezTo>
                  <a:pt x="3512" y="2293404"/>
                  <a:pt x="-21806" y="2133944"/>
                  <a:pt x="63524" y="2094548"/>
                </a:cubicBezTo>
                <a:cubicBezTo>
                  <a:pt x="99157" y="2041082"/>
                  <a:pt x="439542" y="1966981"/>
                  <a:pt x="564256" y="1982927"/>
                </a:cubicBezTo>
                <a:cubicBezTo>
                  <a:pt x="612078" y="1925709"/>
                  <a:pt x="661777" y="1908825"/>
                  <a:pt x="661777" y="1908825"/>
                </a:cubicBezTo>
                <a:cubicBezTo>
                  <a:pt x="684281" y="1891003"/>
                  <a:pt x="695534" y="1906011"/>
                  <a:pt x="697409" y="1907887"/>
                </a:cubicBezTo>
                <a:cubicBezTo>
                  <a:pt x="698347" y="1906949"/>
                  <a:pt x="700222" y="1906011"/>
                  <a:pt x="701160" y="1906011"/>
                </a:cubicBezTo>
                <a:cubicBezTo>
                  <a:pt x="697409" y="1906949"/>
                  <a:pt x="700222" y="1920081"/>
                  <a:pt x="705848" y="1936027"/>
                </a:cubicBezTo>
                <a:lnTo>
                  <a:pt x="700222" y="1846917"/>
                </a:lnTo>
                <a:cubicBezTo>
                  <a:pt x="477987" y="1787823"/>
                  <a:pt x="319516" y="1654628"/>
                  <a:pt x="268881" y="1483912"/>
                </a:cubicBezTo>
                <a:cubicBezTo>
                  <a:pt x="268881" y="1483912"/>
                  <a:pt x="172298" y="1482974"/>
                  <a:pt x="109472" y="1401368"/>
                </a:cubicBezTo>
                <a:cubicBezTo>
                  <a:pt x="104783" y="1393864"/>
                  <a:pt x="100095" y="1387298"/>
                  <a:pt x="95406" y="1379794"/>
                </a:cubicBezTo>
                <a:cubicBezTo>
                  <a:pt x="90718" y="1372290"/>
                  <a:pt x="86967" y="1363848"/>
                  <a:pt x="82278" y="1355406"/>
                </a:cubicBezTo>
                <a:cubicBezTo>
                  <a:pt x="76652" y="1341336"/>
                  <a:pt x="71964" y="1327266"/>
                  <a:pt x="67275" y="1311320"/>
                </a:cubicBezTo>
                <a:cubicBezTo>
                  <a:pt x="66338" y="1306630"/>
                  <a:pt x="65400" y="1301940"/>
                  <a:pt x="64462" y="1297250"/>
                </a:cubicBezTo>
                <a:cubicBezTo>
                  <a:pt x="63524" y="1296312"/>
                  <a:pt x="63524" y="1294436"/>
                  <a:pt x="63524" y="1293498"/>
                </a:cubicBezTo>
                <a:cubicBezTo>
                  <a:pt x="62587" y="1289746"/>
                  <a:pt x="62587" y="1286932"/>
                  <a:pt x="62587" y="1283180"/>
                </a:cubicBezTo>
                <a:cubicBezTo>
                  <a:pt x="61649" y="1282242"/>
                  <a:pt x="61649" y="1280366"/>
                  <a:pt x="61649" y="1279428"/>
                </a:cubicBezTo>
                <a:cubicBezTo>
                  <a:pt x="60711" y="1270049"/>
                  <a:pt x="60711" y="1261607"/>
                  <a:pt x="59774" y="1252227"/>
                </a:cubicBezTo>
                <a:cubicBezTo>
                  <a:pt x="59774" y="1251289"/>
                  <a:pt x="59774" y="1251289"/>
                  <a:pt x="59774" y="1250351"/>
                </a:cubicBezTo>
                <a:cubicBezTo>
                  <a:pt x="59774" y="1245661"/>
                  <a:pt x="60711" y="1241909"/>
                  <a:pt x="60711" y="1238157"/>
                </a:cubicBezTo>
                <a:cubicBezTo>
                  <a:pt x="60711" y="1238157"/>
                  <a:pt x="60711" y="1237219"/>
                  <a:pt x="60711" y="1236281"/>
                </a:cubicBezTo>
                <a:cubicBezTo>
                  <a:pt x="62587" y="1180939"/>
                  <a:pt x="84154" y="1129349"/>
                  <a:pt x="116036" y="1095581"/>
                </a:cubicBezTo>
                <a:cubicBezTo>
                  <a:pt x="103845" y="1104023"/>
                  <a:pt x="97282" y="1112465"/>
                  <a:pt x="97282" y="1112465"/>
                </a:cubicBezTo>
                <a:cubicBezTo>
                  <a:pt x="93531" y="1104023"/>
                  <a:pt x="89780" y="1096519"/>
                  <a:pt x="86029" y="1089953"/>
                </a:cubicBezTo>
                <a:cubicBezTo>
                  <a:pt x="85092" y="1087139"/>
                  <a:pt x="84154" y="1085263"/>
                  <a:pt x="82278" y="1082449"/>
                </a:cubicBezTo>
                <a:cubicBezTo>
                  <a:pt x="80403" y="1077759"/>
                  <a:pt x="77590" y="1072131"/>
                  <a:pt x="75715" y="1067441"/>
                </a:cubicBezTo>
                <a:cubicBezTo>
                  <a:pt x="74777" y="1064627"/>
                  <a:pt x="72901" y="1062751"/>
                  <a:pt x="71964" y="1059937"/>
                </a:cubicBezTo>
                <a:cubicBezTo>
                  <a:pt x="70088" y="1054309"/>
                  <a:pt x="68213" y="1050557"/>
                  <a:pt x="66338" y="1045867"/>
                </a:cubicBezTo>
                <a:cubicBezTo>
                  <a:pt x="65400" y="1043053"/>
                  <a:pt x="64462" y="1041177"/>
                  <a:pt x="63524" y="1039301"/>
                </a:cubicBezTo>
                <a:cubicBezTo>
                  <a:pt x="60711" y="1032735"/>
                  <a:pt x="58836" y="1027107"/>
                  <a:pt x="56023" y="1021479"/>
                </a:cubicBezTo>
                <a:cubicBezTo>
                  <a:pt x="56023" y="1020541"/>
                  <a:pt x="56023" y="1019603"/>
                  <a:pt x="55085" y="1018665"/>
                </a:cubicBezTo>
                <a:cubicBezTo>
                  <a:pt x="52272" y="1012099"/>
                  <a:pt x="50397" y="1005533"/>
                  <a:pt x="48521" y="998967"/>
                </a:cubicBezTo>
                <a:cubicBezTo>
                  <a:pt x="46646" y="997091"/>
                  <a:pt x="46646" y="995215"/>
                  <a:pt x="45708" y="994277"/>
                </a:cubicBezTo>
                <a:cubicBezTo>
                  <a:pt x="43833" y="988649"/>
                  <a:pt x="42895" y="984897"/>
                  <a:pt x="41020" y="979269"/>
                </a:cubicBezTo>
                <a:cubicBezTo>
                  <a:pt x="40082" y="977393"/>
                  <a:pt x="40082" y="975517"/>
                  <a:pt x="39144" y="973641"/>
                </a:cubicBezTo>
                <a:cubicBezTo>
                  <a:pt x="37269" y="968951"/>
                  <a:pt x="36331" y="965199"/>
                  <a:pt x="34456" y="960509"/>
                </a:cubicBezTo>
                <a:cubicBezTo>
                  <a:pt x="34456" y="958633"/>
                  <a:pt x="33518" y="956757"/>
                  <a:pt x="33518" y="954881"/>
                </a:cubicBezTo>
                <a:cubicBezTo>
                  <a:pt x="31643" y="950191"/>
                  <a:pt x="30705" y="945501"/>
                  <a:pt x="28830" y="940811"/>
                </a:cubicBezTo>
                <a:cubicBezTo>
                  <a:pt x="28830" y="939873"/>
                  <a:pt x="27892" y="938936"/>
                  <a:pt x="27892" y="937998"/>
                </a:cubicBezTo>
                <a:cubicBezTo>
                  <a:pt x="26017" y="932370"/>
                  <a:pt x="25079" y="925804"/>
                  <a:pt x="23203" y="920176"/>
                </a:cubicBezTo>
                <a:cubicBezTo>
                  <a:pt x="23203" y="920176"/>
                  <a:pt x="23203" y="919238"/>
                  <a:pt x="23203" y="917362"/>
                </a:cubicBezTo>
                <a:cubicBezTo>
                  <a:pt x="21328" y="913610"/>
                  <a:pt x="20390" y="908920"/>
                  <a:pt x="19453" y="904230"/>
                </a:cubicBezTo>
                <a:cubicBezTo>
                  <a:pt x="19453" y="902354"/>
                  <a:pt x="18515" y="901416"/>
                  <a:pt x="18515" y="900478"/>
                </a:cubicBezTo>
                <a:cubicBezTo>
                  <a:pt x="17577" y="895788"/>
                  <a:pt x="16639" y="892036"/>
                  <a:pt x="15702" y="888284"/>
                </a:cubicBezTo>
                <a:cubicBezTo>
                  <a:pt x="15702" y="887346"/>
                  <a:pt x="15702" y="885470"/>
                  <a:pt x="15702" y="883594"/>
                </a:cubicBezTo>
                <a:cubicBezTo>
                  <a:pt x="14764" y="880780"/>
                  <a:pt x="13826" y="876090"/>
                  <a:pt x="13826" y="872338"/>
                </a:cubicBezTo>
                <a:cubicBezTo>
                  <a:pt x="12889" y="871400"/>
                  <a:pt x="12889" y="870462"/>
                  <a:pt x="12889" y="869524"/>
                </a:cubicBezTo>
                <a:cubicBezTo>
                  <a:pt x="11951" y="864834"/>
                  <a:pt x="11013" y="860144"/>
                  <a:pt x="11013" y="855454"/>
                </a:cubicBezTo>
                <a:cubicBezTo>
                  <a:pt x="11013" y="855454"/>
                  <a:pt x="11013" y="854516"/>
                  <a:pt x="10076" y="854516"/>
                </a:cubicBezTo>
                <a:cubicBezTo>
                  <a:pt x="9138" y="850764"/>
                  <a:pt x="9138" y="846074"/>
                  <a:pt x="8200" y="842322"/>
                </a:cubicBezTo>
                <a:cubicBezTo>
                  <a:pt x="8200" y="841384"/>
                  <a:pt x="8200" y="840446"/>
                  <a:pt x="8200" y="838570"/>
                </a:cubicBezTo>
                <a:cubicBezTo>
                  <a:pt x="7263" y="835756"/>
                  <a:pt x="7263" y="832004"/>
                  <a:pt x="7263" y="829190"/>
                </a:cubicBezTo>
                <a:cubicBezTo>
                  <a:pt x="7263" y="828252"/>
                  <a:pt x="7263" y="826376"/>
                  <a:pt x="6325" y="825438"/>
                </a:cubicBezTo>
                <a:cubicBezTo>
                  <a:pt x="6325" y="822624"/>
                  <a:pt x="6325" y="819810"/>
                  <a:pt x="6325" y="816996"/>
                </a:cubicBezTo>
                <a:cubicBezTo>
                  <a:pt x="6325" y="816058"/>
                  <a:pt x="6325" y="815120"/>
                  <a:pt x="6325" y="814182"/>
                </a:cubicBezTo>
                <a:cubicBezTo>
                  <a:pt x="5387" y="806678"/>
                  <a:pt x="5387" y="799174"/>
                  <a:pt x="5387" y="792608"/>
                </a:cubicBezTo>
                <a:cubicBezTo>
                  <a:pt x="5387" y="791670"/>
                  <a:pt x="5387" y="790732"/>
                  <a:pt x="5387" y="789794"/>
                </a:cubicBezTo>
                <a:cubicBezTo>
                  <a:pt x="5387" y="786980"/>
                  <a:pt x="5387" y="785104"/>
                  <a:pt x="5387" y="783228"/>
                </a:cubicBezTo>
                <a:cubicBezTo>
                  <a:pt x="5387" y="781352"/>
                  <a:pt x="5387" y="780414"/>
                  <a:pt x="5387" y="779476"/>
                </a:cubicBezTo>
                <a:cubicBezTo>
                  <a:pt x="5387" y="777600"/>
                  <a:pt x="5387" y="775724"/>
                  <a:pt x="5387" y="773848"/>
                </a:cubicBezTo>
                <a:cubicBezTo>
                  <a:pt x="5387" y="772910"/>
                  <a:pt x="5387" y="771972"/>
                  <a:pt x="5387" y="770096"/>
                </a:cubicBezTo>
                <a:cubicBezTo>
                  <a:pt x="5387" y="768220"/>
                  <a:pt x="6325" y="766344"/>
                  <a:pt x="6325" y="764468"/>
                </a:cubicBezTo>
                <a:cubicBezTo>
                  <a:pt x="6325" y="764468"/>
                  <a:pt x="6325" y="763530"/>
                  <a:pt x="6325" y="762592"/>
                </a:cubicBezTo>
                <a:cubicBezTo>
                  <a:pt x="6325" y="759778"/>
                  <a:pt x="6325" y="757902"/>
                  <a:pt x="6325" y="756026"/>
                </a:cubicBezTo>
                <a:cubicBezTo>
                  <a:pt x="6325" y="755088"/>
                  <a:pt x="7263" y="753212"/>
                  <a:pt x="7263" y="752274"/>
                </a:cubicBezTo>
                <a:cubicBezTo>
                  <a:pt x="7263" y="751336"/>
                  <a:pt x="7263" y="750398"/>
                  <a:pt x="7263" y="749460"/>
                </a:cubicBezTo>
                <a:cubicBezTo>
                  <a:pt x="7263" y="748522"/>
                  <a:pt x="7263" y="746646"/>
                  <a:pt x="7263" y="745708"/>
                </a:cubicBezTo>
                <a:cubicBezTo>
                  <a:pt x="8200" y="744770"/>
                  <a:pt x="8200" y="743832"/>
                  <a:pt x="8200" y="742894"/>
                </a:cubicBezTo>
                <a:cubicBezTo>
                  <a:pt x="8200" y="741956"/>
                  <a:pt x="9138" y="741018"/>
                  <a:pt x="9138" y="740080"/>
                </a:cubicBezTo>
                <a:cubicBezTo>
                  <a:pt x="9138" y="739142"/>
                  <a:pt x="9138" y="739142"/>
                  <a:pt x="9138" y="738204"/>
                </a:cubicBezTo>
                <a:cubicBezTo>
                  <a:pt x="11951" y="724134"/>
                  <a:pt x="14764" y="716630"/>
                  <a:pt x="14764" y="716630"/>
                </a:cubicBezTo>
                <a:cubicBezTo>
                  <a:pt x="30705" y="631272"/>
                  <a:pt x="65400" y="574992"/>
                  <a:pt x="103845" y="538411"/>
                </a:cubicBezTo>
                <a:cubicBezTo>
                  <a:pt x="106659" y="535597"/>
                  <a:pt x="110409" y="531845"/>
                  <a:pt x="113223" y="529031"/>
                </a:cubicBezTo>
                <a:cubicBezTo>
                  <a:pt x="115098" y="528093"/>
                  <a:pt x="116036" y="528093"/>
                  <a:pt x="117911" y="526217"/>
                </a:cubicBezTo>
                <a:cubicBezTo>
                  <a:pt x="119786" y="524341"/>
                  <a:pt x="122599" y="522465"/>
                  <a:pt x="125413" y="520589"/>
                </a:cubicBezTo>
                <a:cubicBezTo>
                  <a:pt x="126350" y="519651"/>
                  <a:pt x="127288" y="518713"/>
                  <a:pt x="128226" y="518713"/>
                </a:cubicBezTo>
                <a:cubicBezTo>
                  <a:pt x="131039" y="515899"/>
                  <a:pt x="134790" y="513085"/>
                  <a:pt x="138540" y="511209"/>
                </a:cubicBezTo>
                <a:cubicBezTo>
                  <a:pt x="139478" y="510271"/>
                  <a:pt x="140416" y="510271"/>
                  <a:pt x="141353" y="509333"/>
                </a:cubicBezTo>
                <a:cubicBezTo>
                  <a:pt x="144167" y="507457"/>
                  <a:pt x="146980" y="505581"/>
                  <a:pt x="148855" y="504643"/>
                </a:cubicBezTo>
                <a:cubicBezTo>
                  <a:pt x="150731" y="503705"/>
                  <a:pt x="151668" y="502767"/>
                  <a:pt x="152606" y="501829"/>
                </a:cubicBezTo>
                <a:cubicBezTo>
                  <a:pt x="156357" y="500891"/>
                  <a:pt x="159170" y="499015"/>
                  <a:pt x="162921" y="497139"/>
                </a:cubicBezTo>
                <a:cubicBezTo>
                  <a:pt x="163858" y="496201"/>
                  <a:pt x="165734" y="496201"/>
                  <a:pt x="166671" y="495263"/>
                </a:cubicBezTo>
                <a:cubicBezTo>
                  <a:pt x="168547" y="494325"/>
                  <a:pt x="171360" y="492449"/>
                  <a:pt x="174173" y="491511"/>
                </a:cubicBezTo>
                <a:cubicBezTo>
                  <a:pt x="175111" y="491511"/>
                  <a:pt x="176048" y="490573"/>
                  <a:pt x="176986" y="490573"/>
                </a:cubicBezTo>
                <a:cubicBezTo>
                  <a:pt x="180737" y="489635"/>
                  <a:pt x="184488" y="487759"/>
                  <a:pt x="187301" y="485883"/>
                </a:cubicBezTo>
                <a:cubicBezTo>
                  <a:pt x="188238" y="485883"/>
                  <a:pt x="189176" y="485883"/>
                  <a:pt x="190114" y="484945"/>
                </a:cubicBezTo>
                <a:cubicBezTo>
                  <a:pt x="192927" y="484945"/>
                  <a:pt x="194802" y="483069"/>
                  <a:pt x="197615" y="483069"/>
                </a:cubicBezTo>
                <a:cubicBezTo>
                  <a:pt x="198553" y="482131"/>
                  <a:pt x="200429" y="482131"/>
                  <a:pt x="201366" y="481193"/>
                </a:cubicBezTo>
                <a:cubicBezTo>
                  <a:pt x="204179" y="481193"/>
                  <a:pt x="207930" y="480255"/>
                  <a:pt x="210743" y="478379"/>
                </a:cubicBezTo>
                <a:cubicBezTo>
                  <a:pt x="211681" y="478379"/>
                  <a:pt x="212619" y="478379"/>
                  <a:pt x="213556" y="478379"/>
                </a:cubicBezTo>
                <a:cubicBezTo>
                  <a:pt x="215432" y="477441"/>
                  <a:pt x="218245" y="476503"/>
                  <a:pt x="220120" y="476503"/>
                </a:cubicBezTo>
                <a:cubicBezTo>
                  <a:pt x="221996" y="475565"/>
                  <a:pt x="222933" y="475565"/>
                  <a:pt x="223871" y="475565"/>
                </a:cubicBezTo>
                <a:cubicBezTo>
                  <a:pt x="226684" y="474627"/>
                  <a:pt x="229497" y="474627"/>
                  <a:pt x="231373" y="474627"/>
                </a:cubicBezTo>
                <a:cubicBezTo>
                  <a:pt x="232310" y="473689"/>
                  <a:pt x="233248" y="473689"/>
                  <a:pt x="234186" y="473689"/>
                </a:cubicBezTo>
                <a:cubicBezTo>
                  <a:pt x="236061" y="472751"/>
                  <a:pt x="238874" y="472751"/>
                  <a:pt x="241687" y="471813"/>
                </a:cubicBezTo>
                <a:cubicBezTo>
                  <a:pt x="242625" y="471813"/>
                  <a:pt x="243563" y="471813"/>
                  <a:pt x="244500" y="471813"/>
                </a:cubicBezTo>
                <a:cubicBezTo>
                  <a:pt x="247313" y="471813"/>
                  <a:pt x="249189" y="471813"/>
                  <a:pt x="251064" y="470875"/>
                </a:cubicBezTo>
                <a:cubicBezTo>
                  <a:pt x="252002" y="470875"/>
                  <a:pt x="252002" y="470875"/>
                  <a:pt x="252940" y="470875"/>
                </a:cubicBezTo>
                <a:cubicBezTo>
                  <a:pt x="255753" y="470875"/>
                  <a:pt x="257628" y="470875"/>
                  <a:pt x="260441" y="469937"/>
                </a:cubicBezTo>
                <a:cubicBezTo>
                  <a:pt x="261379" y="469937"/>
                  <a:pt x="261379" y="469937"/>
                  <a:pt x="262317" y="469937"/>
                </a:cubicBezTo>
                <a:cubicBezTo>
                  <a:pt x="264192" y="469937"/>
                  <a:pt x="266067" y="469937"/>
                  <a:pt x="267943" y="468999"/>
                </a:cubicBezTo>
                <a:cubicBezTo>
                  <a:pt x="268881" y="468999"/>
                  <a:pt x="269818" y="468999"/>
                  <a:pt x="269818" y="468999"/>
                </a:cubicBezTo>
                <a:cubicBezTo>
                  <a:pt x="271694" y="468999"/>
                  <a:pt x="273569" y="468999"/>
                  <a:pt x="276382" y="468999"/>
                </a:cubicBezTo>
                <a:cubicBezTo>
                  <a:pt x="276382" y="468999"/>
                  <a:pt x="277320" y="468999"/>
                  <a:pt x="278258" y="468999"/>
                </a:cubicBezTo>
                <a:cubicBezTo>
                  <a:pt x="279195" y="468999"/>
                  <a:pt x="280133" y="468999"/>
                  <a:pt x="282008" y="468999"/>
                </a:cubicBezTo>
                <a:cubicBezTo>
                  <a:pt x="282946" y="468999"/>
                  <a:pt x="282946" y="468999"/>
                  <a:pt x="282946" y="468999"/>
                </a:cubicBezTo>
                <a:cubicBezTo>
                  <a:pt x="284821" y="468999"/>
                  <a:pt x="286697" y="468999"/>
                  <a:pt x="288572" y="468999"/>
                </a:cubicBezTo>
                <a:cubicBezTo>
                  <a:pt x="288572" y="468999"/>
                  <a:pt x="288572" y="468999"/>
                  <a:pt x="289510" y="468999"/>
                </a:cubicBezTo>
                <a:cubicBezTo>
                  <a:pt x="289510" y="468999"/>
                  <a:pt x="290448" y="468999"/>
                  <a:pt x="292323" y="468999"/>
                </a:cubicBezTo>
                <a:cubicBezTo>
                  <a:pt x="292323" y="468999"/>
                  <a:pt x="292323" y="468999"/>
                  <a:pt x="293261" y="468999"/>
                </a:cubicBezTo>
                <a:lnTo>
                  <a:pt x="295136" y="468999"/>
                </a:lnTo>
                <a:cubicBezTo>
                  <a:pt x="296074" y="468999"/>
                  <a:pt x="296074" y="468999"/>
                  <a:pt x="296074" y="468999"/>
                </a:cubicBezTo>
                <a:cubicBezTo>
                  <a:pt x="297011" y="468999"/>
                  <a:pt x="297011" y="468999"/>
                  <a:pt x="297949" y="469937"/>
                </a:cubicBezTo>
                <a:cubicBezTo>
                  <a:pt x="298887" y="462433"/>
                  <a:pt x="299825" y="454929"/>
                  <a:pt x="301700" y="447425"/>
                </a:cubicBezTo>
                <a:cubicBezTo>
                  <a:pt x="301700" y="446487"/>
                  <a:pt x="301700" y="444611"/>
                  <a:pt x="302638" y="442735"/>
                </a:cubicBezTo>
                <a:cubicBezTo>
                  <a:pt x="303575" y="437107"/>
                  <a:pt x="304513" y="432417"/>
                  <a:pt x="305451" y="426789"/>
                </a:cubicBezTo>
                <a:cubicBezTo>
                  <a:pt x="305451" y="425851"/>
                  <a:pt x="305451" y="424913"/>
                  <a:pt x="305451" y="424913"/>
                </a:cubicBezTo>
                <a:cubicBezTo>
                  <a:pt x="396408" y="6566"/>
                  <a:pt x="934647" y="165088"/>
                  <a:pt x="1019040" y="176344"/>
                </a:cubicBezTo>
                <a:cubicBezTo>
                  <a:pt x="1035918" y="178220"/>
                  <a:pt x="1055610" y="174468"/>
                  <a:pt x="1076239" y="167902"/>
                </a:cubicBezTo>
                <a:cubicBezTo>
                  <a:pt x="1151255" y="140700"/>
                  <a:pt x="1235648" y="61908"/>
                  <a:pt x="1245963" y="51590"/>
                </a:cubicBezTo>
                <a:lnTo>
                  <a:pt x="1246901" y="51590"/>
                </a:lnTo>
                <a:lnTo>
                  <a:pt x="1246901" y="50652"/>
                </a:lnTo>
                <a:lnTo>
                  <a:pt x="1260029" y="155708"/>
                </a:lnTo>
                <a:cubicBezTo>
                  <a:pt x="1290973" y="118188"/>
                  <a:pt x="1303163" y="0"/>
                  <a:pt x="1303163" y="0"/>
                </a:cubicBezTo>
                <a:close/>
              </a:path>
            </a:pathLst>
          </a:custGeom>
          <a:solidFill>
            <a:schemeClr val="accent3">
              <a:lumMod val="75000"/>
            </a:schemeClr>
          </a:solidFill>
          <a:ln>
            <a:noFill/>
          </a:ln>
          <a:effectLst/>
        </p:spPr>
        <p:txBody>
          <a:bodyPr wrap="square" anchor="ctr">
            <a:noAutofit/>
          </a:bodyPr>
          <a:lstStyle/>
          <a:p>
            <a:endParaRPr lang="en-US" sz="900" dirty="0">
              <a:latin typeface="Roboto Light" panose="02000000000000000000" pitchFamily="2" charset="0"/>
            </a:endParaRPr>
          </a:p>
        </p:txBody>
      </p:sp>
      <p:sp>
        <p:nvSpPr>
          <p:cNvPr id="25" name="Freeform 24">
            <a:extLst>
              <a:ext uri="{FF2B5EF4-FFF2-40B4-BE49-F238E27FC236}">
                <a16:creationId xmlns:a16="http://schemas.microsoft.com/office/drawing/2014/main" id="{2E72697E-9962-8C4F-B38D-1EFF4FCBEC19}"/>
              </a:ext>
            </a:extLst>
          </p:cNvPr>
          <p:cNvSpPr>
            <a:spLocks noChangeAspect="1" noChangeArrowheads="1"/>
          </p:cNvSpPr>
          <p:nvPr/>
        </p:nvSpPr>
        <p:spPr bwMode="auto">
          <a:xfrm>
            <a:off x="9288537" y="4166790"/>
            <a:ext cx="2469055" cy="2690318"/>
          </a:xfrm>
          <a:custGeom>
            <a:avLst/>
            <a:gdLst>
              <a:gd name="connsiteX0" fmla="*/ 2008994 w 4938109"/>
              <a:gd name="connsiteY0" fmla="*/ 3538507 h 5380635"/>
              <a:gd name="connsiteX1" fmla="*/ 2008994 w 4938109"/>
              <a:gd name="connsiteY1" fmla="*/ 3540552 h 5380635"/>
              <a:gd name="connsiteX2" fmla="*/ 2026384 w 4938109"/>
              <a:gd name="connsiteY2" fmla="*/ 3631571 h 5380635"/>
              <a:gd name="connsiteX3" fmla="*/ 2008994 w 4938109"/>
              <a:gd name="connsiteY3" fmla="*/ 3538507 h 5380635"/>
              <a:gd name="connsiteX4" fmla="*/ 2166526 w 4938109"/>
              <a:gd name="connsiteY4" fmla="*/ 0 h 5380635"/>
              <a:gd name="connsiteX5" fmla="*/ 2221764 w 4938109"/>
              <a:gd name="connsiteY5" fmla="*/ 174880 h 5380635"/>
              <a:gd name="connsiteX6" fmla="*/ 2231994 w 4938109"/>
              <a:gd name="connsiteY6" fmla="*/ 53180 h 5380635"/>
              <a:gd name="connsiteX7" fmla="*/ 2233016 w 4938109"/>
              <a:gd name="connsiteY7" fmla="*/ 55225 h 5380635"/>
              <a:gd name="connsiteX8" fmla="*/ 2432488 w 4938109"/>
              <a:gd name="connsiteY8" fmla="*/ 177948 h 5380635"/>
              <a:gd name="connsiteX9" fmla="*/ 2497956 w 4938109"/>
              <a:gd name="connsiteY9" fmla="*/ 185107 h 5380635"/>
              <a:gd name="connsiteX10" fmla="*/ 3331648 w 4938109"/>
              <a:gd name="connsiteY10" fmla="*/ 482709 h 5380635"/>
              <a:gd name="connsiteX11" fmla="*/ 3332670 w 4938109"/>
              <a:gd name="connsiteY11" fmla="*/ 482709 h 5380635"/>
              <a:gd name="connsiteX12" fmla="*/ 3333694 w 4938109"/>
              <a:gd name="connsiteY12" fmla="*/ 482709 h 5380635"/>
              <a:gd name="connsiteX13" fmla="*/ 3334716 w 4938109"/>
              <a:gd name="connsiteY13" fmla="*/ 482709 h 5380635"/>
              <a:gd name="connsiteX14" fmla="*/ 3337786 w 4938109"/>
              <a:gd name="connsiteY14" fmla="*/ 482709 h 5380635"/>
              <a:gd name="connsiteX15" fmla="*/ 3338808 w 4938109"/>
              <a:gd name="connsiteY15" fmla="*/ 482709 h 5380635"/>
              <a:gd name="connsiteX16" fmla="*/ 3341878 w 4938109"/>
              <a:gd name="connsiteY16" fmla="*/ 482709 h 5380635"/>
              <a:gd name="connsiteX17" fmla="*/ 3343922 w 4938109"/>
              <a:gd name="connsiteY17" fmla="*/ 481687 h 5380635"/>
              <a:gd name="connsiteX18" fmla="*/ 3349038 w 4938109"/>
              <a:gd name="connsiteY18" fmla="*/ 481687 h 5380635"/>
              <a:gd name="connsiteX19" fmla="*/ 3350060 w 4938109"/>
              <a:gd name="connsiteY19" fmla="*/ 481687 h 5380635"/>
              <a:gd name="connsiteX20" fmla="*/ 3354152 w 4938109"/>
              <a:gd name="connsiteY20" fmla="*/ 481687 h 5380635"/>
              <a:gd name="connsiteX21" fmla="*/ 3357222 w 4938109"/>
              <a:gd name="connsiteY21" fmla="*/ 481687 h 5380635"/>
              <a:gd name="connsiteX22" fmla="*/ 3363358 w 4938109"/>
              <a:gd name="connsiteY22" fmla="*/ 481687 h 5380635"/>
              <a:gd name="connsiteX23" fmla="*/ 3366428 w 4938109"/>
              <a:gd name="connsiteY23" fmla="*/ 481687 h 5380635"/>
              <a:gd name="connsiteX24" fmla="*/ 3372566 w 4938109"/>
              <a:gd name="connsiteY24" fmla="*/ 481687 h 5380635"/>
              <a:gd name="connsiteX25" fmla="*/ 3374610 w 4938109"/>
              <a:gd name="connsiteY25" fmla="*/ 481687 h 5380635"/>
              <a:gd name="connsiteX26" fmla="*/ 3383818 w 4938109"/>
              <a:gd name="connsiteY26" fmla="*/ 482709 h 5380635"/>
              <a:gd name="connsiteX27" fmla="*/ 3385864 w 4938109"/>
              <a:gd name="connsiteY27" fmla="*/ 482709 h 5380635"/>
              <a:gd name="connsiteX28" fmla="*/ 3392000 w 4938109"/>
              <a:gd name="connsiteY28" fmla="*/ 482709 h 5380635"/>
              <a:gd name="connsiteX29" fmla="*/ 3396092 w 4938109"/>
              <a:gd name="connsiteY29" fmla="*/ 483732 h 5380635"/>
              <a:gd name="connsiteX30" fmla="*/ 3404276 w 4938109"/>
              <a:gd name="connsiteY30" fmla="*/ 484755 h 5380635"/>
              <a:gd name="connsiteX31" fmla="*/ 3408368 w 4938109"/>
              <a:gd name="connsiteY31" fmla="*/ 484755 h 5380635"/>
              <a:gd name="connsiteX32" fmla="*/ 3416552 w 4938109"/>
              <a:gd name="connsiteY32" fmla="*/ 485778 h 5380635"/>
              <a:gd name="connsiteX33" fmla="*/ 3420642 w 4938109"/>
              <a:gd name="connsiteY33" fmla="*/ 486800 h 5380635"/>
              <a:gd name="connsiteX34" fmla="*/ 3428826 w 4938109"/>
              <a:gd name="connsiteY34" fmla="*/ 488846 h 5380635"/>
              <a:gd name="connsiteX35" fmla="*/ 3431896 w 4938109"/>
              <a:gd name="connsiteY35" fmla="*/ 489868 h 5380635"/>
              <a:gd name="connsiteX36" fmla="*/ 3442124 w 4938109"/>
              <a:gd name="connsiteY36" fmla="*/ 491914 h 5380635"/>
              <a:gd name="connsiteX37" fmla="*/ 3446216 w 4938109"/>
              <a:gd name="connsiteY37" fmla="*/ 492936 h 5380635"/>
              <a:gd name="connsiteX38" fmla="*/ 3455422 w 4938109"/>
              <a:gd name="connsiteY38" fmla="*/ 496004 h 5380635"/>
              <a:gd name="connsiteX39" fmla="*/ 3458492 w 4938109"/>
              <a:gd name="connsiteY39" fmla="*/ 497027 h 5380635"/>
              <a:gd name="connsiteX40" fmla="*/ 3469744 w 4938109"/>
              <a:gd name="connsiteY40" fmla="*/ 501118 h 5380635"/>
              <a:gd name="connsiteX41" fmla="*/ 3474858 w 4938109"/>
              <a:gd name="connsiteY41" fmla="*/ 502141 h 5380635"/>
              <a:gd name="connsiteX42" fmla="*/ 3483042 w 4938109"/>
              <a:gd name="connsiteY42" fmla="*/ 506231 h 5380635"/>
              <a:gd name="connsiteX43" fmla="*/ 3487134 w 4938109"/>
              <a:gd name="connsiteY43" fmla="*/ 507254 h 5380635"/>
              <a:gd name="connsiteX44" fmla="*/ 3498386 w 4938109"/>
              <a:gd name="connsiteY44" fmla="*/ 513390 h 5380635"/>
              <a:gd name="connsiteX45" fmla="*/ 3502478 w 4938109"/>
              <a:gd name="connsiteY45" fmla="*/ 515436 h 5380635"/>
              <a:gd name="connsiteX46" fmla="*/ 3511684 w 4938109"/>
              <a:gd name="connsiteY46" fmla="*/ 520549 h 5380635"/>
              <a:gd name="connsiteX47" fmla="*/ 3516798 w 4938109"/>
              <a:gd name="connsiteY47" fmla="*/ 522594 h 5380635"/>
              <a:gd name="connsiteX48" fmla="*/ 3528050 w 4938109"/>
              <a:gd name="connsiteY48" fmla="*/ 529753 h 5380635"/>
              <a:gd name="connsiteX49" fmla="*/ 3531120 w 4938109"/>
              <a:gd name="connsiteY49" fmla="*/ 531799 h 5380635"/>
              <a:gd name="connsiteX50" fmla="*/ 3540326 w 4938109"/>
              <a:gd name="connsiteY50" fmla="*/ 538957 h 5380635"/>
              <a:gd name="connsiteX51" fmla="*/ 3544418 w 4938109"/>
              <a:gd name="connsiteY51" fmla="*/ 542025 h 5380635"/>
              <a:gd name="connsiteX52" fmla="*/ 3556694 w 4938109"/>
              <a:gd name="connsiteY52" fmla="*/ 551230 h 5380635"/>
              <a:gd name="connsiteX53" fmla="*/ 3667170 w 4938109"/>
              <a:gd name="connsiteY53" fmla="*/ 749631 h 5380635"/>
              <a:gd name="connsiteX54" fmla="*/ 3673308 w 4938109"/>
              <a:gd name="connsiteY54" fmla="*/ 774176 h 5380635"/>
              <a:gd name="connsiteX55" fmla="*/ 3674330 w 4938109"/>
              <a:gd name="connsiteY55" fmla="*/ 776221 h 5380635"/>
              <a:gd name="connsiteX56" fmla="*/ 3674330 w 4938109"/>
              <a:gd name="connsiteY56" fmla="*/ 779289 h 5380635"/>
              <a:gd name="connsiteX57" fmla="*/ 3675354 w 4938109"/>
              <a:gd name="connsiteY57" fmla="*/ 783380 h 5380635"/>
              <a:gd name="connsiteX58" fmla="*/ 3676376 w 4938109"/>
              <a:gd name="connsiteY58" fmla="*/ 786448 h 5380635"/>
              <a:gd name="connsiteX59" fmla="*/ 3676376 w 4938109"/>
              <a:gd name="connsiteY59" fmla="*/ 790539 h 5380635"/>
              <a:gd name="connsiteX60" fmla="*/ 3677400 w 4938109"/>
              <a:gd name="connsiteY60" fmla="*/ 793607 h 5380635"/>
              <a:gd name="connsiteX61" fmla="*/ 3678422 w 4938109"/>
              <a:gd name="connsiteY61" fmla="*/ 801789 h 5380635"/>
              <a:gd name="connsiteX62" fmla="*/ 3678422 w 4938109"/>
              <a:gd name="connsiteY62" fmla="*/ 803834 h 5380635"/>
              <a:gd name="connsiteX63" fmla="*/ 3679446 w 4938109"/>
              <a:gd name="connsiteY63" fmla="*/ 810993 h 5380635"/>
              <a:gd name="connsiteX64" fmla="*/ 3679446 w 4938109"/>
              <a:gd name="connsiteY64" fmla="*/ 815084 h 5380635"/>
              <a:gd name="connsiteX65" fmla="*/ 3680468 w 4938109"/>
              <a:gd name="connsiteY65" fmla="*/ 821220 h 5380635"/>
              <a:gd name="connsiteX66" fmla="*/ 3680468 w 4938109"/>
              <a:gd name="connsiteY66" fmla="*/ 825311 h 5380635"/>
              <a:gd name="connsiteX67" fmla="*/ 3680468 w 4938109"/>
              <a:gd name="connsiteY67" fmla="*/ 832469 h 5380635"/>
              <a:gd name="connsiteX68" fmla="*/ 3680468 w 4938109"/>
              <a:gd name="connsiteY68" fmla="*/ 835537 h 5380635"/>
              <a:gd name="connsiteX69" fmla="*/ 3680468 w 4938109"/>
              <a:gd name="connsiteY69" fmla="*/ 860082 h 5380635"/>
              <a:gd name="connsiteX70" fmla="*/ 3680468 w 4938109"/>
              <a:gd name="connsiteY70" fmla="*/ 863150 h 5380635"/>
              <a:gd name="connsiteX71" fmla="*/ 3680468 w 4938109"/>
              <a:gd name="connsiteY71" fmla="*/ 873377 h 5380635"/>
              <a:gd name="connsiteX72" fmla="*/ 3680468 w 4938109"/>
              <a:gd name="connsiteY72" fmla="*/ 877468 h 5380635"/>
              <a:gd name="connsiteX73" fmla="*/ 3679446 w 4938109"/>
              <a:gd name="connsiteY73" fmla="*/ 888717 h 5380635"/>
              <a:gd name="connsiteX74" fmla="*/ 3679446 w 4938109"/>
              <a:gd name="connsiteY74" fmla="*/ 891785 h 5380635"/>
              <a:gd name="connsiteX75" fmla="*/ 3678422 w 4938109"/>
              <a:gd name="connsiteY75" fmla="*/ 907126 h 5380635"/>
              <a:gd name="connsiteX76" fmla="*/ 3676376 w 4938109"/>
              <a:gd name="connsiteY76" fmla="*/ 923489 h 5380635"/>
              <a:gd name="connsiteX77" fmla="*/ 3676376 w 4938109"/>
              <a:gd name="connsiteY77" fmla="*/ 926557 h 5380635"/>
              <a:gd name="connsiteX78" fmla="*/ 3674330 w 4938109"/>
              <a:gd name="connsiteY78" fmla="*/ 939852 h 5380635"/>
              <a:gd name="connsiteX79" fmla="*/ 3673308 w 4938109"/>
              <a:gd name="connsiteY79" fmla="*/ 945988 h 5380635"/>
              <a:gd name="connsiteX80" fmla="*/ 3671262 w 4938109"/>
              <a:gd name="connsiteY80" fmla="*/ 959283 h 5380635"/>
              <a:gd name="connsiteX81" fmla="*/ 3670238 w 4938109"/>
              <a:gd name="connsiteY81" fmla="*/ 963374 h 5380635"/>
              <a:gd name="connsiteX82" fmla="*/ 3667170 w 4938109"/>
              <a:gd name="connsiteY82" fmla="*/ 979737 h 5380635"/>
              <a:gd name="connsiteX83" fmla="*/ 3666146 w 4938109"/>
              <a:gd name="connsiteY83" fmla="*/ 982805 h 5380635"/>
              <a:gd name="connsiteX84" fmla="*/ 3662056 w 4938109"/>
              <a:gd name="connsiteY84" fmla="*/ 1002236 h 5380635"/>
              <a:gd name="connsiteX85" fmla="*/ 3661032 w 4938109"/>
              <a:gd name="connsiteY85" fmla="*/ 1005304 h 5380635"/>
              <a:gd name="connsiteX86" fmla="*/ 3656940 w 4938109"/>
              <a:gd name="connsiteY86" fmla="*/ 1021667 h 5380635"/>
              <a:gd name="connsiteX87" fmla="*/ 3655918 w 4938109"/>
              <a:gd name="connsiteY87" fmla="*/ 1028826 h 5380635"/>
              <a:gd name="connsiteX88" fmla="*/ 3651826 w 4938109"/>
              <a:gd name="connsiteY88" fmla="*/ 1043143 h 5380635"/>
              <a:gd name="connsiteX89" fmla="*/ 3649780 w 4938109"/>
              <a:gd name="connsiteY89" fmla="*/ 1050302 h 5380635"/>
              <a:gd name="connsiteX90" fmla="*/ 3644666 w 4938109"/>
              <a:gd name="connsiteY90" fmla="*/ 1066665 h 5380635"/>
              <a:gd name="connsiteX91" fmla="*/ 3642620 w 4938109"/>
              <a:gd name="connsiteY91" fmla="*/ 1072801 h 5380635"/>
              <a:gd name="connsiteX92" fmla="*/ 3635458 w 4938109"/>
              <a:gd name="connsiteY92" fmla="*/ 1095301 h 5380635"/>
              <a:gd name="connsiteX93" fmla="*/ 3633414 w 4938109"/>
              <a:gd name="connsiteY93" fmla="*/ 1098369 h 5380635"/>
              <a:gd name="connsiteX94" fmla="*/ 3627276 w 4938109"/>
              <a:gd name="connsiteY94" fmla="*/ 1118823 h 5380635"/>
              <a:gd name="connsiteX95" fmla="*/ 3624206 w 4938109"/>
              <a:gd name="connsiteY95" fmla="*/ 1127004 h 5380635"/>
              <a:gd name="connsiteX96" fmla="*/ 3618070 w 4938109"/>
              <a:gd name="connsiteY96" fmla="*/ 1143367 h 5380635"/>
              <a:gd name="connsiteX97" fmla="*/ 3613978 w 4938109"/>
              <a:gd name="connsiteY97" fmla="*/ 1151549 h 5380635"/>
              <a:gd name="connsiteX98" fmla="*/ 3607840 w 4938109"/>
              <a:gd name="connsiteY98" fmla="*/ 1169957 h 5380635"/>
              <a:gd name="connsiteX99" fmla="*/ 3603748 w 4938109"/>
              <a:gd name="connsiteY99" fmla="*/ 1177116 h 5380635"/>
              <a:gd name="connsiteX100" fmla="*/ 3592496 w 4938109"/>
              <a:gd name="connsiteY100" fmla="*/ 1202683 h 5380635"/>
              <a:gd name="connsiteX101" fmla="*/ 3571014 w 4938109"/>
              <a:gd name="connsiteY101" fmla="*/ 1186320 h 5380635"/>
              <a:gd name="connsiteX102" fmla="*/ 3640574 w 4938109"/>
              <a:gd name="connsiteY102" fmla="*/ 1343814 h 5380635"/>
              <a:gd name="connsiteX103" fmla="*/ 3640574 w 4938109"/>
              <a:gd name="connsiteY103" fmla="*/ 1344837 h 5380635"/>
              <a:gd name="connsiteX104" fmla="*/ 3641596 w 4938109"/>
              <a:gd name="connsiteY104" fmla="*/ 1359155 h 5380635"/>
              <a:gd name="connsiteX105" fmla="*/ 3641596 w 4938109"/>
              <a:gd name="connsiteY105" fmla="*/ 1361200 h 5380635"/>
              <a:gd name="connsiteX106" fmla="*/ 3641596 w 4938109"/>
              <a:gd name="connsiteY106" fmla="*/ 1391881 h 5380635"/>
              <a:gd name="connsiteX107" fmla="*/ 3640574 w 4938109"/>
              <a:gd name="connsiteY107" fmla="*/ 1396994 h 5380635"/>
              <a:gd name="connsiteX108" fmla="*/ 3639550 w 4938109"/>
              <a:gd name="connsiteY108" fmla="*/ 1408244 h 5380635"/>
              <a:gd name="connsiteX109" fmla="*/ 3638528 w 4938109"/>
              <a:gd name="connsiteY109" fmla="*/ 1412335 h 5380635"/>
              <a:gd name="connsiteX110" fmla="*/ 3635458 w 4938109"/>
              <a:gd name="connsiteY110" fmla="*/ 1427675 h 5380635"/>
              <a:gd name="connsiteX111" fmla="*/ 3415528 w 4938109"/>
              <a:gd name="connsiteY111" fmla="*/ 1634258 h 5380635"/>
              <a:gd name="connsiteX112" fmla="*/ 2941910 w 4938109"/>
              <a:gd name="connsiteY112" fmla="*/ 2068901 h 5380635"/>
              <a:gd name="connsiteX113" fmla="*/ 2940886 w 4938109"/>
              <a:gd name="connsiteY113" fmla="*/ 2171170 h 5380635"/>
              <a:gd name="connsiteX114" fmla="*/ 2947024 w 4938109"/>
              <a:gd name="connsiteY114" fmla="*/ 2140490 h 5380635"/>
              <a:gd name="connsiteX115" fmla="*/ 2943956 w 4938109"/>
              <a:gd name="connsiteY115" fmla="*/ 2135376 h 5380635"/>
              <a:gd name="connsiteX116" fmla="*/ 2950094 w 4938109"/>
              <a:gd name="connsiteY116" fmla="*/ 2137421 h 5380635"/>
              <a:gd name="connsiteX117" fmla="*/ 2988964 w 4938109"/>
              <a:gd name="connsiteY117" fmla="*/ 2137421 h 5380635"/>
              <a:gd name="connsiteX118" fmla="*/ 3104556 w 4938109"/>
              <a:gd name="connsiteY118" fmla="*/ 2216169 h 5380635"/>
              <a:gd name="connsiteX119" fmla="*/ 3683538 w 4938109"/>
              <a:gd name="connsiteY119" fmla="*/ 2327642 h 5380635"/>
              <a:gd name="connsiteX120" fmla="*/ 4900828 w 4938109"/>
              <a:gd name="connsiteY120" fmla="*/ 3399421 h 5380635"/>
              <a:gd name="connsiteX121" fmla="*/ 4905942 w 4938109"/>
              <a:gd name="connsiteY121" fmla="*/ 3412716 h 5380635"/>
              <a:gd name="connsiteX122" fmla="*/ 4927424 w 4938109"/>
              <a:gd name="connsiteY122" fmla="*/ 3485327 h 5380635"/>
              <a:gd name="connsiteX123" fmla="*/ 4937654 w 4938109"/>
              <a:gd name="connsiteY123" fmla="*/ 3592709 h 5380635"/>
              <a:gd name="connsiteX124" fmla="*/ 4937654 w 4938109"/>
              <a:gd name="connsiteY124" fmla="*/ 3599868 h 5380635"/>
              <a:gd name="connsiteX125" fmla="*/ 4937654 w 4938109"/>
              <a:gd name="connsiteY125" fmla="*/ 3618277 h 5380635"/>
              <a:gd name="connsiteX126" fmla="*/ 4937654 w 4938109"/>
              <a:gd name="connsiteY126" fmla="*/ 3626458 h 5380635"/>
              <a:gd name="connsiteX127" fmla="*/ 4936630 w 4938109"/>
              <a:gd name="connsiteY127" fmla="*/ 3645889 h 5380635"/>
              <a:gd name="connsiteX128" fmla="*/ 4936630 w 4938109"/>
              <a:gd name="connsiteY128" fmla="*/ 3653048 h 5380635"/>
              <a:gd name="connsiteX129" fmla="*/ 4931516 w 4938109"/>
              <a:gd name="connsiteY129" fmla="*/ 3707251 h 5380635"/>
              <a:gd name="connsiteX130" fmla="*/ 4930494 w 4938109"/>
              <a:gd name="connsiteY130" fmla="*/ 3714409 h 5380635"/>
              <a:gd name="connsiteX131" fmla="*/ 4928448 w 4938109"/>
              <a:gd name="connsiteY131" fmla="*/ 3734863 h 5380635"/>
              <a:gd name="connsiteX132" fmla="*/ 4926402 w 4938109"/>
              <a:gd name="connsiteY132" fmla="*/ 3744067 h 5380635"/>
              <a:gd name="connsiteX133" fmla="*/ 4924356 w 4938109"/>
              <a:gd name="connsiteY133" fmla="*/ 3764521 h 5380635"/>
              <a:gd name="connsiteX134" fmla="*/ 4922310 w 4938109"/>
              <a:gd name="connsiteY134" fmla="*/ 3772703 h 5380635"/>
              <a:gd name="connsiteX135" fmla="*/ 4910034 w 4938109"/>
              <a:gd name="connsiteY135" fmla="*/ 3833041 h 5380635"/>
              <a:gd name="connsiteX136" fmla="*/ 4909012 w 4938109"/>
              <a:gd name="connsiteY136" fmla="*/ 3841223 h 5380635"/>
              <a:gd name="connsiteX137" fmla="*/ 4902874 w 4938109"/>
              <a:gd name="connsiteY137" fmla="*/ 3869858 h 5380635"/>
              <a:gd name="connsiteX138" fmla="*/ 4901852 w 4938109"/>
              <a:gd name="connsiteY138" fmla="*/ 3873949 h 5380635"/>
              <a:gd name="connsiteX139" fmla="*/ 4893668 w 4938109"/>
              <a:gd name="connsiteY139" fmla="*/ 3907698 h 5380635"/>
              <a:gd name="connsiteX140" fmla="*/ 4891622 w 4938109"/>
              <a:gd name="connsiteY140" fmla="*/ 3914857 h 5380635"/>
              <a:gd name="connsiteX141" fmla="*/ 4883438 w 4938109"/>
              <a:gd name="connsiteY141" fmla="*/ 3942469 h 5380635"/>
              <a:gd name="connsiteX142" fmla="*/ 4881392 w 4938109"/>
              <a:gd name="connsiteY142" fmla="*/ 3949628 h 5380635"/>
              <a:gd name="connsiteX143" fmla="*/ 4872186 w 4938109"/>
              <a:gd name="connsiteY143" fmla="*/ 3982354 h 5380635"/>
              <a:gd name="connsiteX144" fmla="*/ 4870140 w 4938109"/>
              <a:gd name="connsiteY144" fmla="*/ 3989513 h 5380635"/>
              <a:gd name="connsiteX145" fmla="*/ 4860934 w 4938109"/>
              <a:gd name="connsiteY145" fmla="*/ 4017125 h 5380635"/>
              <a:gd name="connsiteX146" fmla="*/ 4857866 w 4938109"/>
              <a:gd name="connsiteY146" fmla="*/ 4025307 h 5380635"/>
              <a:gd name="connsiteX147" fmla="*/ 4847636 w 4938109"/>
              <a:gd name="connsiteY147" fmla="*/ 4059056 h 5380635"/>
              <a:gd name="connsiteX148" fmla="*/ 4846614 w 4938109"/>
              <a:gd name="connsiteY148" fmla="*/ 4061101 h 5380635"/>
              <a:gd name="connsiteX149" fmla="*/ 4835360 w 4938109"/>
              <a:gd name="connsiteY149" fmla="*/ 4092805 h 5380635"/>
              <a:gd name="connsiteX150" fmla="*/ 4832292 w 4938109"/>
              <a:gd name="connsiteY150" fmla="*/ 4100986 h 5380635"/>
              <a:gd name="connsiteX151" fmla="*/ 4821040 w 4938109"/>
              <a:gd name="connsiteY151" fmla="*/ 4132689 h 5380635"/>
              <a:gd name="connsiteX152" fmla="*/ 4820016 w 4938109"/>
              <a:gd name="connsiteY152" fmla="*/ 4134735 h 5380635"/>
              <a:gd name="connsiteX153" fmla="*/ 4806718 w 4938109"/>
              <a:gd name="connsiteY153" fmla="*/ 4168483 h 5380635"/>
              <a:gd name="connsiteX154" fmla="*/ 4803650 w 4938109"/>
              <a:gd name="connsiteY154" fmla="*/ 4176665 h 5380635"/>
              <a:gd name="connsiteX155" fmla="*/ 4792398 w 4938109"/>
              <a:gd name="connsiteY155" fmla="*/ 4205301 h 5380635"/>
              <a:gd name="connsiteX156" fmla="*/ 4790352 w 4938109"/>
              <a:gd name="connsiteY156" fmla="*/ 4210414 h 5380635"/>
              <a:gd name="connsiteX157" fmla="*/ 4776030 w 4938109"/>
              <a:gd name="connsiteY157" fmla="*/ 4243140 h 5380635"/>
              <a:gd name="connsiteX158" fmla="*/ 4772962 w 4938109"/>
              <a:gd name="connsiteY158" fmla="*/ 4250299 h 5380635"/>
              <a:gd name="connsiteX159" fmla="*/ 4760686 w 4938109"/>
              <a:gd name="connsiteY159" fmla="*/ 4277911 h 5380635"/>
              <a:gd name="connsiteX160" fmla="*/ 4757618 w 4938109"/>
              <a:gd name="connsiteY160" fmla="*/ 4285070 h 5380635"/>
              <a:gd name="connsiteX161" fmla="*/ 4743296 w 4938109"/>
              <a:gd name="connsiteY161" fmla="*/ 4316773 h 5380635"/>
              <a:gd name="connsiteX162" fmla="*/ 4740228 w 4938109"/>
              <a:gd name="connsiteY162" fmla="*/ 4321887 h 5380635"/>
              <a:gd name="connsiteX163" fmla="*/ 4727952 w 4938109"/>
              <a:gd name="connsiteY163" fmla="*/ 4349499 h 5380635"/>
              <a:gd name="connsiteX164" fmla="*/ 4723862 w 4938109"/>
              <a:gd name="connsiteY164" fmla="*/ 4357681 h 5380635"/>
              <a:gd name="connsiteX165" fmla="*/ 4692150 w 4938109"/>
              <a:gd name="connsiteY165" fmla="*/ 4420065 h 5380635"/>
              <a:gd name="connsiteX166" fmla="*/ 4688058 w 4938109"/>
              <a:gd name="connsiteY166" fmla="*/ 4427224 h 5380635"/>
              <a:gd name="connsiteX167" fmla="*/ 4674760 w 4938109"/>
              <a:gd name="connsiteY167" fmla="*/ 4453814 h 5380635"/>
              <a:gd name="connsiteX168" fmla="*/ 4671690 w 4938109"/>
              <a:gd name="connsiteY168" fmla="*/ 4458927 h 5380635"/>
              <a:gd name="connsiteX169" fmla="*/ 4656346 w 4938109"/>
              <a:gd name="connsiteY169" fmla="*/ 4488585 h 5380635"/>
              <a:gd name="connsiteX170" fmla="*/ 4653278 w 4938109"/>
              <a:gd name="connsiteY170" fmla="*/ 4494721 h 5380635"/>
              <a:gd name="connsiteX171" fmla="*/ 4638958 w 4938109"/>
              <a:gd name="connsiteY171" fmla="*/ 4519266 h 5380635"/>
              <a:gd name="connsiteX172" fmla="*/ 4635888 w 4938109"/>
              <a:gd name="connsiteY172" fmla="*/ 4525403 h 5380635"/>
              <a:gd name="connsiteX173" fmla="*/ 4619522 w 4938109"/>
              <a:gd name="connsiteY173" fmla="*/ 4553015 h 5380635"/>
              <a:gd name="connsiteX174" fmla="*/ 4616452 w 4938109"/>
              <a:gd name="connsiteY174" fmla="*/ 4558129 h 5380635"/>
              <a:gd name="connsiteX175" fmla="*/ 4603154 w 4938109"/>
              <a:gd name="connsiteY175" fmla="*/ 4580627 h 5380635"/>
              <a:gd name="connsiteX176" fmla="*/ 4599062 w 4938109"/>
              <a:gd name="connsiteY176" fmla="*/ 4587787 h 5380635"/>
              <a:gd name="connsiteX177" fmla="*/ 4582696 w 4938109"/>
              <a:gd name="connsiteY177" fmla="*/ 4613353 h 5380635"/>
              <a:gd name="connsiteX178" fmla="*/ 4581674 w 4938109"/>
              <a:gd name="connsiteY178" fmla="*/ 4616421 h 5380635"/>
              <a:gd name="connsiteX179" fmla="*/ 4566330 w 4938109"/>
              <a:gd name="connsiteY179" fmla="*/ 4639943 h 5380635"/>
              <a:gd name="connsiteX180" fmla="*/ 4562238 w 4938109"/>
              <a:gd name="connsiteY180" fmla="*/ 4646079 h 5380635"/>
              <a:gd name="connsiteX181" fmla="*/ 4546894 w 4938109"/>
              <a:gd name="connsiteY181" fmla="*/ 4668579 h 5380635"/>
              <a:gd name="connsiteX182" fmla="*/ 4545870 w 4938109"/>
              <a:gd name="connsiteY182" fmla="*/ 4670625 h 5380635"/>
              <a:gd name="connsiteX183" fmla="*/ 4529504 w 4938109"/>
              <a:gd name="connsiteY183" fmla="*/ 4694146 h 5380635"/>
              <a:gd name="connsiteX184" fmla="*/ 4525412 w 4938109"/>
              <a:gd name="connsiteY184" fmla="*/ 4700283 h 5380635"/>
              <a:gd name="connsiteX185" fmla="*/ 4512114 w 4938109"/>
              <a:gd name="connsiteY185" fmla="*/ 4717668 h 5380635"/>
              <a:gd name="connsiteX186" fmla="*/ 4509044 w 4938109"/>
              <a:gd name="connsiteY186" fmla="*/ 4721759 h 5380635"/>
              <a:gd name="connsiteX187" fmla="*/ 4493700 w 4938109"/>
              <a:gd name="connsiteY187" fmla="*/ 4743235 h 5380635"/>
              <a:gd name="connsiteX188" fmla="*/ 4490632 w 4938109"/>
              <a:gd name="connsiteY188" fmla="*/ 4747326 h 5380635"/>
              <a:gd name="connsiteX189" fmla="*/ 4477334 w 4938109"/>
              <a:gd name="connsiteY189" fmla="*/ 4763689 h 5380635"/>
              <a:gd name="connsiteX190" fmla="*/ 4473242 w 4938109"/>
              <a:gd name="connsiteY190" fmla="*/ 4767780 h 5380635"/>
              <a:gd name="connsiteX191" fmla="*/ 4458922 w 4938109"/>
              <a:gd name="connsiteY191" fmla="*/ 4786189 h 5380635"/>
              <a:gd name="connsiteX192" fmla="*/ 4456874 w 4938109"/>
              <a:gd name="connsiteY192" fmla="*/ 4789257 h 5380635"/>
              <a:gd name="connsiteX193" fmla="*/ 4443578 w 4938109"/>
              <a:gd name="connsiteY193" fmla="*/ 4803574 h 5380635"/>
              <a:gd name="connsiteX194" fmla="*/ 4440508 w 4938109"/>
              <a:gd name="connsiteY194" fmla="*/ 4807665 h 5380635"/>
              <a:gd name="connsiteX195" fmla="*/ 4425164 w 4938109"/>
              <a:gd name="connsiteY195" fmla="*/ 4823005 h 5380635"/>
              <a:gd name="connsiteX196" fmla="*/ 4423118 w 4938109"/>
              <a:gd name="connsiteY196" fmla="*/ 4821983 h 5380635"/>
              <a:gd name="connsiteX197" fmla="*/ 4414934 w 4938109"/>
              <a:gd name="connsiteY197" fmla="*/ 4817891 h 5380635"/>
              <a:gd name="connsiteX198" fmla="*/ 4402660 w 4938109"/>
              <a:gd name="connsiteY198" fmla="*/ 4811755 h 5380635"/>
              <a:gd name="connsiteX199" fmla="*/ 4394476 w 4938109"/>
              <a:gd name="connsiteY199" fmla="*/ 4807665 h 5380635"/>
              <a:gd name="connsiteX200" fmla="*/ 4349466 w 4938109"/>
              <a:gd name="connsiteY200" fmla="*/ 4866981 h 5380635"/>
              <a:gd name="connsiteX201" fmla="*/ 4327986 w 4938109"/>
              <a:gd name="connsiteY201" fmla="*/ 4853686 h 5380635"/>
              <a:gd name="connsiteX202" fmla="*/ 4285022 w 4938109"/>
              <a:gd name="connsiteY202" fmla="*/ 4896639 h 5380635"/>
              <a:gd name="connsiteX203" fmla="*/ 4290138 w 4938109"/>
              <a:gd name="connsiteY203" fmla="*/ 4937547 h 5380635"/>
              <a:gd name="connsiteX204" fmla="*/ 4230806 w 4938109"/>
              <a:gd name="connsiteY204" fmla="*/ 5115495 h 5380635"/>
              <a:gd name="connsiteX205" fmla="*/ 4068160 w 4938109"/>
              <a:gd name="connsiteY205" fmla="*/ 5236172 h 5380635"/>
              <a:gd name="connsiteX206" fmla="*/ 4061000 w 4938109"/>
              <a:gd name="connsiteY206" fmla="*/ 5232081 h 5380635"/>
              <a:gd name="connsiteX207" fmla="*/ 4047702 w 4938109"/>
              <a:gd name="connsiteY207" fmla="*/ 5230035 h 5380635"/>
              <a:gd name="connsiteX208" fmla="*/ 4049748 w 4938109"/>
              <a:gd name="connsiteY208" fmla="*/ 5229013 h 5380635"/>
              <a:gd name="connsiteX209" fmla="*/ 4034404 w 4938109"/>
              <a:gd name="connsiteY209" fmla="*/ 5233103 h 5380635"/>
              <a:gd name="connsiteX210" fmla="*/ 3983256 w 4938109"/>
              <a:gd name="connsiteY210" fmla="*/ 5220831 h 5380635"/>
              <a:gd name="connsiteX211" fmla="*/ 3979164 w 4938109"/>
              <a:gd name="connsiteY211" fmla="*/ 5217763 h 5380635"/>
              <a:gd name="connsiteX212" fmla="*/ 3973028 w 4938109"/>
              <a:gd name="connsiteY212" fmla="*/ 5213673 h 5380635"/>
              <a:gd name="connsiteX213" fmla="*/ 3963820 w 4938109"/>
              <a:gd name="connsiteY213" fmla="*/ 5208559 h 5380635"/>
              <a:gd name="connsiteX214" fmla="*/ 3962798 w 4938109"/>
              <a:gd name="connsiteY214" fmla="*/ 5208559 h 5380635"/>
              <a:gd name="connsiteX215" fmla="*/ 3925972 w 4938109"/>
              <a:gd name="connsiteY215" fmla="*/ 5204469 h 5380635"/>
              <a:gd name="connsiteX216" fmla="*/ 3903468 w 4938109"/>
              <a:gd name="connsiteY216" fmla="*/ 5196287 h 5380635"/>
              <a:gd name="connsiteX217" fmla="*/ 3907560 w 4938109"/>
              <a:gd name="connsiteY217" fmla="*/ 5196287 h 5380635"/>
              <a:gd name="connsiteX218" fmla="*/ 3906536 w 4938109"/>
              <a:gd name="connsiteY218" fmla="*/ 5195264 h 5380635"/>
              <a:gd name="connsiteX219" fmla="*/ 3904490 w 4938109"/>
              <a:gd name="connsiteY219" fmla="*/ 5194241 h 5380635"/>
              <a:gd name="connsiteX220" fmla="*/ 3898354 w 4938109"/>
              <a:gd name="connsiteY220" fmla="*/ 5191173 h 5380635"/>
              <a:gd name="connsiteX221" fmla="*/ 3844138 w 4938109"/>
              <a:gd name="connsiteY221" fmla="*/ 5127767 h 5380635"/>
              <a:gd name="connsiteX222" fmla="*/ 3806290 w 4938109"/>
              <a:gd name="connsiteY222" fmla="*/ 5118563 h 5380635"/>
              <a:gd name="connsiteX223" fmla="*/ 3789922 w 4938109"/>
              <a:gd name="connsiteY223" fmla="*/ 5104245 h 5380635"/>
              <a:gd name="connsiteX224" fmla="*/ 3797082 w 4938109"/>
              <a:gd name="connsiteY224" fmla="*/ 5107313 h 5380635"/>
              <a:gd name="connsiteX225" fmla="*/ 3798106 w 4938109"/>
              <a:gd name="connsiteY225" fmla="*/ 4953909 h 5380635"/>
              <a:gd name="connsiteX226" fmla="*/ 3801174 w 4938109"/>
              <a:gd name="connsiteY226" fmla="*/ 4947773 h 5380635"/>
              <a:gd name="connsiteX227" fmla="*/ 3801174 w 4938109"/>
              <a:gd name="connsiteY227" fmla="*/ 4946751 h 5380635"/>
              <a:gd name="connsiteX228" fmla="*/ 3803220 w 4938109"/>
              <a:gd name="connsiteY228" fmla="*/ 4941637 h 5380635"/>
              <a:gd name="connsiteX229" fmla="*/ 3804244 w 4938109"/>
              <a:gd name="connsiteY229" fmla="*/ 4939591 h 5380635"/>
              <a:gd name="connsiteX230" fmla="*/ 3806290 w 4938109"/>
              <a:gd name="connsiteY230" fmla="*/ 4935501 h 5380635"/>
              <a:gd name="connsiteX231" fmla="*/ 3807312 w 4938109"/>
              <a:gd name="connsiteY231" fmla="*/ 4933455 h 5380635"/>
              <a:gd name="connsiteX232" fmla="*/ 3808334 w 4938109"/>
              <a:gd name="connsiteY232" fmla="*/ 4930387 h 5380635"/>
              <a:gd name="connsiteX233" fmla="*/ 3809358 w 4938109"/>
              <a:gd name="connsiteY233" fmla="*/ 4929365 h 5380635"/>
              <a:gd name="connsiteX234" fmla="*/ 3804244 w 4938109"/>
              <a:gd name="connsiteY234" fmla="*/ 4927319 h 5380635"/>
              <a:gd name="connsiteX235" fmla="*/ 3805266 w 4938109"/>
              <a:gd name="connsiteY235" fmla="*/ 4926297 h 5380635"/>
              <a:gd name="connsiteX236" fmla="*/ 3802198 w 4938109"/>
              <a:gd name="connsiteY236" fmla="*/ 4927319 h 5380635"/>
              <a:gd name="connsiteX237" fmla="*/ 3799128 w 4938109"/>
              <a:gd name="connsiteY237" fmla="*/ 4927319 h 5380635"/>
              <a:gd name="connsiteX238" fmla="*/ 3797082 w 4938109"/>
              <a:gd name="connsiteY238" fmla="*/ 4927319 h 5380635"/>
              <a:gd name="connsiteX239" fmla="*/ 3792990 w 4938109"/>
              <a:gd name="connsiteY239" fmla="*/ 4927319 h 5380635"/>
              <a:gd name="connsiteX240" fmla="*/ 3790946 w 4938109"/>
              <a:gd name="connsiteY240" fmla="*/ 4927319 h 5380635"/>
              <a:gd name="connsiteX241" fmla="*/ 3786854 w 4938109"/>
              <a:gd name="connsiteY241" fmla="*/ 4927319 h 5380635"/>
              <a:gd name="connsiteX242" fmla="*/ 3785830 w 4938109"/>
              <a:gd name="connsiteY242" fmla="*/ 4927319 h 5380635"/>
              <a:gd name="connsiteX243" fmla="*/ 3734684 w 4938109"/>
              <a:gd name="connsiteY243" fmla="*/ 4887435 h 5380635"/>
              <a:gd name="connsiteX244" fmla="*/ 3776624 w 4938109"/>
              <a:gd name="connsiteY244" fmla="*/ 4839368 h 5380635"/>
              <a:gd name="connsiteX245" fmla="*/ 3852322 w 4938109"/>
              <a:gd name="connsiteY245" fmla="*/ 4751417 h 5380635"/>
              <a:gd name="connsiteX246" fmla="*/ 4111124 w 4938109"/>
              <a:gd name="connsiteY246" fmla="*/ 4726872 h 5380635"/>
              <a:gd name="connsiteX247" fmla="*/ 4127490 w 4938109"/>
              <a:gd name="connsiteY247" fmla="*/ 4701305 h 5380635"/>
              <a:gd name="connsiteX248" fmla="*/ 4136696 w 4938109"/>
              <a:gd name="connsiteY248" fmla="*/ 4686987 h 5380635"/>
              <a:gd name="connsiteX249" fmla="*/ 4101918 w 4938109"/>
              <a:gd name="connsiteY249" fmla="*/ 4636875 h 5380635"/>
              <a:gd name="connsiteX250" fmla="*/ 4104986 w 4938109"/>
              <a:gd name="connsiteY250" fmla="*/ 4632785 h 5380635"/>
              <a:gd name="connsiteX251" fmla="*/ 4117262 w 4938109"/>
              <a:gd name="connsiteY251" fmla="*/ 4615399 h 5380635"/>
              <a:gd name="connsiteX252" fmla="*/ 4104986 w 4938109"/>
              <a:gd name="connsiteY252" fmla="*/ 4601081 h 5380635"/>
              <a:gd name="connsiteX253" fmla="*/ 4106008 w 4938109"/>
              <a:gd name="connsiteY253" fmla="*/ 4599036 h 5380635"/>
              <a:gd name="connsiteX254" fmla="*/ 4107032 w 4938109"/>
              <a:gd name="connsiteY254" fmla="*/ 4595968 h 5380635"/>
              <a:gd name="connsiteX255" fmla="*/ 4108054 w 4938109"/>
              <a:gd name="connsiteY255" fmla="*/ 4593923 h 5380635"/>
              <a:gd name="connsiteX256" fmla="*/ 4151018 w 4938109"/>
              <a:gd name="connsiteY256" fmla="*/ 4504949 h 5380635"/>
              <a:gd name="connsiteX257" fmla="*/ 4466082 w 4938109"/>
              <a:gd name="connsiteY257" fmla="*/ 3677593 h 5380635"/>
              <a:gd name="connsiteX258" fmla="*/ 4473242 w 4938109"/>
              <a:gd name="connsiteY258" fmla="*/ 3628503 h 5380635"/>
              <a:gd name="connsiteX259" fmla="*/ 4473242 w 4938109"/>
              <a:gd name="connsiteY259" fmla="*/ 3620322 h 5380635"/>
              <a:gd name="connsiteX260" fmla="*/ 4475288 w 4938109"/>
              <a:gd name="connsiteY260" fmla="*/ 3579414 h 5380635"/>
              <a:gd name="connsiteX261" fmla="*/ 4471196 w 4938109"/>
              <a:gd name="connsiteY261" fmla="*/ 3543620 h 5380635"/>
              <a:gd name="connsiteX262" fmla="*/ 4470174 w 4938109"/>
              <a:gd name="connsiteY262" fmla="*/ 3537484 h 5380635"/>
              <a:gd name="connsiteX263" fmla="*/ 4463012 w 4938109"/>
              <a:gd name="connsiteY263" fmla="*/ 3518053 h 5380635"/>
              <a:gd name="connsiteX264" fmla="*/ 4459944 w 4938109"/>
              <a:gd name="connsiteY264" fmla="*/ 3511917 h 5380635"/>
              <a:gd name="connsiteX265" fmla="*/ 4327986 w 4938109"/>
              <a:gd name="connsiteY265" fmla="*/ 3385103 h 5380635"/>
              <a:gd name="connsiteX266" fmla="*/ 4323894 w 4938109"/>
              <a:gd name="connsiteY266" fmla="*/ 3381013 h 5380635"/>
              <a:gd name="connsiteX267" fmla="*/ 3572038 w 4938109"/>
              <a:gd name="connsiteY267" fmla="*/ 2885008 h 5380635"/>
              <a:gd name="connsiteX268" fmla="*/ 3549532 w 4938109"/>
              <a:gd name="connsiteY268" fmla="*/ 3034321 h 5380635"/>
              <a:gd name="connsiteX269" fmla="*/ 3515776 w 4938109"/>
              <a:gd name="connsiteY269" fmla="*/ 3284879 h 5380635"/>
              <a:gd name="connsiteX270" fmla="*/ 3480996 w 4938109"/>
              <a:gd name="connsiteY270" fmla="*/ 3589641 h 5380635"/>
              <a:gd name="connsiteX271" fmla="*/ 3477928 w 4938109"/>
              <a:gd name="connsiteY271" fmla="*/ 3639753 h 5380635"/>
              <a:gd name="connsiteX272" fmla="*/ 3477928 w 4938109"/>
              <a:gd name="connsiteY272" fmla="*/ 3661229 h 5380635"/>
              <a:gd name="connsiteX273" fmla="*/ 3477928 w 4938109"/>
              <a:gd name="connsiteY273" fmla="*/ 3668388 h 5380635"/>
              <a:gd name="connsiteX274" fmla="*/ 3478950 w 4938109"/>
              <a:gd name="connsiteY274" fmla="*/ 3685774 h 5380635"/>
              <a:gd name="connsiteX275" fmla="*/ 3478950 w 4938109"/>
              <a:gd name="connsiteY275" fmla="*/ 3696001 h 5380635"/>
              <a:gd name="connsiteX276" fmla="*/ 3480996 w 4938109"/>
              <a:gd name="connsiteY276" fmla="*/ 3713387 h 5380635"/>
              <a:gd name="connsiteX277" fmla="*/ 3482018 w 4938109"/>
              <a:gd name="connsiteY277" fmla="*/ 3724636 h 5380635"/>
              <a:gd name="connsiteX278" fmla="*/ 3484064 w 4938109"/>
              <a:gd name="connsiteY278" fmla="*/ 3744067 h 5380635"/>
              <a:gd name="connsiteX279" fmla="*/ 3486110 w 4938109"/>
              <a:gd name="connsiteY279" fmla="*/ 3756339 h 5380635"/>
              <a:gd name="connsiteX280" fmla="*/ 3488156 w 4938109"/>
              <a:gd name="connsiteY280" fmla="*/ 3777816 h 5380635"/>
              <a:gd name="connsiteX281" fmla="*/ 3489180 w 4938109"/>
              <a:gd name="connsiteY281" fmla="*/ 3791111 h 5380635"/>
              <a:gd name="connsiteX282" fmla="*/ 3493272 w 4938109"/>
              <a:gd name="connsiteY282" fmla="*/ 3815655 h 5380635"/>
              <a:gd name="connsiteX283" fmla="*/ 3493272 w 4938109"/>
              <a:gd name="connsiteY283" fmla="*/ 3819746 h 5380635"/>
              <a:gd name="connsiteX284" fmla="*/ 3869710 w 4938109"/>
              <a:gd name="connsiteY284" fmla="*/ 4233935 h 5380635"/>
              <a:gd name="connsiteX285" fmla="*/ 3910628 w 4938109"/>
              <a:gd name="connsiteY285" fmla="*/ 4302456 h 5380635"/>
              <a:gd name="connsiteX286" fmla="*/ 3914720 w 4938109"/>
              <a:gd name="connsiteY286" fmla="*/ 4319841 h 5380635"/>
              <a:gd name="connsiteX287" fmla="*/ 3899376 w 4938109"/>
              <a:gd name="connsiteY287" fmla="*/ 4329046 h 5380635"/>
              <a:gd name="connsiteX288" fmla="*/ 3891192 w 4938109"/>
              <a:gd name="connsiteY288" fmla="*/ 4330069 h 5380635"/>
              <a:gd name="connsiteX289" fmla="*/ 3891192 w 4938109"/>
              <a:gd name="connsiteY289" fmla="*/ 4338250 h 5380635"/>
              <a:gd name="connsiteX290" fmla="*/ 3875848 w 4938109"/>
              <a:gd name="connsiteY290" fmla="*/ 4346431 h 5380635"/>
              <a:gd name="connsiteX291" fmla="*/ 3591474 w 4938109"/>
              <a:gd name="connsiteY291" fmla="*/ 4351545 h 5380635"/>
              <a:gd name="connsiteX292" fmla="*/ 3669216 w 4938109"/>
              <a:gd name="connsiteY292" fmla="*/ 4746303 h 5380635"/>
              <a:gd name="connsiteX293" fmla="*/ 3669216 w 4938109"/>
              <a:gd name="connsiteY293" fmla="*/ 4747326 h 5380635"/>
              <a:gd name="connsiteX294" fmla="*/ 3677400 w 4938109"/>
              <a:gd name="connsiteY294" fmla="*/ 4832209 h 5380635"/>
              <a:gd name="connsiteX295" fmla="*/ 3461560 w 4938109"/>
              <a:gd name="connsiteY295" fmla="*/ 4972318 h 5380635"/>
              <a:gd name="connsiteX296" fmla="*/ 3486110 w 4938109"/>
              <a:gd name="connsiteY296" fmla="*/ 5231059 h 5380635"/>
              <a:gd name="connsiteX297" fmla="*/ 3487134 w 4938109"/>
              <a:gd name="connsiteY297" fmla="*/ 5258671 h 5380635"/>
              <a:gd name="connsiteX298" fmla="*/ 3487134 w 4938109"/>
              <a:gd name="connsiteY298" fmla="*/ 5263785 h 5380635"/>
              <a:gd name="connsiteX299" fmla="*/ 3486110 w 4938109"/>
              <a:gd name="connsiteY299" fmla="*/ 5292419 h 5380635"/>
              <a:gd name="connsiteX300" fmla="*/ 3486110 w 4938109"/>
              <a:gd name="connsiteY300" fmla="*/ 5293443 h 5380635"/>
              <a:gd name="connsiteX301" fmla="*/ 3483042 w 4938109"/>
              <a:gd name="connsiteY301" fmla="*/ 5321055 h 5380635"/>
              <a:gd name="connsiteX302" fmla="*/ 3483042 w 4938109"/>
              <a:gd name="connsiteY302" fmla="*/ 5324123 h 5380635"/>
              <a:gd name="connsiteX303" fmla="*/ 3473942 w 4938109"/>
              <a:gd name="connsiteY303" fmla="*/ 5380635 h 5380635"/>
              <a:gd name="connsiteX304" fmla="*/ 2393904 w 4938109"/>
              <a:gd name="connsiteY304" fmla="*/ 5380635 h 5380635"/>
              <a:gd name="connsiteX305" fmla="*/ 2379808 w 4938109"/>
              <a:gd name="connsiteY305" fmla="*/ 5293826 h 5380635"/>
              <a:gd name="connsiteX306" fmla="*/ 2360884 w 4938109"/>
              <a:gd name="connsiteY306" fmla="*/ 5054133 h 5380635"/>
              <a:gd name="connsiteX307" fmla="*/ 2238132 w 4938109"/>
              <a:gd name="connsiteY307" fmla="*/ 5024475 h 5380635"/>
              <a:gd name="connsiteX308" fmla="*/ 2173686 w 4938109"/>
              <a:gd name="connsiteY308" fmla="*/ 4980499 h 5380635"/>
              <a:gd name="connsiteX309" fmla="*/ 2159366 w 4938109"/>
              <a:gd name="connsiteY309" fmla="*/ 4752439 h 5380635"/>
              <a:gd name="connsiteX310" fmla="*/ 2154250 w 4938109"/>
              <a:gd name="connsiteY310" fmla="*/ 4629717 h 5380635"/>
              <a:gd name="connsiteX311" fmla="*/ 2154250 w 4938109"/>
              <a:gd name="connsiteY311" fmla="*/ 4628694 h 5380635"/>
              <a:gd name="connsiteX312" fmla="*/ 2148114 w 4938109"/>
              <a:gd name="connsiteY312" fmla="*/ 4506994 h 5380635"/>
              <a:gd name="connsiteX313" fmla="*/ 2145044 w 4938109"/>
              <a:gd name="connsiteY313" fmla="*/ 4460973 h 5380635"/>
              <a:gd name="connsiteX314" fmla="*/ 2144022 w 4938109"/>
              <a:gd name="connsiteY314" fmla="*/ 4453814 h 5380635"/>
              <a:gd name="connsiteX315" fmla="*/ 2129700 w 4938109"/>
              <a:gd name="connsiteY315" fmla="*/ 4305524 h 5380635"/>
              <a:gd name="connsiteX316" fmla="*/ 2129700 w 4938109"/>
              <a:gd name="connsiteY316" fmla="*/ 4306547 h 5380635"/>
              <a:gd name="connsiteX317" fmla="*/ 2069348 w 4938109"/>
              <a:gd name="connsiteY317" fmla="*/ 3892357 h 5380635"/>
              <a:gd name="connsiteX318" fmla="*/ 2050934 w 4938109"/>
              <a:gd name="connsiteY318" fmla="*/ 3779861 h 5380635"/>
              <a:gd name="connsiteX319" fmla="*/ 2005926 w 4938109"/>
              <a:gd name="connsiteY319" fmla="*/ 3554870 h 5380635"/>
              <a:gd name="connsiteX320" fmla="*/ 1813614 w 4938109"/>
              <a:gd name="connsiteY320" fmla="*/ 4100986 h 5380635"/>
              <a:gd name="connsiteX321" fmla="*/ 1743032 w 4938109"/>
              <a:gd name="connsiteY321" fmla="*/ 4145985 h 5380635"/>
              <a:gd name="connsiteX322" fmla="*/ 1675518 w 4938109"/>
              <a:gd name="connsiteY322" fmla="*/ 4159279 h 5380635"/>
              <a:gd name="connsiteX323" fmla="*/ 868422 w 4938109"/>
              <a:gd name="connsiteY323" fmla="*/ 3954741 h 5380635"/>
              <a:gd name="connsiteX324" fmla="*/ 424470 w 4938109"/>
              <a:gd name="connsiteY324" fmla="*/ 3646912 h 5380635"/>
              <a:gd name="connsiteX325" fmla="*/ 464364 w 4938109"/>
              <a:gd name="connsiteY325" fmla="*/ 3502713 h 5380635"/>
              <a:gd name="connsiteX326" fmla="*/ 364116 w 4938109"/>
              <a:gd name="connsiteY326" fmla="*/ 3438283 h 5380635"/>
              <a:gd name="connsiteX327" fmla="*/ 365140 w 4938109"/>
              <a:gd name="connsiteY327" fmla="*/ 3436238 h 5380635"/>
              <a:gd name="connsiteX328" fmla="*/ 240342 w 4938109"/>
              <a:gd name="connsiteY328" fmla="*/ 3431124 h 5380635"/>
              <a:gd name="connsiteX329" fmla="*/ 167712 w 4938109"/>
              <a:gd name="connsiteY329" fmla="*/ 3411693 h 5380635"/>
              <a:gd name="connsiteX330" fmla="*/ 9158 w 4938109"/>
              <a:gd name="connsiteY330" fmla="*/ 3280789 h 5380635"/>
              <a:gd name="connsiteX331" fmla="*/ 9158 w 4938109"/>
              <a:gd name="connsiteY331" fmla="*/ 3269539 h 5380635"/>
              <a:gd name="connsiteX332" fmla="*/ 13250 w 4938109"/>
              <a:gd name="connsiteY332" fmla="*/ 3252153 h 5380635"/>
              <a:gd name="connsiteX333" fmla="*/ 12226 w 4938109"/>
              <a:gd name="connsiteY333" fmla="*/ 3250108 h 5380635"/>
              <a:gd name="connsiteX334" fmla="*/ 6090 w 4938109"/>
              <a:gd name="connsiteY334" fmla="*/ 3179543 h 5380635"/>
              <a:gd name="connsiteX335" fmla="*/ 14272 w 4938109"/>
              <a:gd name="connsiteY335" fmla="*/ 3156021 h 5380635"/>
              <a:gd name="connsiteX336" fmla="*/ 13250 w 4938109"/>
              <a:gd name="connsiteY336" fmla="*/ 3137612 h 5380635"/>
              <a:gd name="connsiteX337" fmla="*/ 13250 w 4938109"/>
              <a:gd name="connsiteY337" fmla="*/ 3136589 h 5380635"/>
              <a:gd name="connsiteX338" fmla="*/ 12226 w 4938109"/>
              <a:gd name="connsiteY338" fmla="*/ 3125340 h 5380635"/>
              <a:gd name="connsiteX339" fmla="*/ 12226 w 4938109"/>
              <a:gd name="connsiteY339" fmla="*/ 3121249 h 5380635"/>
              <a:gd name="connsiteX340" fmla="*/ 12226 w 4938109"/>
              <a:gd name="connsiteY340" fmla="*/ 3112045 h 5380635"/>
              <a:gd name="connsiteX341" fmla="*/ 13250 w 4938109"/>
              <a:gd name="connsiteY341" fmla="*/ 3110000 h 5380635"/>
              <a:gd name="connsiteX342" fmla="*/ 78718 w 4938109"/>
              <a:gd name="connsiteY342" fmla="*/ 3011821 h 5380635"/>
              <a:gd name="connsiteX343" fmla="*/ 73602 w 4938109"/>
              <a:gd name="connsiteY343" fmla="*/ 2982163 h 5380635"/>
              <a:gd name="connsiteX344" fmla="*/ 74626 w 4938109"/>
              <a:gd name="connsiteY344" fmla="*/ 2963755 h 5380635"/>
              <a:gd name="connsiteX345" fmla="*/ 76672 w 4938109"/>
              <a:gd name="connsiteY345" fmla="*/ 2981141 h 5380635"/>
              <a:gd name="connsiteX346" fmla="*/ 76672 w 4938109"/>
              <a:gd name="connsiteY346" fmla="*/ 2982163 h 5380635"/>
              <a:gd name="connsiteX347" fmla="*/ 248524 w 4938109"/>
              <a:gd name="connsiteY347" fmla="*/ 2931029 h 5380635"/>
              <a:gd name="connsiteX348" fmla="*/ 251594 w 4938109"/>
              <a:gd name="connsiteY348" fmla="*/ 2932051 h 5380635"/>
              <a:gd name="connsiteX349" fmla="*/ 254662 w 4938109"/>
              <a:gd name="connsiteY349" fmla="*/ 2932051 h 5380635"/>
              <a:gd name="connsiteX350" fmla="*/ 257732 w 4938109"/>
              <a:gd name="connsiteY350" fmla="*/ 2933074 h 5380635"/>
              <a:gd name="connsiteX351" fmla="*/ 260800 w 4938109"/>
              <a:gd name="connsiteY351" fmla="*/ 2934097 h 5380635"/>
              <a:gd name="connsiteX352" fmla="*/ 263868 w 4938109"/>
              <a:gd name="connsiteY352" fmla="*/ 2934097 h 5380635"/>
              <a:gd name="connsiteX353" fmla="*/ 260800 w 4938109"/>
              <a:gd name="connsiteY353" fmla="*/ 2898303 h 5380635"/>
              <a:gd name="connsiteX354" fmla="*/ 266938 w 4938109"/>
              <a:gd name="connsiteY354" fmla="*/ 2909553 h 5380635"/>
              <a:gd name="connsiteX355" fmla="*/ 297626 w 4938109"/>
              <a:gd name="connsiteY355" fmla="*/ 2850237 h 5380635"/>
              <a:gd name="connsiteX356" fmla="*/ 355932 w 4938109"/>
              <a:gd name="connsiteY356" fmla="*/ 2882963 h 5380635"/>
              <a:gd name="connsiteX357" fmla="*/ 463340 w 4938109"/>
              <a:gd name="connsiteY357" fmla="*/ 2942279 h 5380635"/>
              <a:gd name="connsiteX358" fmla="*/ 544152 w 4938109"/>
              <a:gd name="connsiteY358" fmla="*/ 3204087 h 5380635"/>
              <a:gd name="connsiteX359" fmla="*/ 550290 w 4938109"/>
              <a:gd name="connsiteY359" fmla="*/ 3206133 h 5380635"/>
              <a:gd name="connsiteX360" fmla="*/ 584046 w 4938109"/>
              <a:gd name="connsiteY360" fmla="*/ 3181588 h 5380635"/>
              <a:gd name="connsiteX361" fmla="*/ 589162 w 4938109"/>
              <a:gd name="connsiteY361" fmla="*/ 3184656 h 5380635"/>
              <a:gd name="connsiteX362" fmla="*/ 651560 w 4938109"/>
              <a:gd name="connsiteY362" fmla="*/ 3226586 h 5380635"/>
              <a:gd name="connsiteX363" fmla="*/ 659744 w 4938109"/>
              <a:gd name="connsiteY363" fmla="*/ 3231700 h 5380635"/>
              <a:gd name="connsiteX364" fmla="*/ 653606 w 4938109"/>
              <a:gd name="connsiteY364" fmla="*/ 3240904 h 5380635"/>
              <a:gd name="connsiteX365" fmla="*/ 642354 w 4938109"/>
              <a:gd name="connsiteY365" fmla="*/ 3259312 h 5380635"/>
              <a:gd name="connsiteX366" fmla="*/ 643378 w 4938109"/>
              <a:gd name="connsiteY366" fmla="*/ 3266471 h 5380635"/>
              <a:gd name="connsiteX367" fmla="*/ 642354 w 4938109"/>
              <a:gd name="connsiteY367" fmla="*/ 3273630 h 5380635"/>
              <a:gd name="connsiteX368" fmla="*/ 689410 w 4938109"/>
              <a:gd name="connsiteY368" fmla="*/ 3247040 h 5380635"/>
              <a:gd name="connsiteX369" fmla="*/ 778404 w 4938109"/>
              <a:gd name="connsiteY369" fmla="*/ 3348286 h 5380635"/>
              <a:gd name="connsiteX370" fmla="*/ 1118018 w 4938109"/>
              <a:gd name="connsiteY370" fmla="*/ 3566119 h 5380635"/>
              <a:gd name="connsiteX371" fmla="*/ 1386028 w 4938109"/>
              <a:gd name="connsiteY371" fmla="*/ 3662252 h 5380635"/>
              <a:gd name="connsiteX372" fmla="*/ 1559926 w 4938109"/>
              <a:gd name="connsiteY372" fmla="*/ 3670434 h 5380635"/>
              <a:gd name="connsiteX373" fmla="*/ 1560950 w 4938109"/>
              <a:gd name="connsiteY373" fmla="*/ 3658161 h 5380635"/>
              <a:gd name="connsiteX374" fmla="*/ 1717458 w 4938109"/>
              <a:gd name="connsiteY374" fmla="*/ 2842055 h 5380635"/>
              <a:gd name="connsiteX375" fmla="*/ 1718480 w 4938109"/>
              <a:gd name="connsiteY375" fmla="*/ 2842055 h 5380635"/>
              <a:gd name="connsiteX376" fmla="*/ 1722572 w 4938109"/>
              <a:gd name="connsiteY376" fmla="*/ 2821601 h 5380635"/>
              <a:gd name="connsiteX377" fmla="*/ 1722572 w 4938109"/>
              <a:gd name="connsiteY377" fmla="*/ 2818533 h 5380635"/>
              <a:gd name="connsiteX378" fmla="*/ 1726664 w 4938109"/>
              <a:gd name="connsiteY378" fmla="*/ 2800125 h 5380635"/>
              <a:gd name="connsiteX379" fmla="*/ 1726664 w 4938109"/>
              <a:gd name="connsiteY379" fmla="*/ 2798079 h 5380635"/>
              <a:gd name="connsiteX380" fmla="*/ 1730756 w 4938109"/>
              <a:gd name="connsiteY380" fmla="*/ 2779671 h 5380635"/>
              <a:gd name="connsiteX381" fmla="*/ 1731778 w 4938109"/>
              <a:gd name="connsiteY381" fmla="*/ 2776603 h 5380635"/>
              <a:gd name="connsiteX382" fmla="*/ 1735870 w 4938109"/>
              <a:gd name="connsiteY382" fmla="*/ 2759217 h 5380635"/>
              <a:gd name="connsiteX383" fmla="*/ 1735870 w 4938109"/>
              <a:gd name="connsiteY383" fmla="*/ 2756149 h 5380635"/>
              <a:gd name="connsiteX384" fmla="*/ 1739962 w 4938109"/>
              <a:gd name="connsiteY384" fmla="*/ 2739786 h 5380635"/>
              <a:gd name="connsiteX385" fmla="*/ 1740986 w 4938109"/>
              <a:gd name="connsiteY385" fmla="*/ 2735695 h 5380635"/>
              <a:gd name="connsiteX386" fmla="*/ 1744054 w 4938109"/>
              <a:gd name="connsiteY386" fmla="*/ 2720355 h 5380635"/>
              <a:gd name="connsiteX387" fmla="*/ 1745078 w 4938109"/>
              <a:gd name="connsiteY387" fmla="*/ 2716264 h 5380635"/>
              <a:gd name="connsiteX388" fmla="*/ 1748146 w 4938109"/>
              <a:gd name="connsiteY388" fmla="*/ 2700924 h 5380635"/>
              <a:gd name="connsiteX389" fmla="*/ 1749168 w 4938109"/>
              <a:gd name="connsiteY389" fmla="*/ 2696833 h 5380635"/>
              <a:gd name="connsiteX390" fmla="*/ 1752238 w 4938109"/>
              <a:gd name="connsiteY390" fmla="*/ 2683538 h 5380635"/>
              <a:gd name="connsiteX391" fmla="*/ 1753260 w 4938109"/>
              <a:gd name="connsiteY391" fmla="*/ 2678425 h 5380635"/>
              <a:gd name="connsiteX392" fmla="*/ 1756330 w 4938109"/>
              <a:gd name="connsiteY392" fmla="*/ 2666152 h 5380635"/>
              <a:gd name="connsiteX393" fmla="*/ 1757352 w 4938109"/>
              <a:gd name="connsiteY393" fmla="*/ 2661039 h 5380635"/>
              <a:gd name="connsiteX394" fmla="*/ 1760422 w 4938109"/>
              <a:gd name="connsiteY394" fmla="*/ 2648767 h 5380635"/>
              <a:gd name="connsiteX395" fmla="*/ 1761444 w 4938109"/>
              <a:gd name="connsiteY395" fmla="*/ 2643653 h 5380635"/>
              <a:gd name="connsiteX396" fmla="*/ 1764512 w 4938109"/>
              <a:gd name="connsiteY396" fmla="*/ 2632403 h 5380635"/>
              <a:gd name="connsiteX397" fmla="*/ 1766558 w 4938109"/>
              <a:gd name="connsiteY397" fmla="*/ 2627290 h 5380635"/>
              <a:gd name="connsiteX398" fmla="*/ 1768604 w 4938109"/>
              <a:gd name="connsiteY398" fmla="*/ 2617063 h 5380635"/>
              <a:gd name="connsiteX399" fmla="*/ 1769628 w 4938109"/>
              <a:gd name="connsiteY399" fmla="*/ 2611950 h 5380635"/>
              <a:gd name="connsiteX400" fmla="*/ 1771674 w 4938109"/>
              <a:gd name="connsiteY400" fmla="*/ 2601723 h 5380635"/>
              <a:gd name="connsiteX401" fmla="*/ 1773720 w 4938109"/>
              <a:gd name="connsiteY401" fmla="*/ 2596609 h 5380635"/>
              <a:gd name="connsiteX402" fmla="*/ 1776788 w 4938109"/>
              <a:gd name="connsiteY402" fmla="*/ 2587405 h 5380635"/>
              <a:gd name="connsiteX403" fmla="*/ 1777810 w 4938109"/>
              <a:gd name="connsiteY403" fmla="*/ 2583314 h 5380635"/>
              <a:gd name="connsiteX404" fmla="*/ 1779856 w 4938109"/>
              <a:gd name="connsiteY404" fmla="*/ 2575133 h 5380635"/>
              <a:gd name="connsiteX405" fmla="*/ 1780880 w 4938109"/>
              <a:gd name="connsiteY405" fmla="*/ 2568997 h 5380635"/>
              <a:gd name="connsiteX406" fmla="*/ 1782926 w 4938109"/>
              <a:gd name="connsiteY406" fmla="*/ 2561838 h 5380635"/>
              <a:gd name="connsiteX407" fmla="*/ 1784972 w 4938109"/>
              <a:gd name="connsiteY407" fmla="*/ 2556725 h 5380635"/>
              <a:gd name="connsiteX408" fmla="*/ 1787018 w 4938109"/>
              <a:gd name="connsiteY408" fmla="*/ 2549565 h 5380635"/>
              <a:gd name="connsiteX409" fmla="*/ 1788040 w 4938109"/>
              <a:gd name="connsiteY409" fmla="*/ 2545475 h 5380635"/>
              <a:gd name="connsiteX410" fmla="*/ 1789064 w 4938109"/>
              <a:gd name="connsiteY410" fmla="*/ 2539339 h 5380635"/>
              <a:gd name="connsiteX411" fmla="*/ 1791110 w 4938109"/>
              <a:gd name="connsiteY411" fmla="*/ 2535248 h 5380635"/>
              <a:gd name="connsiteX412" fmla="*/ 1793154 w 4938109"/>
              <a:gd name="connsiteY412" fmla="*/ 2529112 h 5380635"/>
              <a:gd name="connsiteX413" fmla="*/ 1794178 w 4938109"/>
              <a:gd name="connsiteY413" fmla="*/ 2525021 h 5380635"/>
              <a:gd name="connsiteX414" fmla="*/ 1796224 w 4938109"/>
              <a:gd name="connsiteY414" fmla="*/ 2519907 h 5380635"/>
              <a:gd name="connsiteX415" fmla="*/ 1797246 w 4938109"/>
              <a:gd name="connsiteY415" fmla="*/ 2516839 h 5380635"/>
              <a:gd name="connsiteX416" fmla="*/ 1799292 w 4938109"/>
              <a:gd name="connsiteY416" fmla="*/ 2511726 h 5380635"/>
              <a:gd name="connsiteX417" fmla="*/ 1800316 w 4938109"/>
              <a:gd name="connsiteY417" fmla="*/ 2508658 h 5380635"/>
              <a:gd name="connsiteX418" fmla="*/ 1802362 w 4938109"/>
              <a:gd name="connsiteY418" fmla="*/ 2501499 h 5380635"/>
              <a:gd name="connsiteX419" fmla="*/ 1811568 w 4938109"/>
              <a:gd name="connsiteY419" fmla="*/ 2484113 h 5380635"/>
              <a:gd name="connsiteX420" fmla="*/ 1811568 w 4938109"/>
              <a:gd name="connsiteY420" fmla="*/ 2483091 h 5380635"/>
              <a:gd name="connsiteX421" fmla="*/ 1835096 w 4938109"/>
              <a:gd name="connsiteY421" fmla="*/ 2386958 h 5380635"/>
              <a:gd name="connsiteX422" fmla="*/ 2324058 w 4938109"/>
              <a:gd name="connsiteY422" fmla="*/ 2250940 h 5380635"/>
              <a:gd name="connsiteX423" fmla="*/ 2512278 w 4938109"/>
              <a:gd name="connsiteY423" fmla="*/ 2153785 h 5380635"/>
              <a:gd name="connsiteX424" fmla="*/ 2466246 w 4938109"/>
              <a:gd name="connsiteY424" fmla="*/ 2229464 h 5380635"/>
              <a:gd name="connsiteX425" fmla="*/ 2528644 w 4938109"/>
              <a:gd name="connsiteY425" fmla="*/ 2143558 h 5380635"/>
              <a:gd name="connsiteX426" fmla="*/ 2528644 w 4938109"/>
              <a:gd name="connsiteY426" fmla="*/ 2198783 h 5380635"/>
              <a:gd name="connsiteX427" fmla="*/ 2530690 w 4938109"/>
              <a:gd name="connsiteY427" fmla="*/ 2119013 h 5380635"/>
              <a:gd name="connsiteX428" fmla="*/ 2492842 w 4938109"/>
              <a:gd name="connsiteY428" fmla="*/ 2116968 h 5380635"/>
              <a:gd name="connsiteX429" fmla="*/ 2452948 w 4938109"/>
              <a:gd name="connsiteY429" fmla="*/ 2113900 h 5380635"/>
              <a:gd name="connsiteX430" fmla="*/ 2445786 w 4938109"/>
              <a:gd name="connsiteY430" fmla="*/ 2112877 h 5380635"/>
              <a:gd name="connsiteX431" fmla="*/ 2409984 w 4938109"/>
              <a:gd name="connsiteY431" fmla="*/ 2108786 h 5380635"/>
              <a:gd name="connsiteX432" fmla="*/ 2402824 w 4938109"/>
              <a:gd name="connsiteY432" fmla="*/ 2107763 h 5380635"/>
              <a:gd name="connsiteX433" fmla="*/ 2367022 w 4938109"/>
              <a:gd name="connsiteY433" fmla="*/ 2101627 h 5380635"/>
              <a:gd name="connsiteX434" fmla="*/ 2365998 w 4938109"/>
              <a:gd name="connsiteY434" fmla="*/ 2101627 h 5380635"/>
              <a:gd name="connsiteX435" fmla="*/ 2332242 w 4938109"/>
              <a:gd name="connsiteY435" fmla="*/ 2094469 h 5380635"/>
              <a:gd name="connsiteX436" fmla="*/ 2326104 w 4938109"/>
              <a:gd name="connsiteY436" fmla="*/ 2092423 h 5380635"/>
              <a:gd name="connsiteX437" fmla="*/ 2295416 w 4938109"/>
              <a:gd name="connsiteY437" fmla="*/ 2084242 h 5380635"/>
              <a:gd name="connsiteX438" fmla="*/ 2288254 w 4938109"/>
              <a:gd name="connsiteY438" fmla="*/ 2082196 h 5380635"/>
              <a:gd name="connsiteX439" fmla="*/ 2258590 w 4938109"/>
              <a:gd name="connsiteY439" fmla="*/ 2072992 h 5380635"/>
              <a:gd name="connsiteX440" fmla="*/ 2255522 w 4938109"/>
              <a:gd name="connsiteY440" fmla="*/ 2071969 h 5380635"/>
              <a:gd name="connsiteX441" fmla="*/ 2228924 w 4938109"/>
              <a:gd name="connsiteY441" fmla="*/ 2061743 h 5380635"/>
              <a:gd name="connsiteX442" fmla="*/ 2223810 w 4938109"/>
              <a:gd name="connsiteY442" fmla="*/ 2060720 h 5380635"/>
              <a:gd name="connsiteX443" fmla="*/ 2197214 w 4938109"/>
              <a:gd name="connsiteY443" fmla="*/ 2049470 h 5380635"/>
              <a:gd name="connsiteX444" fmla="*/ 2191076 w 4938109"/>
              <a:gd name="connsiteY444" fmla="*/ 2046402 h 5380635"/>
              <a:gd name="connsiteX445" fmla="*/ 2166526 w 4938109"/>
              <a:gd name="connsiteY445" fmla="*/ 2034130 h 5380635"/>
              <a:gd name="connsiteX446" fmla="*/ 2163458 w 4938109"/>
              <a:gd name="connsiteY446" fmla="*/ 2033107 h 5380635"/>
              <a:gd name="connsiteX447" fmla="*/ 2141976 w 4938109"/>
              <a:gd name="connsiteY447" fmla="*/ 2020835 h 5380635"/>
              <a:gd name="connsiteX448" fmla="*/ 2137884 w 4938109"/>
              <a:gd name="connsiteY448" fmla="*/ 2017767 h 5380635"/>
              <a:gd name="connsiteX449" fmla="*/ 2115380 w 4938109"/>
              <a:gd name="connsiteY449" fmla="*/ 2004472 h 5380635"/>
              <a:gd name="connsiteX450" fmla="*/ 2110264 w 4938109"/>
              <a:gd name="connsiteY450" fmla="*/ 2000381 h 5380635"/>
              <a:gd name="connsiteX451" fmla="*/ 2090828 w 4938109"/>
              <a:gd name="connsiteY451" fmla="*/ 1987086 h 5380635"/>
              <a:gd name="connsiteX452" fmla="*/ 2086738 w 4938109"/>
              <a:gd name="connsiteY452" fmla="*/ 1984018 h 5380635"/>
              <a:gd name="connsiteX453" fmla="*/ 2070370 w 4938109"/>
              <a:gd name="connsiteY453" fmla="*/ 1970723 h 5380635"/>
              <a:gd name="connsiteX454" fmla="*/ 2065256 w 4938109"/>
              <a:gd name="connsiteY454" fmla="*/ 1967655 h 5380635"/>
              <a:gd name="connsiteX455" fmla="*/ 2048888 w 4938109"/>
              <a:gd name="connsiteY455" fmla="*/ 1952315 h 5380635"/>
              <a:gd name="connsiteX456" fmla="*/ 2043774 w 4938109"/>
              <a:gd name="connsiteY456" fmla="*/ 1947201 h 5380635"/>
              <a:gd name="connsiteX457" fmla="*/ 2028430 w 4938109"/>
              <a:gd name="connsiteY457" fmla="*/ 1932884 h 5380635"/>
              <a:gd name="connsiteX458" fmla="*/ 2024338 w 4938109"/>
              <a:gd name="connsiteY458" fmla="*/ 1927770 h 5380635"/>
              <a:gd name="connsiteX459" fmla="*/ 2012062 w 4938109"/>
              <a:gd name="connsiteY459" fmla="*/ 1914475 h 5380635"/>
              <a:gd name="connsiteX460" fmla="*/ 2007972 w 4938109"/>
              <a:gd name="connsiteY460" fmla="*/ 1909362 h 5380635"/>
              <a:gd name="connsiteX461" fmla="*/ 1994674 w 4938109"/>
              <a:gd name="connsiteY461" fmla="*/ 1894021 h 5380635"/>
              <a:gd name="connsiteX462" fmla="*/ 1990582 w 4938109"/>
              <a:gd name="connsiteY462" fmla="*/ 1887885 h 5380635"/>
              <a:gd name="connsiteX463" fmla="*/ 1978306 w 4938109"/>
              <a:gd name="connsiteY463" fmla="*/ 1872545 h 5380635"/>
              <a:gd name="connsiteX464" fmla="*/ 1974214 w 4938109"/>
              <a:gd name="connsiteY464" fmla="*/ 1866409 h 5380635"/>
              <a:gd name="connsiteX465" fmla="*/ 1966030 w 4938109"/>
              <a:gd name="connsiteY465" fmla="*/ 1854137 h 5380635"/>
              <a:gd name="connsiteX466" fmla="*/ 1874990 w 4938109"/>
              <a:gd name="connsiteY466" fmla="*/ 1573919 h 5380635"/>
              <a:gd name="connsiteX467" fmla="*/ 1863738 w 4938109"/>
              <a:gd name="connsiteY467" fmla="*/ 1573919 h 5380635"/>
              <a:gd name="connsiteX468" fmla="*/ 1861692 w 4938109"/>
              <a:gd name="connsiteY468" fmla="*/ 1573919 h 5380635"/>
              <a:gd name="connsiteX469" fmla="*/ 1850440 w 4938109"/>
              <a:gd name="connsiteY469" fmla="*/ 1571874 h 5380635"/>
              <a:gd name="connsiteX470" fmla="*/ 1849416 w 4938109"/>
              <a:gd name="connsiteY470" fmla="*/ 1571874 h 5380635"/>
              <a:gd name="connsiteX471" fmla="*/ 1838164 w 4938109"/>
              <a:gd name="connsiteY471" fmla="*/ 1567783 h 5380635"/>
              <a:gd name="connsiteX472" fmla="*/ 1837142 w 4938109"/>
              <a:gd name="connsiteY472" fmla="*/ 1566761 h 5380635"/>
              <a:gd name="connsiteX473" fmla="*/ 1827934 w 4938109"/>
              <a:gd name="connsiteY473" fmla="*/ 1562670 h 5380635"/>
              <a:gd name="connsiteX474" fmla="*/ 1825888 w 4938109"/>
              <a:gd name="connsiteY474" fmla="*/ 1561647 h 5380635"/>
              <a:gd name="connsiteX475" fmla="*/ 1816682 w 4938109"/>
              <a:gd name="connsiteY475" fmla="*/ 1555511 h 5380635"/>
              <a:gd name="connsiteX476" fmla="*/ 1814636 w 4938109"/>
              <a:gd name="connsiteY476" fmla="*/ 1553466 h 5380635"/>
              <a:gd name="connsiteX477" fmla="*/ 1805430 w 4938109"/>
              <a:gd name="connsiteY477" fmla="*/ 1545284 h 5380635"/>
              <a:gd name="connsiteX478" fmla="*/ 1803384 w 4938109"/>
              <a:gd name="connsiteY478" fmla="*/ 1544261 h 5380635"/>
              <a:gd name="connsiteX479" fmla="*/ 1796224 w 4938109"/>
              <a:gd name="connsiteY479" fmla="*/ 1535057 h 5380635"/>
              <a:gd name="connsiteX480" fmla="*/ 1795200 w 4938109"/>
              <a:gd name="connsiteY480" fmla="*/ 1535057 h 5380635"/>
              <a:gd name="connsiteX481" fmla="*/ 1787018 w 4938109"/>
              <a:gd name="connsiteY481" fmla="*/ 1524830 h 5380635"/>
              <a:gd name="connsiteX482" fmla="*/ 1784972 w 4938109"/>
              <a:gd name="connsiteY482" fmla="*/ 1521762 h 5380635"/>
              <a:gd name="connsiteX483" fmla="*/ 1777810 w 4938109"/>
              <a:gd name="connsiteY483" fmla="*/ 1511535 h 5380635"/>
              <a:gd name="connsiteX484" fmla="*/ 1775766 w 4938109"/>
              <a:gd name="connsiteY484" fmla="*/ 1508467 h 5380635"/>
              <a:gd name="connsiteX485" fmla="*/ 1769628 w 4938109"/>
              <a:gd name="connsiteY485" fmla="*/ 1497218 h 5380635"/>
              <a:gd name="connsiteX486" fmla="*/ 1767582 w 4938109"/>
              <a:gd name="connsiteY486" fmla="*/ 1493127 h 5380635"/>
              <a:gd name="connsiteX487" fmla="*/ 1763490 w 4938109"/>
              <a:gd name="connsiteY487" fmla="*/ 1483923 h 5380635"/>
              <a:gd name="connsiteX488" fmla="*/ 1760422 w 4938109"/>
              <a:gd name="connsiteY488" fmla="*/ 1479832 h 5380635"/>
              <a:gd name="connsiteX489" fmla="*/ 1756330 w 4938109"/>
              <a:gd name="connsiteY489" fmla="*/ 1468583 h 5380635"/>
              <a:gd name="connsiteX490" fmla="*/ 1753260 w 4938109"/>
              <a:gd name="connsiteY490" fmla="*/ 1462446 h 5380635"/>
              <a:gd name="connsiteX491" fmla="*/ 1749168 w 4938109"/>
              <a:gd name="connsiteY491" fmla="*/ 1452219 h 5380635"/>
              <a:gd name="connsiteX492" fmla="*/ 1747122 w 4938109"/>
              <a:gd name="connsiteY492" fmla="*/ 1445061 h 5380635"/>
              <a:gd name="connsiteX493" fmla="*/ 1745078 w 4938109"/>
              <a:gd name="connsiteY493" fmla="*/ 1437902 h 5380635"/>
              <a:gd name="connsiteX494" fmla="*/ 1740986 w 4938109"/>
              <a:gd name="connsiteY494" fmla="*/ 1426652 h 5380635"/>
              <a:gd name="connsiteX495" fmla="*/ 1738940 w 4938109"/>
              <a:gd name="connsiteY495" fmla="*/ 1419493 h 5380635"/>
              <a:gd name="connsiteX496" fmla="*/ 1736894 w 4938109"/>
              <a:gd name="connsiteY496" fmla="*/ 1411312 h 5380635"/>
              <a:gd name="connsiteX497" fmla="*/ 1735870 w 4938109"/>
              <a:gd name="connsiteY497" fmla="*/ 1406198 h 5380635"/>
              <a:gd name="connsiteX498" fmla="*/ 1732802 w 4938109"/>
              <a:gd name="connsiteY498" fmla="*/ 1390858 h 5380635"/>
              <a:gd name="connsiteX499" fmla="*/ 1730756 w 4938109"/>
              <a:gd name="connsiteY499" fmla="*/ 1386767 h 5380635"/>
              <a:gd name="connsiteX500" fmla="*/ 1728710 w 4938109"/>
              <a:gd name="connsiteY500" fmla="*/ 1370404 h 5380635"/>
              <a:gd name="connsiteX501" fmla="*/ 1727688 w 4938109"/>
              <a:gd name="connsiteY501" fmla="*/ 1366313 h 5380635"/>
              <a:gd name="connsiteX502" fmla="*/ 1725642 w 4938109"/>
              <a:gd name="connsiteY502" fmla="*/ 1346882 h 5380635"/>
              <a:gd name="connsiteX503" fmla="*/ 1771674 w 4938109"/>
              <a:gd name="connsiteY503" fmla="*/ 1158707 h 5380635"/>
              <a:gd name="connsiteX504" fmla="*/ 1886242 w 4938109"/>
              <a:gd name="connsiteY504" fmla="*/ 1153594 h 5380635"/>
              <a:gd name="connsiteX505" fmla="*/ 1892380 w 4938109"/>
              <a:gd name="connsiteY505" fmla="*/ 1113709 h 5380635"/>
              <a:gd name="connsiteX506" fmla="*/ 1897494 w 4938109"/>
              <a:gd name="connsiteY506" fmla="*/ 1092233 h 5380635"/>
              <a:gd name="connsiteX507" fmla="*/ 1898518 w 4938109"/>
              <a:gd name="connsiteY507" fmla="*/ 1087119 h 5380635"/>
              <a:gd name="connsiteX508" fmla="*/ 1898518 w 4938109"/>
              <a:gd name="connsiteY508" fmla="*/ 1074847 h 5380635"/>
              <a:gd name="connsiteX509" fmla="*/ 1888288 w 4938109"/>
              <a:gd name="connsiteY509" fmla="*/ 1045189 h 5380635"/>
              <a:gd name="connsiteX510" fmla="*/ 1944550 w 4938109"/>
              <a:gd name="connsiteY510" fmla="*/ 659635 h 5380635"/>
              <a:gd name="connsiteX511" fmla="*/ 1960916 w 4938109"/>
              <a:gd name="connsiteY511" fmla="*/ 639181 h 5380635"/>
              <a:gd name="connsiteX512" fmla="*/ 1962962 w 4938109"/>
              <a:gd name="connsiteY512" fmla="*/ 639181 h 5380635"/>
              <a:gd name="connsiteX513" fmla="*/ 1980352 w 4938109"/>
              <a:gd name="connsiteY513" fmla="*/ 619750 h 5380635"/>
              <a:gd name="connsiteX514" fmla="*/ 2000810 w 4938109"/>
              <a:gd name="connsiteY514" fmla="*/ 601341 h 5380635"/>
              <a:gd name="connsiteX515" fmla="*/ 1945572 w 4938109"/>
              <a:gd name="connsiteY515" fmla="*/ 529753 h 5380635"/>
              <a:gd name="connsiteX516" fmla="*/ 1981374 w 4938109"/>
              <a:gd name="connsiteY516" fmla="*/ 161585 h 5380635"/>
              <a:gd name="connsiteX517" fmla="*/ 2035590 w 4938109"/>
              <a:gd name="connsiteY517" fmla="*/ 286353 h 5380635"/>
              <a:gd name="connsiteX518" fmla="*/ 2166526 w 4938109"/>
              <a:gd name="connsiteY518" fmla="*/ 0 h 538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Lst>
            <a:rect l="l" t="t" r="r" b="b"/>
            <a:pathLst>
              <a:path w="4938109" h="5380635">
                <a:moveTo>
                  <a:pt x="2008994" y="3538507"/>
                </a:moveTo>
                <a:cubicBezTo>
                  <a:pt x="2008994" y="3539529"/>
                  <a:pt x="2008994" y="3539529"/>
                  <a:pt x="2008994" y="3540552"/>
                </a:cubicBezTo>
                <a:cubicBezTo>
                  <a:pt x="2015132" y="3572255"/>
                  <a:pt x="2020246" y="3602936"/>
                  <a:pt x="2026384" y="3631571"/>
                </a:cubicBezTo>
                <a:cubicBezTo>
                  <a:pt x="2020246" y="3599868"/>
                  <a:pt x="2015132" y="3569187"/>
                  <a:pt x="2008994" y="3538507"/>
                </a:cubicBezTo>
                <a:close/>
                <a:moveTo>
                  <a:pt x="2166526" y="0"/>
                </a:moveTo>
                <a:cubicBezTo>
                  <a:pt x="2166526" y="0"/>
                  <a:pt x="2184938" y="132950"/>
                  <a:pt x="2221764" y="174880"/>
                </a:cubicBezTo>
                <a:lnTo>
                  <a:pt x="2231994" y="53180"/>
                </a:lnTo>
                <a:cubicBezTo>
                  <a:pt x="2231994" y="53180"/>
                  <a:pt x="2231994" y="54203"/>
                  <a:pt x="2233016" y="55225"/>
                </a:cubicBezTo>
                <a:cubicBezTo>
                  <a:pt x="2245292" y="65452"/>
                  <a:pt x="2345540" y="151358"/>
                  <a:pt x="2432488" y="177948"/>
                </a:cubicBezTo>
                <a:cubicBezTo>
                  <a:pt x="2456016" y="186129"/>
                  <a:pt x="2478520" y="188175"/>
                  <a:pt x="2497956" y="185107"/>
                </a:cubicBezTo>
                <a:cubicBezTo>
                  <a:pt x="2596158" y="167721"/>
                  <a:pt x="3239584" y="-53180"/>
                  <a:pt x="3331648" y="482709"/>
                </a:cubicBezTo>
                <a:cubicBezTo>
                  <a:pt x="3331648" y="482709"/>
                  <a:pt x="3331648" y="482709"/>
                  <a:pt x="3332670" y="482709"/>
                </a:cubicBezTo>
                <a:lnTo>
                  <a:pt x="3333694" y="482709"/>
                </a:lnTo>
                <a:cubicBezTo>
                  <a:pt x="3334716" y="482709"/>
                  <a:pt x="3334716" y="482709"/>
                  <a:pt x="3334716" y="482709"/>
                </a:cubicBezTo>
                <a:cubicBezTo>
                  <a:pt x="3334716" y="482709"/>
                  <a:pt x="3336762" y="482709"/>
                  <a:pt x="3337786" y="482709"/>
                </a:cubicBezTo>
                <a:cubicBezTo>
                  <a:pt x="3338808" y="482709"/>
                  <a:pt x="3338808" y="482709"/>
                  <a:pt x="3338808" y="482709"/>
                </a:cubicBezTo>
                <a:cubicBezTo>
                  <a:pt x="3339830" y="482709"/>
                  <a:pt x="3340854" y="482709"/>
                  <a:pt x="3341878" y="482709"/>
                </a:cubicBezTo>
                <a:cubicBezTo>
                  <a:pt x="3342900" y="482709"/>
                  <a:pt x="3342900" y="482709"/>
                  <a:pt x="3343922" y="481687"/>
                </a:cubicBezTo>
                <a:cubicBezTo>
                  <a:pt x="3344946" y="481687"/>
                  <a:pt x="3346992" y="481687"/>
                  <a:pt x="3349038" y="481687"/>
                </a:cubicBezTo>
                <a:lnTo>
                  <a:pt x="3350060" y="481687"/>
                </a:lnTo>
                <a:cubicBezTo>
                  <a:pt x="3352106" y="481687"/>
                  <a:pt x="3353130" y="481687"/>
                  <a:pt x="3354152" y="481687"/>
                </a:cubicBezTo>
                <a:cubicBezTo>
                  <a:pt x="3355176" y="481687"/>
                  <a:pt x="3356198" y="481687"/>
                  <a:pt x="3357222" y="481687"/>
                </a:cubicBezTo>
                <a:cubicBezTo>
                  <a:pt x="3359266" y="481687"/>
                  <a:pt x="3362336" y="481687"/>
                  <a:pt x="3363358" y="481687"/>
                </a:cubicBezTo>
                <a:cubicBezTo>
                  <a:pt x="3364382" y="481687"/>
                  <a:pt x="3365404" y="481687"/>
                  <a:pt x="3366428" y="481687"/>
                </a:cubicBezTo>
                <a:cubicBezTo>
                  <a:pt x="3368474" y="481687"/>
                  <a:pt x="3370520" y="481687"/>
                  <a:pt x="3372566" y="481687"/>
                </a:cubicBezTo>
                <a:cubicBezTo>
                  <a:pt x="3373588" y="481687"/>
                  <a:pt x="3373588" y="481687"/>
                  <a:pt x="3374610" y="481687"/>
                </a:cubicBezTo>
                <a:cubicBezTo>
                  <a:pt x="3377680" y="481687"/>
                  <a:pt x="3380748" y="481687"/>
                  <a:pt x="3383818" y="482709"/>
                </a:cubicBezTo>
                <a:cubicBezTo>
                  <a:pt x="3383818" y="482709"/>
                  <a:pt x="3384840" y="482709"/>
                  <a:pt x="3385864" y="482709"/>
                </a:cubicBezTo>
                <a:cubicBezTo>
                  <a:pt x="3387910" y="482709"/>
                  <a:pt x="3390978" y="482709"/>
                  <a:pt x="3392000" y="482709"/>
                </a:cubicBezTo>
                <a:cubicBezTo>
                  <a:pt x="3394046" y="482709"/>
                  <a:pt x="3395070" y="482709"/>
                  <a:pt x="3396092" y="483732"/>
                </a:cubicBezTo>
                <a:cubicBezTo>
                  <a:pt x="3399162" y="483732"/>
                  <a:pt x="3402230" y="484755"/>
                  <a:pt x="3404276" y="484755"/>
                </a:cubicBezTo>
                <a:cubicBezTo>
                  <a:pt x="3405298" y="484755"/>
                  <a:pt x="3406322" y="484755"/>
                  <a:pt x="3408368" y="484755"/>
                </a:cubicBezTo>
                <a:cubicBezTo>
                  <a:pt x="3411436" y="485778"/>
                  <a:pt x="3413482" y="485778"/>
                  <a:pt x="3416552" y="485778"/>
                </a:cubicBezTo>
                <a:cubicBezTo>
                  <a:pt x="3417574" y="486800"/>
                  <a:pt x="3418598" y="486800"/>
                  <a:pt x="3420642" y="486800"/>
                </a:cubicBezTo>
                <a:cubicBezTo>
                  <a:pt x="3422688" y="487823"/>
                  <a:pt x="3425758" y="488846"/>
                  <a:pt x="3428826" y="488846"/>
                </a:cubicBezTo>
                <a:cubicBezTo>
                  <a:pt x="3429850" y="488846"/>
                  <a:pt x="3430872" y="488846"/>
                  <a:pt x="3431896" y="489868"/>
                </a:cubicBezTo>
                <a:cubicBezTo>
                  <a:pt x="3434964" y="489868"/>
                  <a:pt x="3438032" y="490891"/>
                  <a:pt x="3442124" y="491914"/>
                </a:cubicBezTo>
                <a:cubicBezTo>
                  <a:pt x="3444170" y="492936"/>
                  <a:pt x="3445194" y="492936"/>
                  <a:pt x="3446216" y="492936"/>
                </a:cubicBezTo>
                <a:cubicBezTo>
                  <a:pt x="3449286" y="493959"/>
                  <a:pt x="3452354" y="494982"/>
                  <a:pt x="3455422" y="496004"/>
                </a:cubicBezTo>
                <a:cubicBezTo>
                  <a:pt x="3456446" y="496004"/>
                  <a:pt x="3457468" y="496004"/>
                  <a:pt x="3458492" y="497027"/>
                </a:cubicBezTo>
                <a:cubicBezTo>
                  <a:pt x="3462584" y="498050"/>
                  <a:pt x="3466674" y="499073"/>
                  <a:pt x="3469744" y="501118"/>
                </a:cubicBezTo>
                <a:cubicBezTo>
                  <a:pt x="3471790" y="502141"/>
                  <a:pt x="3472812" y="502141"/>
                  <a:pt x="3474858" y="502141"/>
                </a:cubicBezTo>
                <a:cubicBezTo>
                  <a:pt x="3476904" y="503163"/>
                  <a:pt x="3479974" y="505209"/>
                  <a:pt x="3483042" y="506231"/>
                </a:cubicBezTo>
                <a:cubicBezTo>
                  <a:pt x="3484064" y="506231"/>
                  <a:pt x="3486110" y="507254"/>
                  <a:pt x="3487134" y="507254"/>
                </a:cubicBezTo>
                <a:cubicBezTo>
                  <a:pt x="3491226" y="509299"/>
                  <a:pt x="3495318" y="511345"/>
                  <a:pt x="3498386" y="513390"/>
                </a:cubicBezTo>
                <a:cubicBezTo>
                  <a:pt x="3499408" y="514413"/>
                  <a:pt x="3501454" y="515436"/>
                  <a:pt x="3502478" y="515436"/>
                </a:cubicBezTo>
                <a:cubicBezTo>
                  <a:pt x="3506570" y="516458"/>
                  <a:pt x="3508616" y="518504"/>
                  <a:pt x="3511684" y="520549"/>
                </a:cubicBezTo>
                <a:cubicBezTo>
                  <a:pt x="3512706" y="520549"/>
                  <a:pt x="3514752" y="522594"/>
                  <a:pt x="3516798" y="522594"/>
                </a:cubicBezTo>
                <a:cubicBezTo>
                  <a:pt x="3519868" y="525662"/>
                  <a:pt x="3523960" y="527708"/>
                  <a:pt x="3528050" y="529753"/>
                </a:cubicBezTo>
                <a:cubicBezTo>
                  <a:pt x="3529074" y="530776"/>
                  <a:pt x="3530096" y="531799"/>
                  <a:pt x="3531120" y="531799"/>
                </a:cubicBezTo>
                <a:cubicBezTo>
                  <a:pt x="3534188" y="534867"/>
                  <a:pt x="3537258" y="536912"/>
                  <a:pt x="3540326" y="538957"/>
                </a:cubicBezTo>
                <a:cubicBezTo>
                  <a:pt x="3541350" y="539980"/>
                  <a:pt x="3543394" y="541003"/>
                  <a:pt x="3544418" y="542025"/>
                </a:cubicBezTo>
                <a:cubicBezTo>
                  <a:pt x="3548510" y="545094"/>
                  <a:pt x="3552602" y="548162"/>
                  <a:pt x="3556694" y="551230"/>
                </a:cubicBezTo>
                <a:cubicBezTo>
                  <a:pt x="3601702" y="592137"/>
                  <a:pt x="3643642" y="653499"/>
                  <a:pt x="3667170" y="749631"/>
                </a:cubicBezTo>
                <a:cubicBezTo>
                  <a:pt x="3667170" y="749631"/>
                  <a:pt x="3670238" y="757813"/>
                  <a:pt x="3673308" y="774176"/>
                </a:cubicBezTo>
                <a:cubicBezTo>
                  <a:pt x="3673308" y="774176"/>
                  <a:pt x="3674330" y="775199"/>
                  <a:pt x="3674330" y="776221"/>
                </a:cubicBezTo>
                <a:cubicBezTo>
                  <a:pt x="3674330" y="777244"/>
                  <a:pt x="3674330" y="778267"/>
                  <a:pt x="3674330" y="779289"/>
                </a:cubicBezTo>
                <a:cubicBezTo>
                  <a:pt x="3674330" y="780312"/>
                  <a:pt x="3675354" y="781335"/>
                  <a:pt x="3675354" y="783380"/>
                </a:cubicBezTo>
                <a:cubicBezTo>
                  <a:pt x="3675354" y="784403"/>
                  <a:pt x="3676376" y="785426"/>
                  <a:pt x="3676376" y="786448"/>
                </a:cubicBezTo>
                <a:cubicBezTo>
                  <a:pt x="3676376" y="787471"/>
                  <a:pt x="3676376" y="789516"/>
                  <a:pt x="3676376" y="790539"/>
                </a:cubicBezTo>
                <a:cubicBezTo>
                  <a:pt x="3676376" y="791562"/>
                  <a:pt x="3677400" y="792585"/>
                  <a:pt x="3677400" y="793607"/>
                </a:cubicBezTo>
                <a:cubicBezTo>
                  <a:pt x="3677400" y="796675"/>
                  <a:pt x="3677400" y="798721"/>
                  <a:pt x="3678422" y="801789"/>
                </a:cubicBezTo>
                <a:cubicBezTo>
                  <a:pt x="3678422" y="802811"/>
                  <a:pt x="3678422" y="802811"/>
                  <a:pt x="3678422" y="803834"/>
                </a:cubicBezTo>
                <a:cubicBezTo>
                  <a:pt x="3679446" y="805879"/>
                  <a:pt x="3679446" y="808947"/>
                  <a:pt x="3679446" y="810993"/>
                </a:cubicBezTo>
                <a:cubicBezTo>
                  <a:pt x="3679446" y="812016"/>
                  <a:pt x="3679446" y="813038"/>
                  <a:pt x="3679446" y="815084"/>
                </a:cubicBezTo>
                <a:cubicBezTo>
                  <a:pt x="3679446" y="816106"/>
                  <a:pt x="3680468" y="819174"/>
                  <a:pt x="3680468" y="821220"/>
                </a:cubicBezTo>
                <a:cubicBezTo>
                  <a:pt x="3680468" y="822243"/>
                  <a:pt x="3680468" y="823265"/>
                  <a:pt x="3680468" y="825311"/>
                </a:cubicBezTo>
                <a:cubicBezTo>
                  <a:pt x="3680468" y="827356"/>
                  <a:pt x="3680468" y="829401"/>
                  <a:pt x="3680468" y="832469"/>
                </a:cubicBezTo>
                <a:cubicBezTo>
                  <a:pt x="3680468" y="833492"/>
                  <a:pt x="3680468" y="834515"/>
                  <a:pt x="3680468" y="835537"/>
                </a:cubicBezTo>
                <a:cubicBezTo>
                  <a:pt x="3681490" y="843719"/>
                  <a:pt x="3681490" y="850878"/>
                  <a:pt x="3680468" y="860082"/>
                </a:cubicBezTo>
                <a:cubicBezTo>
                  <a:pt x="3680468" y="861105"/>
                  <a:pt x="3680468" y="862127"/>
                  <a:pt x="3680468" y="863150"/>
                </a:cubicBezTo>
                <a:cubicBezTo>
                  <a:pt x="3680468" y="867241"/>
                  <a:pt x="3680468" y="870309"/>
                  <a:pt x="3680468" y="873377"/>
                </a:cubicBezTo>
                <a:cubicBezTo>
                  <a:pt x="3680468" y="874400"/>
                  <a:pt x="3680468" y="876445"/>
                  <a:pt x="3680468" y="877468"/>
                </a:cubicBezTo>
                <a:cubicBezTo>
                  <a:pt x="3680468" y="881559"/>
                  <a:pt x="3680468" y="884627"/>
                  <a:pt x="3679446" y="888717"/>
                </a:cubicBezTo>
                <a:cubicBezTo>
                  <a:pt x="3679446" y="889740"/>
                  <a:pt x="3679446" y="890763"/>
                  <a:pt x="3679446" y="891785"/>
                </a:cubicBezTo>
                <a:cubicBezTo>
                  <a:pt x="3679446" y="896899"/>
                  <a:pt x="3679446" y="902012"/>
                  <a:pt x="3678422" y="907126"/>
                </a:cubicBezTo>
                <a:cubicBezTo>
                  <a:pt x="3677400" y="912239"/>
                  <a:pt x="3677400" y="918375"/>
                  <a:pt x="3676376" y="923489"/>
                </a:cubicBezTo>
                <a:cubicBezTo>
                  <a:pt x="3676376" y="924511"/>
                  <a:pt x="3676376" y="925534"/>
                  <a:pt x="3676376" y="926557"/>
                </a:cubicBezTo>
                <a:cubicBezTo>
                  <a:pt x="3675354" y="931670"/>
                  <a:pt x="3674330" y="935761"/>
                  <a:pt x="3674330" y="939852"/>
                </a:cubicBezTo>
                <a:cubicBezTo>
                  <a:pt x="3673308" y="941897"/>
                  <a:pt x="3673308" y="943943"/>
                  <a:pt x="3673308" y="945988"/>
                </a:cubicBezTo>
                <a:cubicBezTo>
                  <a:pt x="3672284" y="950079"/>
                  <a:pt x="3672284" y="954169"/>
                  <a:pt x="3671262" y="959283"/>
                </a:cubicBezTo>
                <a:cubicBezTo>
                  <a:pt x="3670238" y="960306"/>
                  <a:pt x="3670238" y="962351"/>
                  <a:pt x="3670238" y="963374"/>
                </a:cubicBezTo>
                <a:cubicBezTo>
                  <a:pt x="3669216" y="969510"/>
                  <a:pt x="3668194" y="973601"/>
                  <a:pt x="3667170" y="979737"/>
                </a:cubicBezTo>
                <a:cubicBezTo>
                  <a:pt x="3667170" y="980759"/>
                  <a:pt x="3667170" y="980759"/>
                  <a:pt x="3666146" y="982805"/>
                </a:cubicBezTo>
                <a:cubicBezTo>
                  <a:pt x="3665124" y="988941"/>
                  <a:pt x="3664102" y="995077"/>
                  <a:pt x="3662056" y="1002236"/>
                </a:cubicBezTo>
                <a:cubicBezTo>
                  <a:pt x="3662056" y="1003259"/>
                  <a:pt x="3662056" y="1004281"/>
                  <a:pt x="3661032" y="1005304"/>
                </a:cubicBezTo>
                <a:cubicBezTo>
                  <a:pt x="3660010" y="1011440"/>
                  <a:pt x="3658986" y="1016553"/>
                  <a:pt x="3656940" y="1021667"/>
                </a:cubicBezTo>
                <a:cubicBezTo>
                  <a:pt x="3656940" y="1024735"/>
                  <a:pt x="3655918" y="1025758"/>
                  <a:pt x="3655918" y="1028826"/>
                </a:cubicBezTo>
                <a:cubicBezTo>
                  <a:pt x="3653872" y="1032917"/>
                  <a:pt x="3652850" y="1038030"/>
                  <a:pt x="3651826" y="1043143"/>
                </a:cubicBezTo>
                <a:cubicBezTo>
                  <a:pt x="3650802" y="1045189"/>
                  <a:pt x="3649780" y="1047234"/>
                  <a:pt x="3649780" y="1050302"/>
                </a:cubicBezTo>
                <a:cubicBezTo>
                  <a:pt x="3647734" y="1055416"/>
                  <a:pt x="3645688" y="1060529"/>
                  <a:pt x="3644666" y="1066665"/>
                </a:cubicBezTo>
                <a:cubicBezTo>
                  <a:pt x="3643642" y="1068711"/>
                  <a:pt x="3643642" y="1070756"/>
                  <a:pt x="3642620" y="1072801"/>
                </a:cubicBezTo>
                <a:cubicBezTo>
                  <a:pt x="3640574" y="1078938"/>
                  <a:pt x="3638528" y="1087119"/>
                  <a:pt x="3635458" y="1095301"/>
                </a:cubicBezTo>
                <a:cubicBezTo>
                  <a:pt x="3635458" y="1096323"/>
                  <a:pt x="3634436" y="1097346"/>
                  <a:pt x="3633414" y="1098369"/>
                </a:cubicBezTo>
                <a:cubicBezTo>
                  <a:pt x="3632390" y="1104505"/>
                  <a:pt x="3630344" y="1111664"/>
                  <a:pt x="3627276" y="1118823"/>
                </a:cubicBezTo>
                <a:cubicBezTo>
                  <a:pt x="3626252" y="1120868"/>
                  <a:pt x="3625230" y="1123936"/>
                  <a:pt x="3624206" y="1127004"/>
                </a:cubicBezTo>
                <a:cubicBezTo>
                  <a:pt x="3622162" y="1132117"/>
                  <a:pt x="3620114" y="1137231"/>
                  <a:pt x="3618070" y="1143367"/>
                </a:cubicBezTo>
                <a:cubicBezTo>
                  <a:pt x="3616024" y="1146435"/>
                  <a:pt x="3615000" y="1148481"/>
                  <a:pt x="3613978" y="1151549"/>
                </a:cubicBezTo>
                <a:cubicBezTo>
                  <a:pt x="3611932" y="1157685"/>
                  <a:pt x="3609886" y="1163821"/>
                  <a:pt x="3607840" y="1169957"/>
                </a:cubicBezTo>
                <a:cubicBezTo>
                  <a:pt x="3605794" y="1172002"/>
                  <a:pt x="3604770" y="1174048"/>
                  <a:pt x="3603748" y="1177116"/>
                </a:cubicBezTo>
                <a:cubicBezTo>
                  <a:pt x="3600680" y="1186320"/>
                  <a:pt x="3596588" y="1194502"/>
                  <a:pt x="3592496" y="1202683"/>
                </a:cubicBezTo>
                <a:cubicBezTo>
                  <a:pt x="3592496" y="1202683"/>
                  <a:pt x="3584312" y="1195524"/>
                  <a:pt x="3571014" y="1186320"/>
                </a:cubicBezTo>
                <a:cubicBezTo>
                  <a:pt x="3607840" y="1223137"/>
                  <a:pt x="3634436" y="1280407"/>
                  <a:pt x="3640574" y="1343814"/>
                </a:cubicBezTo>
                <a:lnTo>
                  <a:pt x="3640574" y="1344837"/>
                </a:lnTo>
                <a:cubicBezTo>
                  <a:pt x="3641596" y="1349951"/>
                  <a:pt x="3641596" y="1354041"/>
                  <a:pt x="3641596" y="1359155"/>
                </a:cubicBezTo>
                <a:cubicBezTo>
                  <a:pt x="3641596" y="1359155"/>
                  <a:pt x="3641596" y="1360177"/>
                  <a:pt x="3641596" y="1361200"/>
                </a:cubicBezTo>
                <a:cubicBezTo>
                  <a:pt x="3641596" y="1371427"/>
                  <a:pt x="3641596" y="1381654"/>
                  <a:pt x="3641596" y="1391881"/>
                </a:cubicBezTo>
                <a:cubicBezTo>
                  <a:pt x="3640574" y="1393926"/>
                  <a:pt x="3640574" y="1394949"/>
                  <a:pt x="3640574" y="1396994"/>
                </a:cubicBezTo>
                <a:cubicBezTo>
                  <a:pt x="3640574" y="1400062"/>
                  <a:pt x="3640574" y="1404153"/>
                  <a:pt x="3639550" y="1408244"/>
                </a:cubicBezTo>
                <a:cubicBezTo>
                  <a:pt x="3638528" y="1409267"/>
                  <a:pt x="3638528" y="1411312"/>
                  <a:pt x="3638528" y="1412335"/>
                </a:cubicBezTo>
                <a:cubicBezTo>
                  <a:pt x="3638528" y="1417448"/>
                  <a:pt x="3636482" y="1422561"/>
                  <a:pt x="3635458" y="1427675"/>
                </a:cubicBezTo>
                <a:cubicBezTo>
                  <a:pt x="3594542" y="1626077"/>
                  <a:pt x="3415528" y="1634258"/>
                  <a:pt x="3415528" y="1634258"/>
                </a:cubicBezTo>
                <a:cubicBezTo>
                  <a:pt x="3365404" y="1830615"/>
                  <a:pt x="3192528" y="1990154"/>
                  <a:pt x="2941910" y="2068901"/>
                </a:cubicBezTo>
                <a:lnTo>
                  <a:pt x="2940886" y="2171170"/>
                </a:lnTo>
                <a:cubicBezTo>
                  <a:pt x="2944978" y="2157875"/>
                  <a:pt x="2947024" y="2146626"/>
                  <a:pt x="2947024" y="2140490"/>
                </a:cubicBezTo>
                <a:cubicBezTo>
                  <a:pt x="2947024" y="2137421"/>
                  <a:pt x="2946002" y="2136399"/>
                  <a:pt x="2943956" y="2135376"/>
                </a:cubicBezTo>
                <a:cubicBezTo>
                  <a:pt x="2946002" y="2136399"/>
                  <a:pt x="2948048" y="2136399"/>
                  <a:pt x="2950094" y="2137421"/>
                </a:cubicBezTo>
                <a:cubicBezTo>
                  <a:pt x="2951116" y="2134353"/>
                  <a:pt x="2963392" y="2116968"/>
                  <a:pt x="2988964" y="2137421"/>
                </a:cubicBezTo>
                <a:cubicBezTo>
                  <a:pt x="2988964" y="2137421"/>
                  <a:pt x="3047272" y="2153785"/>
                  <a:pt x="3104556" y="2216169"/>
                </a:cubicBezTo>
                <a:cubicBezTo>
                  <a:pt x="3251858" y="2191624"/>
                  <a:pt x="3677400" y="2266281"/>
                  <a:pt x="3683538" y="2327642"/>
                </a:cubicBezTo>
                <a:cubicBezTo>
                  <a:pt x="3759234" y="2378777"/>
                  <a:pt x="4741250" y="3047615"/>
                  <a:pt x="4900828" y="3399421"/>
                </a:cubicBezTo>
                <a:cubicBezTo>
                  <a:pt x="4902874" y="3404534"/>
                  <a:pt x="4904920" y="3408625"/>
                  <a:pt x="4905942" y="3412716"/>
                </a:cubicBezTo>
                <a:cubicBezTo>
                  <a:pt x="4915150" y="3436238"/>
                  <a:pt x="4922310" y="3459759"/>
                  <a:pt x="4927424" y="3485327"/>
                </a:cubicBezTo>
                <a:cubicBezTo>
                  <a:pt x="4934586" y="3519075"/>
                  <a:pt x="4937654" y="3554870"/>
                  <a:pt x="4937654" y="3592709"/>
                </a:cubicBezTo>
                <a:cubicBezTo>
                  <a:pt x="4937654" y="3594755"/>
                  <a:pt x="4937654" y="3597823"/>
                  <a:pt x="4937654" y="3599868"/>
                </a:cubicBezTo>
                <a:cubicBezTo>
                  <a:pt x="4938678" y="3606004"/>
                  <a:pt x="4937654" y="3612140"/>
                  <a:pt x="4937654" y="3618277"/>
                </a:cubicBezTo>
                <a:cubicBezTo>
                  <a:pt x="4937654" y="3621345"/>
                  <a:pt x="4937654" y="3624413"/>
                  <a:pt x="4937654" y="3626458"/>
                </a:cubicBezTo>
                <a:cubicBezTo>
                  <a:pt x="4937654" y="3632594"/>
                  <a:pt x="4936630" y="3639753"/>
                  <a:pt x="4936630" y="3645889"/>
                </a:cubicBezTo>
                <a:cubicBezTo>
                  <a:pt x="4936630" y="3647935"/>
                  <a:pt x="4936630" y="3649980"/>
                  <a:pt x="4936630" y="3653048"/>
                </a:cubicBezTo>
                <a:cubicBezTo>
                  <a:pt x="4935608" y="3670434"/>
                  <a:pt x="4934586" y="3688842"/>
                  <a:pt x="4931516" y="3707251"/>
                </a:cubicBezTo>
                <a:cubicBezTo>
                  <a:pt x="4931516" y="3709296"/>
                  <a:pt x="4930494" y="3712364"/>
                  <a:pt x="4930494" y="3714409"/>
                </a:cubicBezTo>
                <a:cubicBezTo>
                  <a:pt x="4929470" y="3721568"/>
                  <a:pt x="4929470" y="3728727"/>
                  <a:pt x="4928448" y="3734863"/>
                </a:cubicBezTo>
                <a:cubicBezTo>
                  <a:pt x="4928448" y="3737931"/>
                  <a:pt x="4927424" y="3740999"/>
                  <a:pt x="4926402" y="3744067"/>
                </a:cubicBezTo>
                <a:cubicBezTo>
                  <a:pt x="4926402" y="3750203"/>
                  <a:pt x="4925378" y="3757362"/>
                  <a:pt x="4924356" y="3764521"/>
                </a:cubicBezTo>
                <a:cubicBezTo>
                  <a:pt x="4923334" y="3766567"/>
                  <a:pt x="4923334" y="3769635"/>
                  <a:pt x="4922310" y="3772703"/>
                </a:cubicBezTo>
                <a:cubicBezTo>
                  <a:pt x="4919242" y="3792134"/>
                  <a:pt x="4915150" y="3812587"/>
                  <a:pt x="4910034" y="3833041"/>
                </a:cubicBezTo>
                <a:cubicBezTo>
                  <a:pt x="4910034" y="3836109"/>
                  <a:pt x="4909012" y="3838155"/>
                  <a:pt x="4909012" y="3841223"/>
                </a:cubicBezTo>
                <a:cubicBezTo>
                  <a:pt x="4906966" y="3851450"/>
                  <a:pt x="4904920" y="3859631"/>
                  <a:pt x="4902874" y="3869858"/>
                </a:cubicBezTo>
                <a:cubicBezTo>
                  <a:pt x="4901852" y="3871903"/>
                  <a:pt x="4901852" y="3872926"/>
                  <a:pt x="4901852" y="3873949"/>
                </a:cubicBezTo>
                <a:cubicBezTo>
                  <a:pt x="4898782" y="3885199"/>
                  <a:pt x="4895714" y="3896448"/>
                  <a:pt x="4893668" y="3907698"/>
                </a:cubicBezTo>
                <a:cubicBezTo>
                  <a:pt x="4892646" y="3909743"/>
                  <a:pt x="4891622" y="3912811"/>
                  <a:pt x="4891622" y="3914857"/>
                </a:cubicBezTo>
                <a:cubicBezTo>
                  <a:pt x="4888554" y="3924061"/>
                  <a:pt x="4886508" y="3933265"/>
                  <a:pt x="4883438" y="3942469"/>
                </a:cubicBezTo>
                <a:cubicBezTo>
                  <a:pt x="4883438" y="3944515"/>
                  <a:pt x="4882416" y="3946560"/>
                  <a:pt x="4881392" y="3949628"/>
                </a:cubicBezTo>
                <a:cubicBezTo>
                  <a:pt x="4878324" y="3959855"/>
                  <a:pt x="4875254" y="3972127"/>
                  <a:pt x="4872186" y="3982354"/>
                </a:cubicBezTo>
                <a:cubicBezTo>
                  <a:pt x="4871164" y="3985422"/>
                  <a:pt x="4871164" y="3986445"/>
                  <a:pt x="4870140" y="3989513"/>
                </a:cubicBezTo>
                <a:cubicBezTo>
                  <a:pt x="4867072" y="3997695"/>
                  <a:pt x="4864002" y="4007921"/>
                  <a:pt x="4860934" y="4017125"/>
                </a:cubicBezTo>
                <a:cubicBezTo>
                  <a:pt x="4859910" y="4020193"/>
                  <a:pt x="4859910" y="4022239"/>
                  <a:pt x="4857866" y="4025307"/>
                </a:cubicBezTo>
                <a:cubicBezTo>
                  <a:pt x="4854796" y="4036557"/>
                  <a:pt x="4851728" y="4047806"/>
                  <a:pt x="4847636" y="4059056"/>
                </a:cubicBezTo>
                <a:cubicBezTo>
                  <a:pt x="4846614" y="4059056"/>
                  <a:pt x="4846614" y="4061101"/>
                  <a:pt x="4846614" y="4061101"/>
                </a:cubicBezTo>
                <a:cubicBezTo>
                  <a:pt x="4842522" y="4072351"/>
                  <a:pt x="4839452" y="4082578"/>
                  <a:pt x="4835360" y="4092805"/>
                </a:cubicBezTo>
                <a:cubicBezTo>
                  <a:pt x="4834338" y="4095873"/>
                  <a:pt x="4833314" y="4098941"/>
                  <a:pt x="4832292" y="4100986"/>
                </a:cubicBezTo>
                <a:cubicBezTo>
                  <a:pt x="4828200" y="4111213"/>
                  <a:pt x="4824108" y="4121440"/>
                  <a:pt x="4821040" y="4132689"/>
                </a:cubicBezTo>
                <a:cubicBezTo>
                  <a:pt x="4821040" y="4133712"/>
                  <a:pt x="4820016" y="4133712"/>
                  <a:pt x="4820016" y="4134735"/>
                </a:cubicBezTo>
                <a:cubicBezTo>
                  <a:pt x="4815926" y="4145985"/>
                  <a:pt x="4811834" y="4157234"/>
                  <a:pt x="4806718" y="4168483"/>
                </a:cubicBezTo>
                <a:cubicBezTo>
                  <a:pt x="4805696" y="4171551"/>
                  <a:pt x="4804672" y="4173597"/>
                  <a:pt x="4803650" y="4176665"/>
                </a:cubicBezTo>
                <a:cubicBezTo>
                  <a:pt x="4800582" y="4185869"/>
                  <a:pt x="4795466" y="4195073"/>
                  <a:pt x="4792398" y="4205301"/>
                </a:cubicBezTo>
                <a:cubicBezTo>
                  <a:pt x="4791374" y="4206323"/>
                  <a:pt x="4790352" y="4208369"/>
                  <a:pt x="4790352" y="4210414"/>
                </a:cubicBezTo>
                <a:cubicBezTo>
                  <a:pt x="4785238" y="4221663"/>
                  <a:pt x="4780122" y="4232913"/>
                  <a:pt x="4776030" y="4243140"/>
                </a:cubicBezTo>
                <a:cubicBezTo>
                  <a:pt x="4775008" y="4245185"/>
                  <a:pt x="4773984" y="4248253"/>
                  <a:pt x="4772962" y="4250299"/>
                </a:cubicBezTo>
                <a:cubicBezTo>
                  <a:pt x="4768870" y="4259503"/>
                  <a:pt x="4764778" y="4268707"/>
                  <a:pt x="4760686" y="4277911"/>
                </a:cubicBezTo>
                <a:cubicBezTo>
                  <a:pt x="4759664" y="4279957"/>
                  <a:pt x="4758640" y="4282002"/>
                  <a:pt x="4757618" y="4285070"/>
                </a:cubicBezTo>
                <a:cubicBezTo>
                  <a:pt x="4752502" y="4296320"/>
                  <a:pt x="4748410" y="4306547"/>
                  <a:pt x="4743296" y="4316773"/>
                </a:cubicBezTo>
                <a:cubicBezTo>
                  <a:pt x="4741250" y="4318819"/>
                  <a:pt x="4741250" y="4319841"/>
                  <a:pt x="4740228" y="4321887"/>
                </a:cubicBezTo>
                <a:cubicBezTo>
                  <a:pt x="4736136" y="4331091"/>
                  <a:pt x="4731022" y="4340295"/>
                  <a:pt x="4727952" y="4349499"/>
                </a:cubicBezTo>
                <a:cubicBezTo>
                  <a:pt x="4725906" y="4352568"/>
                  <a:pt x="4724884" y="4354613"/>
                  <a:pt x="4723862" y="4357681"/>
                </a:cubicBezTo>
                <a:cubicBezTo>
                  <a:pt x="4713632" y="4379157"/>
                  <a:pt x="4702378" y="4399611"/>
                  <a:pt x="4692150" y="4420065"/>
                </a:cubicBezTo>
                <a:cubicBezTo>
                  <a:pt x="4691126" y="4423133"/>
                  <a:pt x="4689082" y="4425179"/>
                  <a:pt x="4688058" y="4427224"/>
                </a:cubicBezTo>
                <a:cubicBezTo>
                  <a:pt x="4683966" y="4436429"/>
                  <a:pt x="4678852" y="4445633"/>
                  <a:pt x="4674760" y="4453814"/>
                </a:cubicBezTo>
                <a:cubicBezTo>
                  <a:pt x="4673738" y="4455859"/>
                  <a:pt x="4673738" y="4456882"/>
                  <a:pt x="4671690" y="4458927"/>
                </a:cubicBezTo>
                <a:cubicBezTo>
                  <a:pt x="4667600" y="4468131"/>
                  <a:pt x="4661462" y="4478359"/>
                  <a:pt x="4656346" y="4488585"/>
                </a:cubicBezTo>
                <a:cubicBezTo>
                  <a:pt x="4655324" y="4490631"/>
                  <a:pt x="4654302" y="4492677"/>
                  <a:pt x="4653278" y="4494721"/>
                </a:cubicBezTo>
                <a:cubicBezTo>
                  <a:pt x="4648164" y="4503926"/>
                  <a:pt x="4644072" y="4511085"/>
                  <a:pt x="4638958" y="4519266"/>
                </a:cubicBezTo>
                <a:cubicBezTo>
                  <a:pt x="4637934" y="4520289"/>
                  <a:pt x="4636912" y="4523357"/>
                  <a:pt x="4635888" y="4525403"/>
                </a:cubicBezTo>
                <a:cubicBezTo>
                  <a:pt x="4630774" y="4534607"/>
                  <a:pt x="4625658" y="4543811"/>
                  <a:pt x="4619522" y="4553015"/>
                </a:cubicBezTo>
                <a:cubicBezTo>
                  <a:pt x="4618498" y="4555061"/>
                  <a:pt x="4617476" y="4556083"/>
                  <a:pt x="4616452" y="4558129"/>
                </a:cubicBezTo>
                <a:cubicBezTo>
                  <a:pt x="4612362" y="4566310"/>
                  <a:pt x="4607246" y="4573469"/>
                  <a:pt x="4603154" y="4580627"/>
                </a:cubicBezTo>
                <a:cubicBezTo>
                  <a:pt x="4602132" y="4583695"/>
                  <a:pt x="4600086" y="4585741"/>
                  <a:pt x="4599062" y="4587787"/>
                </a:cubicBezTo>
                <a:cubicBezTo>
                  <a:pt x="4593948" y="4596991"/>
                  <a:pt x="4587810" y="4605172"/>
                  <a:pt x="4582696" y="4613353"/>
                </a:cubicBezTo>
                <a:cubicBezTo>
                  <a:pt x="4581674" y="4615399"/>
                  <a:pt x="4581674" y="4615399"/>
                  <a:pt x="4581674" y="4616421"/>
                </a:cubicBezTo>
                <a:cubicBezTo>
                  <a:pt x="4575536" y="4623581"/>
                  <a:pt x="4571444" y="4631762"/>
                  <a:pt x="4566330" y="4639943"/>
                </a:cubicBezTo>
                <a:cubicBezTo>
                  <a:pt x="4564282" y="4640967"/>
                  <a:pt x="4563260" y="4644035"/>
                  <a:pt x="4562238" y="4646079"/>
                </a:cubicBezTo>
                <a:cubicBezTo>
                  <a:pt x="4556100" y="4653239"/>
                  <a:pt x="4552008" y="4661420"/>
                  <a:pt x="4546894" y="4668579"/>
                </a:cubicBezTo>
                <a:cubicBezTo>
                  <a:pt x="4546894" y="4669601"/>
                  <a:pt x="4545870" y="4669601"/>
                  <a:pt x="4545870" y="4670625"/>
                </a:cubicBezTo>
                <a:cubicBezTo>
                  <a:pt x="4540756" y="4678806"/>
                  <a:pt x="4534618" y="4685965"/>
                  <a:pt x="4529504" y="4694146"/>
                </a:cubicBezTo>
                <a:cubicBezTo>
                  <a:pt x="4528480" y="4695169"/>
                  <a:pt x="4526434" y="4697214"/>
                  <a:pt x="4525412" y="4700283"/>
                </a:cubicBezTo>
                <a:cubicBezTo>
                  <a:pt x="4521320" y="4705396"/>
                  <a:pt x="4517228" y="4711532"/>
                  <a:pt x="4512114" y="4717668"/>
                </a:cubicBezTo>
                <a:cubicBezTo>
                  <a:pt x="4512114" y="4718691"/>
                  <a:pt x="4511090" y="4720736"/>
                  <a:pt x="4509044" y="4721759"/>
                </a:cubicBezTo>
                <a:cubicBezTo>
                  <a:pt x="4503930" y="4728917"/>
                  <a:pt x="4498816" y="4736077"/>
                  <a:pt x="4493700" y="4743235"/>
                </a:cubicBezTo>
                <a:cubicBezTo>
                  <a:pt x="4492678" y="4744258"/>
                  <a:pt x="4491654" y="4746303"/>
                  <a:pt x="4490632" y="4747326"/>
                </a:cubicBezTo>
                <a:cubicBezTo>
                  <a:pt x="4485518" y="4752439"/>
                  <a:pt x="4481426" y="4757553"/>
                  <a:pt x="4477334" y="4763689"/>
                </a:cubicBezTo>
                <a:cubicBezTo>
                  <a:pt x="4476310" y="4764712"/>
                  <a:pt x="4475288" y="4766757"/>
                  <a:pt x="4473242" y="4767780"/>
                </a:cubicBezTo>
                <a:cubicBezTo>
                  <a:pt x="4469150" y="4773916"/>
                  <a:pt x="4463012" y="4780052"/>
                  <a:pt x="4458922" y="4786189"/>
                </a:cubicBezTo>
                <a:cubicBezTo>
                  <a:pt x="4457898" y="4787211"/>
                  <a:pt x="4456874" y="4788233"/>
                  <a:pt x="4456874" y="4789257"/>
                </a:cubicBezTo>
                <a:cubicBezTo>
                  <a:pt x="4451760" y="4794370"/>
                  <a:pt x="4447668" y="4798461"/>
                  <a:pt x="4443578" y="4803574"/>
                </a:cubicBezTo>
                <a:cubicBezTo>
                  <a:pt x="4442554" y="4804597"/>
                  <a:pt x="4441530" y="4805619"/>
                  <a:pt x="4440508" y="4807665"/>
                </a:cubicBezTo>
                <a:cubicBezTo>
                  <a:pt x="4434370" y="4813801"/>
                  <a:pt x="4430278" y="4817891"/>
                  <a:pt x="4425164" y="4823005"/>
                </a:cubicBezTo>
                <a:cubicBezTo>
                  <a:pt x="4425164" y="4823005"/>
                  <a:pt x="4424142" y="4823005"/>
                  <a:pt x="4423118" y="4821983"/>
                </a:cubicBezTo>
                <a:cubicBezTo>
                  <a:pt x="4421072" y="4820959"/>
                  <a:pt x="4419026" y="4819937"/>
                  <a:pt x="4414934" y="4817891"/>
                </a:cubicBezTo>
                <a:cubicBezTo>
                  <a:pt x="4411866" y="4815847"/>
                  <a:pt x="4407774" y="4814823"/>
                  <a:pt x="4402660" y="4811755"/>
                </a:cubicBezTo>
                <a:cubicBezTo>
                  <a:pt x="4400614" y="4810733"/>
                  <a:pt x="4397546" y="4808687"/>
                  <a:pt x="4394476" y="4807665"/>
                </a:cubicBezTo>
                <a:cubicBezTo>
                  <a:pt x="4377086" y="4835277"/>
                  <a:pt x="4358674" y="4861867"/>
                  <a:pt x="4349466" y="4866981"/>
                </a:cubicBezTo>
                <a:cubicBezTo>
                  <a:pt x="4349466" y="4866981"/>
                  <a:pt x="4341284" y="4862890"/>
                  <a:pt x="4327986" y="4853686"/>
                </a:cubicBezTo>
                <a:lnTo>
                  <a:pt x="4285022" y="4896639"/>
                </a:lnTo>
                <a:cubicBezTo>
                  <a:pt x="4289114" y="4908911"/>
                  <a:pt x="4290138" y="4922206"/>
                  <a:pt x="4290138" y="4937547"/>
                </a:cubicBezTo>
                <a:cubicBezTo>
                  <a:pt x="4291160" y="4998907"/>
                  <a:pt x="4258426" y="5067428"/>
                  <a:pt x="4230806" y="5115495"/>
                </a:cubicBezTo>
                <a:cubicBezTo>
                  <a:pt x="4200118" y="5169697"/>
                  <a:pt x="4142834" y="5251512"/>
                  <a:pt x="4068160" y="5236172"/>
                </a:cubicBezTo>
                <a:cubicBezTo>
                  <a:pt x="4066114" y="5235149"/>
                  <a:pt x="4064068" y="5233103"/>
                  <a:pt x="4061000" y="5232081"/>
                </a:cubicBezTo>
                <a:cubicBezTo>
                  <a:pt x="4052816" y="5232081"/>
                  <a:pt x="4047702" y="5230035"/>
                  <a:pt x="4047702" y="5230035"/>
                </a:cubicBezTo>
                <a:cubicBezTo>
                  <a:pt x="4047702" y="5230035"/>
                  <a:pt x="4048724" y="5230035"/>
                  <a:pt x="4049748" y="5229013"/>
                </a:cubicBezTo>
                <a:cubicBezTo>
                  <a:pt x="4044632" y="5231059"/>
                  <a:pt x="4039518" y="5232081"/>
                  <a:pt x="4034404" y="5233103"/>
                </a:cubicBezTo>
                <a:cubicBezTo>
                  <a:pt x="4017014" y="5235149"/>
                  <a:pt x="3997578" y="5231059"/>
                  <a:pt x="3983256" y="5220831"/>
                </a:cubicBezTo>
                <a:cubicBezTo>
                  <a:pt x="3982234" y="5219809"/>
                  <a:pt x="3980188" y="5218786"/>
                  <a:pt x="3979164" y="5217763"/>
                </a:cubicBezTo>
                <a:cubicBezTo>
                  <a:pt x="3977118" y="5216741"/>
                  <a:pt x="3975074" y="5214695"/>
                  <a:pt x="3973028" y="5213673"/>
                </a:cubicBezTo>
                <a:cubicBezTo>
                  <a:pt x="3969958" y="5211627"/>
                  <a:pt x="3966890" y="5209582"/>
                  <a:pt x="3963820" y="5208559"/>
                </a:cubicBezTo>
                <a:cubicBezTo>
                  <a:pt x="3963820" y="5208559"/>
                  <a:pt x="3963820" y="5208559"/>
                  <a:pt x="3962798" y="5208559"/>
                </a:cubicBezTo>
                <a:cubicBezTo>
                  <a:pt x="3948476" y="5210605"/>
                  <a:pt x="3935178" y="5207537"/>
                  <a:pt x="3925972" y="5204469"/>
                </a:cubicBezTo>
                <a:cubicBezTo>
                  <a:pt x="3911652" y="5200377"/>
                  <a:pt x="3903468" y="5196287"/>
                  <a:pt x="3903468" y="5196287"/>
                </a:cubicBezTo>
                <a:cubicBezTo>
                  <a:pt x="3903468" y="5196287"/>
                  <a:pt x="3904490" y="5196287"/>
                  <a:pt x="3907560" y="5196287"/>
                </a:cubicBezTo>
                <a:lnTo>
                  <a:pt x="3906536" y="5195264"/>
                </a:lnTo>
                <a:cubicBezTo>
                  <a:pt x="3906536" y="5195264"/>
                  <a:pt x="3905514" y="5194241"/>
                  <a:pt x="3904490" y="5194241"/>
                </a:cubicBezTo>
                <a:cubicBezTo>
                  <a:pt x="3902444" y="5193219"/>
                  <a:pt x="3900398" y="5192196"/>
                  <a:pt x="3898354" y="5191173"/>
                </a:cubicBezTo>
                <a:cubicBezTo>
                  <a:pt x="3873802" y="5176856"/>
                  <a:pt x="3853344" y="5154357"/>
                  <a:pt x="3844138" y="5127767"/>
                </a:cubicBezTo>
                <a:cubicBezTo>
                  <a:pt x="3828794" y="5128789"/>
                  <a:pt x="3814472" y="5124699"/>
                  <a:pt x="3806290" y="5118563"/>
                </a:cubicBezTo>
                <a:cubicBezTo>
                  <a:pt x="3794014" y="5111403"/>
                  <a:pt x="3789922" y="5104245"/>
                  <a:pt x="3789922" y="5104245"/>
                </a:cubicBezTo>
                <a:cubicBezTo>
                  <a:pt x="3789922" y="5104245"/>
                  <a:pt x="3792990" y="5106290"/>
                  <a:pt x="3797082" y="5107313"/>
                </a:cubicBezTo>
                <a:cubicBezTo>
                  <a:pt x="3767418" y="5077655"/>
                  <a:pt x="3780716" y="5000953"/>
                  <a:pt x="3798106" y="4953909"/>
                </a:cubicBezTo>
                <a:cubicBezTo>
                  <a:pt x="3799128" y="4951864"/>
                  <a:pt x="3800152" y="4949819"/>
                  <a:pt x="3801174" y="4947773"/>
                </a:cubicBezTo>
                <a:lnTo>
                  <a:pt x="3801174" y="4946751"/>
                </a:lnTo>
                <a:cubicBezTo>
                  <a:pt x="3802198" y="4944705"/>
                  <a:pt x="3802198" y="4942660"/>
                  <a:pt x="3803220" y="4941637"/>
                </a:cubicBezTo>
                <a:cubicBezTo>
                  <a:pt x="3804244" y="4940615"/>
                  <a:pt x="3804244" y="4939591"/>
                  <a:pt x="3804244" y="4939591"/>
                </a:cubicBezTo>
                <a:cubicBezTo>
                  <a:pt x="3805266" y="4938569"/>
                  <a:pt x="3806290" y="4937547"/>
                  <a:pt x="3806290" y="4935501"/>
                </a:cubicBezTo>
                <a:cubicBezTo>
                  <a:pt x="3806290" y="4935501"/>
                  <a:pt x="3807312" y="4934479"/>
                  <a:pt x="3807312" y="4933455"/>
                </a:cubicBezTo>
                <a:cubicBezTo>
                  <a:pt x="3807312" y="4932433"/>
                  <a:pt x="3808334" y="4931410"/>
                  <a:pt x="3808334" y="4930387"/>
                </a:cubicBezTo>
                <a:cubicBezTo>
                  <a:pt x="3809358" y="4929365"/>
                  <a:pt x="3809358" y="4929365"/>
                  <a:pt x="3809358" y="4929365"/>
                </a:cubicBezTo>
                <a:cubicBezTo>
                  <a:pt x="3807312" y="4928342"/>
                  <a:pt x="3804244" y="4927319"/>
                  <a:pt x="3804244" y="4927319"/>
                </a:cubicBezTo>
                <a:cubicBezTo>
                  <a:pt x="3804244" y="4927319"/>
                  <a:pt x="3805266" y="4927319"/>
                  <a:pt x="3805266" y="4926297"/>
                </a:cubicBezTo>
                <a:cubicBezTo>
                  <a:pt x="3804244" y="4926297"/>
                  <a:pt x="3803220" y="4927319"/>
                  <a:pt x="3802198" y="4927319"/>
                </a:cubicBezTo>
                <a:cubicBezTo>
                  <a:pt x="3801174" y="4927319"/>
                  <a:pt x="3800152" y="4927319"/>
                  <a:pt x="3799128" y="4927319"/>
                </a:cubicBezTo>
                <a:cubicBezTo>
                  <a:pt x="3798106" y="4927319"/>
                  <a:pt x="3797082" y="4927319"/>
                  <a:pt x="3797082" y="4927319"/>
                </a:cubicBezTo>
                <a:cubicBezTo>
                  <a:pt x="3796060" y="4927319"/>
                  <a:pt x="3794014" y="4927319"/>
                  <a:pt x="3792990" y="4927319"/>
                </a:cubicBezTo>
                <a:cubicBezTo>
                  <a:pt x="3792990" y="4927319"/>
                  <a:pt x="3791968" y="4927319"/>
                  <a:pt x="3790946" y="4927319"/>
                </a:cubicBezTo>
                <a:cubicBezTo>
                  <a:pt x="3789922" y="4927319"/>
                  <a:pt x="3787876" y="4927319"/>
                  <a:pt x="3786854" y="4927319"/>
                </a:cubicBezTo>
                <a:cubicBezTo>
                  <a:pt x="3785830" y="4927319"/>
                  <a:pt x="3785830" y="4927319"/>
                  <a:pt x="3785830" y="4927319"/>
                </a:cubicBezTo>
                <a:cubicBezTo>
                  <a:pt x="3760258" y="4925274"/>
                  <a:pt x="3734684" y="4914025"/>
                  <a:pt x="3734684" y="4887435"/>
                </a:cubicBezTo>
                <a:cubicBezTo>
                  <a:pt x="3734684" y="4865958"/>
                  <a:pt x="3760258" y="4853686"/>
                  <a:pt x="3776624" y="4839368"/>
                </a:cubicBezTo>
                <a:cubicBezTo>
                  <a:pt x="3805266" y="4813801"/>
                  <a:pt x="3826748" y="4779029"/>
                  <a:pt x="3852322" y="4751417"/>
                </a:cubicBezTo>
                <a:cubicBezTo>
                  <a:pt x="3936202" y="4662443"/>
                  <a:pt x="4111124" y="4726872"/>
                  <a:pt x="4111124" y="4726872"/>
                </a:cubicBezTo>
                <a:lnTo>
                  <a:pt x="4127490" y="4701305"/>
                </a:lnTo>
                <a:lnTo>
                  <a:pt x="4136696" y="4686987"/>
                </a:lnTo>
                <a:cubicBezTo>
                  <a:pt x="4124422" y="4671647"/>
                  <a:pt x="4113170" y="4654261"/>
                  <a:pt x="4101918" y="4636875"/>
                </a:cubicBezTo>
                <a:lnTo>
                  <a:pt x="4104986" y="4632785"/>
                </a:lnTo>
                <a:lnTo>
                  <a:pt x="4117262" y="4615399"/>
                </a:lnTo>
                <a:cubicBezTo>
                  <a:pt x="4113170" y="4610285"/>
                  <a:pt x="4108054" y="4606195"/>
                  <a:pt x="4104986" y="4601081"/>
                </a:cubicBezTo>
                <a:cubicBezTo>
                  <a:pt x="4104986" y="4601081"/>
                  <a:pt x="4104986" y="4600059"/>
                  <a:pt x="4106008" y="4599036"/>
                </a:cubicBezTo>
                <a:cubicBezTo>
                  <a:pt x="4106008" y="4598013"/>
                  <a:pt x="4107032" y="4596991"/>
                  <a:pt x="4107032" y="4595968"/>
                </a:cubicBezTo>
                <a:cubicBezTo>
                  <a:pt x="4107032" y="4594945"/>
                  <a:pt x="4108054" y="4594945"/>
                  <a:pt x="4108054" y="4593923"/>
                </a:cubicBezTo>
                <a:cubicBezTo>
                  <a:pt x="4114192" y="4581651"/>
                  <a:pt x="4130558" y="4549947"/>
                  <a:pt x="4151018" y="4504949"/>
                </a:cubicBezTo>
                <a:cubicBezTo>
                  <a:pt x="4237966" y="4321887"/>
                  <a:pt x="4422096" y="3917925"/>
                  <a:pt x="4466082" y="3677593"/>
                </a:cubicBezTo>
                <a:cubicBezTo>
                  <a:pt x="4469150" y="3660207"/>
                  <a:pt x="4471196" y="3643844"/>
                  <a:pt x="4473242" y="3628503"/>
                </a:cubicBezTo>
                <a:cubicBezTo>
                  <a:pt x="4473242" y="3625435"/>
                  <a:pt x="4473242" y="3623390"/>
                  <a:pt x="4473242" y="3620322"/>
                </a:cubicBezTo>
                <a:cubicBezTo>
                  <a:pt x="4475288" y="3606004"/>
                  <a:pt x="4475288" y="3591687"/>
                  <a:pt x="4475288" y="3579414"/>
                </a:cubicBezTo>
                <a:cubicBezTo>
                  <a:pt x="4475288" y="3565097"/>
                  <a:pt x="4473242" y="3553847"/>
                  <a:pt x="4471196" y="3543620"/>
                </a:cubicBezTo>
                <a:cubicBezTo>
                  <a:pt x="4471196" y="3541575"/>
                  <a:pt x="4470174" y="3539529"/>
                  <a:pt x="4470174" y="3537484"/>
                </a:cubicBezTo>
                <a:cubicBezTo>
                  <a:pt x="4468128" y="3530325"/>
                  <a:pt x="4466082" y="3523166"/>
                  <a:pt x="4463012" y="3518053"/>
                </a:cubicBezTo>
                <a:cubicBezTo>
                  <a:pt x="4461990" y="3514985"/>
                  <a:pt x="4460966" y="3512939"/>
                  <a:pt x="4459944" y="3511917"/>
                </a:cubicBezTo>
                <a:cubicBezTo>
                  <a:pt x="4439486" y="3479191"/>
                  <a:pt x="4391406" y="3435215"/>
                  <a:pt x="4327986" y="3385103"/>
                </a:cubicBezTo>
                <a:cubicBezTo>
                  <a:pt x="4326962" y="3384081"/>
                  <a:pt x="4325940" y="3382035"/>
                  <a:pt x="4323894" y="3381013"/>
                </a:cubicBezTo>
                <a:cubicBezTo>
                  <a:pt x="4107032" y="3209201"/>
                  <a:pt x="3710134" y="2967846"/>
                  <a:pt x="3572038" y="2885008"/>
                </a:cubicBezTo>
                <a:cubicBezTo>
                  <a:pt x="3563854" y="2934097"/>
                  <a:pt x="3556694" y="2984209"/>
                  <a:pt x="3549532" y="3034321"/>
                </a:cubicBezTo>
                <a:cubicBezTo>
                  <a:pt x="3537258" y="3120227"/>
                  <a:pt x="3526006" y="3205110"/>
                  <a:pt x="3515776" y="3284879"/>
                </a:cubicBezTo>
                <a:cubicBezTo>
                  <a:pt x="3499408" y="3408625"/>
                  <a:pt x="3487134" y="3518053"/>
                  <a:pt x="3480996" y="3589641"/>
                </a:cubicBezTo>
                <a:cubicBezTo>
                  <a:pt x="3478950" y="3609072"/>
                  <a:pt x="3477928" y="3626458"/>
                  <a:pt x="3477928" y="3639753"/>
                </a:cubicBezTo>
                <a:cubicBezTo>
                  <a:pt x="3477928" y="3645889"/>
                  <a:pt x="3477928" y="3653048"/>
                  <a:pt x="3477928" y="3661229"/>
                </a:cubicBezTo>
                <a:cubicBezTo>
                  <a:pt x="3477928" y="3663275"/>
                  <a:pt x="3477928" y="3666343"/>
                  <a:pt x="3477928" y="3668388"/>
                </a:cubicBezTo>
                <a:cubicBezTo>
                  <a:pt x="3477928" y="3674525"/>
                  <a:pt x="3477928" y="3679638"/>
                  <a:pt x="3478950" y="3685774"/>
                </a:cubicBezTo>
                <a:cubicBezTo>
                  <a:pt x="3478950" y="3688842"/>
                  <a:pt x="3478950" y="3692933"/>
                  <a:pt x="3478950" y="3696001"/>
                </a:cubicBezTo>
                <a:cubicBezTo>
                  <a:pt x="3479974" y="3701114"/>
                  <a:pt x="3479974" y="3707251"/>
                  <a:pt x="3480996" y="3713387"/>
                </a:cubicBezTo>
                <a:cubicBezTo>
                  <a:pt x="3480996" y="3717477"/>
                  <a:pt x="3482018" y="3721568"/>
                  <a:pt x="3482018" y="3724636"/>
                </a:cubicBezTo>
                <a:cubicBezTo>
                  <a:pt x="3483042" y="3731795"/>
                  <a:pt x="3483042" y="3737931"/>
                  <a:pt x="3484064" y="3744067"/>
                </a:cubicBezTo>
                <a:cubicBezTo>
                  <a:pt x="3484064" y="3748158"/>
                  <a:pt x="3485088" y="3752249"/>
                  <a:pt x="3486110" y="3756339"/>
                </a:cubicBezTo>
                <a:cubicBezTo>
                  <a:pt x="3486110" y="3763499"/>
                  <a:pt x="3487134" y="3770657"/>
                  <a:pt x="3488156" y="3777816"/>
                </a:cubicBezTo>
                <a:cubicBezTo>
                  <a:pt x="3488156" y="3782929"/>
                  <a:pt x="3489180" y="3787020"/>
                  <a:pt x="3489180" y="3791111"/>
                </a:cubicBezTo>
                <a:cubicBezTo>
                  <a:pt x="3491226" y="3799293"/>
                  <a:pt x="3492248" y="3807474"/>
                  <a:pt x="3493272" y="3815655"/>
                </a:cubicBezTo>
                <a:cubicBezTo>
                  <a:pt x="3493272" y="3817701"/>
                  <a:pt x="3493272" y="3817701"/>
                  <a:pt x="3493272" y="3819746"/>
                </a:cubicBezTo>
                <a:cubicBezTo>
                  <a:pt x="3634436" y="3934288"/>
                  <a:pt x="3763326" y="4042693"/>
                  <a:pt x="3869710" y="4233935"/>
                </a:cubicBezTo>
                <a:cubicBezTo>
                  <a:pt x="3881986" y="4257457"/>
                  <a:pt x="3896308" y="4278934"/>
                  <a:pt x="3910628" y="4302456"/>
                </a:cubicBezTo>
                <a:cubicBezTo>
                  <a:pt x="3913698" y="4307569"/>
                  <a:pt x="3917788" y="4313705"/>
                  <a:pt x="3914720" y="4319841"/>
                </a:cubicBezTo>
                <a:cubicBezTo>
                  <a:pt x="3912674" y="4324955"/>
                  <a:pt x="3906536" y="4327001"/>
                  <a:pt x="3899376" y="4329046"/>
                </a:cubicBezTo>
                <a:cubicBezTo>
                  <a:pt x="3897330" y="4329046"/>
                  <a:pt x="3894262" y="4330069"/>
                  <a:pt x="3891192" y="4330069"/>
                </a:cubicBezTo>
                <a:cubicBezTo>
                  <a:pt x="3891192" y="4333137"/>
                  <a:pt x="3891192" y="4336205"/>
                  <a:pt x="3891192" y="4338250"/>
                </a:cubicBezTo>
                <a:cubicBezTo>
                  <a:pt x="3889146" y="4342341"/>
                  <a:pt x="3880964" y="4345409"/>
                  <a:pt x="3875848" y="4346431"/>
                </a:cubicBezTo>
                <a:cubicBezTo>
                  <a:pt x="3791968" y="4365863"/>
                  <a:pt x="3689674" y="4367908"/>
                  <a:pt x="3591474" y="4351545"/>
                </a:cubicBezTo>
                <a:cubicBezTo>
                  <a:pt x="3624206" y="4511085"/>
                  <a:pt x="3653872" y="4657329"/>
                  <a:pt x="3669216" y="4746303"/>
                </a:cubicBezTo>
                <a:lnTo>
                  <a:pt x="3669216" y="4747326"/>
                </a:lnTo>
                <a:cubicBezTo>
                  <a:pt x="3676376" y="4791301"/>
                  <a:pt x="3680468" y="4821983"/>
                  <a:pt x="3677400" y="4832209"/>
                </a:cubicBezTo>
                <a:cubicBezTo>
                  <a:pt x="3670238" y="4871071"/>
                  <a:pt x="3563854" y="4932433"/>
                  <a:pt x="3461560" y="4972318"/>
                </a:cubicBezTo>
                <a:cubicBezTo>
                  <a:pt x="3472812" y="5049019"/>
                  <a:pt x="3482018" y="5134925"/>
                  <a:pt x="3486110" y="5231059"/>
                </a:cubicBezTo>
                <a:cubicBezTo>
                  <a:pt x="3487134" y="5240263"/>
                  <a:pt x="3487134" y="5249467"/>
                  <a:pt x="3487134" y="5258671"/>
                </a:cubicBezTo>
                <a:cubicBezTo>
                  <a:pt x="3487134" y="5260717"/>
                  <a:pt x="3487134" y="5262761"/>
                  <a:pt x="3487134" y="5263785"/>
                </a:cubicBezTo>
                <a:cubicBezTo>
                  <a:pt x="3487134" y="5274011"/>
                  <a:pt x="3486110" y="5283215"/>
                  <a:pt x="3486110" y="5292419"/>
                </a:cubicBezTo>
                <a:lnTo>
                  <a:pt x="3486110" y="5293443"/>
                </a:lnTo>
                <a:cubicBezTo>
                  <a:pt x="3485088" y="5302647"/>
                  <a:pt x="3484064" y="5311851"/>
                  <a:pt x="3483042" y="5321055"/>
                </a:cubicBezTo>
                <a:cubicBezTo>
                  <a:pt x="3483042" y="5322077"/>
                  <a:pt x="3483042" y="5323101"/>
                  <a:pt x="3483042" y="5324123"/>
                </a:cubicBezTo>
                <a:lnTo>
                  <a:pt x="3473942" y="5380635"/>
                </a:lnTo>
                <a:lnTo>
                  <a:pt x="2393904" y="5380635"/>
                </a:lnTo>
                <a:lnTo>
                  <a:pt x="2379808" y="5293826"/>
                </a:lnTo>
                <a:cubicBezTo>
                  <a:pt x="2368556" y="5208048"/>
                  <a:pt x="2362930" y="5126744"/>
                  <a:pt x="2360884" y="5054133"/>
                </a:cubicBezTo>
                <a:cubicBezTo>
                  <a:pt x="2314852" y="5052087"/>
                  <a:pt x="2269842" y="5042883"/>
                  <a:pt x="2238132" y="5024475"/>
                </a:cubicBezTo>
                <a:cubicBezTo>
                  <a:pt x="2210512" y="5014248"/>
                  <a:pt x="2186984" y="5000953"/>
                  <a:pt x="2173686" y="4980499"/>
                </a:cubicBezTo>
                <a:cubicBezTo>
                  <a:pt x="2138906" y="4929365"/>
                  <a:pt x="2162434" y="4811755"/>
                  <a:pt x="2159366" y="4752439"/>
                </a:cubicBezTo>
                <a:cubicBezTo>
                  <a:pt x="2158342" y="4711532"/>
                  <a:pt x="2156296" y="4670625"/>
                  <a:pt x="2154250" y="4629717"/>
                </a:cubicBezTo>
                <a:cubicBezTo>
                  <a:pt x="2154250" y="4629717"/>
                  <a:pt x="2154250" y="4629717"/>
                  <a:pt x="2154250" y="4628694"/>
                </a:cubicBezTo>
                <a:cubicBezTo>
                  <a:pt x="2152204" y="4587787"/>
                  <a:pt x="2150158" y="4546879"/>
                  <a:pt x="2148114" y="4506994"/>
                </a:cubicBezTo>
                <a:cubicBezTo>
                  <a:pt x="2147090" y="4491653"/>
                  <a:pt x="2146068" y="4476313"/>
                  <a:pt x="2145044" y="4460973"/>
                </a:cubicBezTo>
                <a:cubicBezTo>
                  <a:pt x="2144022" y="4457905"/>
                  <a:pt x="2144022" y="4455859"/>
                  <a:pt x="2144022" y="4453814"/>
                </a:cubicBezTo>
                <a:cubicBezTo>
                  <a:pt x="2139930" y="4405747"/>
                  <a:pt x="2135838" y="4356659"/>
                  <a:pt x="2129700" y="4305524"/>
                </a:cubicBezTo>
                <a:cubicBezTo>
                  <a:pt x="2129700" y="4306547"/>
                  <a:pt x="2129700" y="4306547"/>
                  <a:pt x="2129700" y="4306547"/>
                </a:cubicBezTo>
                <a:cubicBezTo>
                  <a:pt x="2112310" y="4166438"/>
                  <a:pt x="2089806" y="4021216"/>
                  <a:pt x="2069348" y="3892357"/>
                </a:cubicBezTo>
                <a:cubicBezTo>
                  <a:pt x="2063210" y="3853495"/>
                  <a:pt x="2057072" y="3816678"/>
                  <a:pt x="2050934" y="3779861"/>
                </a:cubicBezTo>
                <a:cubicBezTo>
                  <a:pt x="2045820" y="3751226"/>
                  <a:pt x="2026384" y="3657139"/>
                  <a:pt x="2005926" y="3554870"/>
                </a:cubicBezTo>
                <a:cubicBezTo>
                  <a:pt x="1954778" y="3827928"/>
                  <a:pt x="1884196" y="4050874"/>
                  <a:pt x="1813614" y="4100986"/>
                </a:cubicBezTo>
                <a:cubicBezTo>
                  <a:pt x="1798270" y="4129621"/>
                  <a:pt x="1775766" y="4139848"/>
                  <a:pt x="1743032" y="4145985"/>
                </a:cubicBezTo>
                <a:cubicBezTo>
                  <a:pt x="1724618" y="4151098"/>
                  <a:pt x="1702114" y="4154166"/>
                  <a:pt x="1675518" y="4159279"/>
                </a:cubicBezTo>
                <a:cubicBezTo>
                  <a:pt x="1404440" y="4213482"/>
                  <a:pt x="1098582" y="4090759"/>
                  <a:pt x="868422" y="3954741"/>
                </a:cubicBezTo>
                <a:cubicBezTo>
                  <a:pt x="714982" y="3863722"/>
                  <a:pt x="563588" y="3762476"/>
                  <a:pt x="424470" y="3646912"/>
                </a:cubicBezTo>
                <a:cubicBezTo>
                  <a:pt x="424470" y="3646912"/>
                  <a:pt x="431630" y="3583505"/>
                  <a:pt x="464364" y="3502713"/>
                </a:cubicBezTo>
                <a:cubicBezTo>
                  <a:pt x="431630" y="3484304"/>
                  <a:pt x="371276" y="3450555"/>
                  <a:pt x="364116" y="3438283"/>
                </a:cubicBezTo>
                <a:cubicBezTo>
                  <a:pt x="364116" y="3438283"/>
                  <a:pt x="364116" y="3437260"/>
                  <a:pt x="365140" y="3436238"/>
                </a:cubicBezTo>
                <a:cubicBezTo>
                  <a:pt x="326268" y="3443397"/>
                  <a:pt x="281258" y="3439306"/>
                  <a:pt x="240342" y="3431124"/>
                </a:cubicBezTo>
                <a:cubicBezTo>
                  <a:pt x="213744" y="3426011"/>
                  <a:pt x="189194" y="3418852"/>
                  <a:pt x="167712" y="3411693"/>
                </a:cubicBezTo>
                <a:cubicBezTo>
                  <a:pt x="108382" y="3392262"/>
                  <a:pt x="18364" y="3353400"/>
                  <a:pt x="9158" y="3280789"/>
                </a:cubicBezTo>
                <a:cubicBezTo>
                  <a:pt x="9158" y="3276698"/>
                  <a:pt x="9158" y="3273630"/>
                  <a:pt x="9158" y="3269539"/>
                </a:cubicBezTo>
                <a:cubicBezTo>
                  <a:pt x="9158" y="3265449"/>
                  <a:pt x="13250" y="3257267"/>
                  <a:pt x="13250" y="3252153"/>
                </a:cubicBezTo>
                <a:cubicBezTo>
                  <a:pt x="13250" y="3251131"/>
                  <a:pt x="12226" y="3251131"/>
                  <a:pt x="12226" y="3250108"/>
                </a:cubicBezTo>
                <a:cubicBezTo>
                  <a:pt x="-1072" y="3229654"/>
                  <a:pt x="-4140" y="3202042"/>
                  <a:pt x="6090" y="3179543"/>
                </a:cubicBezTo>
                <a:cubicBezTo>
                  <a:pt x="9158" y="3171361"/>
                  <a:pt x="13250" y="3164202"/>
                  <a:pt x="14272" y="3156021"/>
                </a:cubicBezTo>
                <a:cubicBezTo>
                  <a:pt x="15296" y="3149885"/>
                  <a:pt x="14272" y="3143749"/>
                  <a:pt x="13250" y="3137612"/>
                </a:cubicBezTo>
                <a:cubicBezTo>
                  <a:pt x="13250" y="3136589"/>
                  <a:pt x="13250" y="3136589"/>
                  <a:pt x="13250" y="3136589"/>
                </a:cubicBezTo>
                <a:cubicBezTo>
                  <a:pt x="12226" y="3132499"/>
                  <a:pt x="12226" y="3128408"/>
                  <a:pt x="12226" y="3125340"/>
                </a:cubicBezTo>
                <a:cubicBezTo>
                  <a:pt x="12226" y="3123295"/>
                  <a:pt x="12226" y="3122272"/>
                  <a:pt x="12226" y="3121249"/>
                </a:cubicBezTo>
                <a:cubicBezTo>
                  <a:pt x="12226" y="3118181"/>
                  <a:pt x="12226" y="3115113"/>
                  <a:pt x="12226" y="3112045"/>
                </a:cubicBezTo>
                <a:cubicBezTo>
                  <a:pt x="13250" y="3111022"/>
                  <a:pt x="13250" y="3110000"/>
                  <a:pt x="13250" y="3110000"/>
                </a:cubicBezTo>
                <a:cubicBezTo>
                  <a:pt x="17342" y="3069092"/>
                  <a:pt x="41892" y="3030230"/>
                  <a:pt x="78718" y="3011821"/>
                </a:cubicBezTo>
                <a:cubicBezTo>
                  <a:pt x="74626" y="2999549"/>
                  <a:pt x="73602" y="2989322"/>
                  <a:pt x="73602" y="2982163"/>
                </a:cubicBezTo>
                <a:cubicBezTo>
                  <a:pt x="72580" y="2969891"/>
                  <a:pt x="74626" y="2963755"/>
                  <a:pt x="74626" y="2963755"/>
                </a:cubicBezTo>
                <a:cubicBezTo>
                  <a:pt x="74626" y="2963755"/>
                  <a:pt x="74626" y="2969891"/>
                  <a:pt x="76672" y="2981141"/>
                </a:cubicBezTo>
                <a:lnTo>
                  <a:pt x="76672" y="2982163"/>
                </a:lnTo>
                <a:cubicBezTo>
                  <a:pt x="79740" y="2923870"/>
                  <a:pt x="189194" y="2919779"/>
                  <a:pt x="248524" y="2931029"/>
                </a:cubicBezTo>
                <a:cubicBezTo>
                  <a:pt x="248524" y="2931029"/>
                  <a:pt x="250570" y="2931029"/>
                  <a:pt x="251594" y="2932051"/>
                </a:cubicBezTo>
                <a:cubicBezTo>
                  <a:pt x="252616" y="2932051"/>
                  <a:pt x="253640" y="2932051"/>
                  <a:pt x="254662" y="2932051"/>
                </a:cubicBezTo>
                <a:cubicBezTo>
                  <a:pt x="255686" y="2932051"/>
                  <a:pt x="256708" y="2933074"/>
                  <a:pt x="257732" y="2933074"/>
                </a:cubicBezTo>
                <a:cubicBezTo>
                  <a:pt x="258754" y="2933074"/>
                  <a:pt x="259776" y="2934097"/>
                  <a:pt x="260800" y="2934097"/>
                </a:cubicBezTo>
                <a:cubicBezTo>
                  <a:pt x="260800" y="2934097"/>
                  <a:pt x="262846" y="2934097"/>
                  <a:pt x="263868" y="2934097"/>
                </a:cubicBezTo>
                <a:cubicBezTo>
                  <a:pt x="259776" y="2914666"/>
                  <a:pt x="260800" y="2900348"/>
                  <a:pt x="260800" y="2898303"/>
                </a:cubicBezTo>
                <a:cubicBezTo>
                  <a:pt x="261822" y="2899325"/>
                  <a:pt x="263868" y="2903416"/>
                  <a:pt x="266938" y="2909553"/>
                </a:cubicBezTo>
                <a:cubicBezTo>
                  <a:pt x="263868" y="2883985"/>
                  <a:pt x="270006" y="2855350"/>
                  <a:pt x="297626" y="2850237"/>
                </a:cubicBezTo>
                <a:cubicBezTo>
                  <a:pt x="320130" y="2845123"/>
                  <a:pt x="337520" y="2868645"/>
                  <a:pt x="355932" y="2882963"/>
                </a:cubicBezTo>
                <a:cubicBezTo>
                  <a:pt x="388666" y="2906484"/>
                  <a:pt x="429584" y="2921825"/>
                  <a:pt x="463340" y="2942279"/>
                </a:cubicBezTo>
                <a:cubicBezTo>
                  <a:pt x="572794" y="3009776"/>
                  <a:pt x="544152" y="3204087"/>
                  <a:pt x="544152" y="3204087"/>
                </a:cubicBezTo>
                <a:lnTo>
                  <a:pt x="550290" y="3206133"/>
                </a:lnTo>
                <a:cubicBezTo>
                  <a:pt x="560520" y="3197951"/>
                  <a:pt x="572794" y="3189769"/>
                  <a:pt x="584046" y="3181588"/>
                </a:cubicBezTo>
                <a:lnTo>
                  <a:pt x="589162" y="3184656"/>
                </a:lnTo>
                <a:lnTo>
                  <a:pt x="651560" y="3226586"/>
                </a:lnTo>
                <a:lnTo>
                  <a:pt x="659744" y="3231700"/>
                </a:lnTo>
                <a:lnTo>
                  <a:pt x="653606" y="3240904"/>
                </a:lnTo>
                <a:lnTo>
                  <a:pt x="642354" y="3259312"/>
                </a:lnTo>
                <a:cubicBezTo>
                  <a:pt x="642354" y="3261358"/>
                  <a:pt x="643378" y="3264426"/>
                  <a:pt x="643378" y="3266471"/>
                </a:cubicBezTo>
                <a:cubicBezTo>
                  <a:pt x="643378" y="3269539"/>
                  <a:pt x="643378" y="3271585"/>
                  <a:pt x="642354" y="3273630"/>
                </a:cubicBezTo>
                <a:cubicBezTo>
                  <a:pt x="656676" y="3264426"/>
                  <a:pt x="673042" y="3255221"/>
                  <a:pt x="689410" y="3247040"/>
                </a:cubicBezTo>
                <a:cubicBezTo>
                  <a:pt x="698616" y="3241927"/>
                  <a:pt x="770222" y="3340105"/>
                  <a:pt x="778404" y="3348286"/>
                </a:cubicBezTo>
                <a:cubicBezTo>
                  <a:pt x="871492" y="3446465"/>
                  <a:pt x="1001404" y="3501690"/>
                  <a:pt x="1118018" y="3566119"/>
                </a:cubicBezTo>
                <a:cubicBezTo>
                  <a:pt x="1200876" y="3612140"/>
                  <a:pt x="1296010" y="3634639"/>
                  <a:pt x="1386028" y="3662252"/>
                </a:cubicBezTo>
                <a:cubicBezTo>
                  <a:pt x="1447404" y="3679638"/>
                  <a:pt x="1503664" y="3670434"/>
                  <a:pt x="1559926" y="3670434"/>
                </a:cubicBezTo>
                <a:cubicBezTo>
                  <a:pt x="1559926" y="3667365"/>
                  <a:pt x="1560950" y="3663275"/>
                  <a:pt x="1560950" y="3658161"/>
                </a:cubicBezTo>
                <a:cubicBezTo>
                  <a:pt x="1584476" y="3533393"/>
                  <a:pt x="1655058" y="3139658"/>
                  <a:pt x="1717458" y="2842055"/>
                </a:cubicBezTo>
                <a:lnTo>
                  <a:pt x="1718480" y="2842055"/>
                </a:lnTo>
                <a:cubicBezTo>
                  <a:pt x="1719504" y="2834896"/>
                  <a:pt x="1720526" y="2827737"/>
                  <a:pt x="1722572" y="2821601"/>
                </a:cubicBezTo>
                <a:cubicBezTo>
                  <a:pt x="1722572" y="2820579"/>
                  <a:pt x="1722572" y="2819556"/>
                  <a:pt x="1722572" y="2818533"/>
                </a:cubicBezTo>
                <a:cubicBezTo>
                  <a:pt x="1724618" y="2812397"/>
                  <a:pt x="1725642" y="2806261"/>
                  <a:pt x="1726664" y="2800125"/>
                </a:cubicBezTo>
                <a:cubicBezTo>
                  <a:pt x="1726664" y="2799102"/>
                  <a:pt x="1726664" y="2798079"/>
                  <a:pt x="1726664" y="2798079"/>
                </a:cubicBezTo>
                <a:cubicBezTo>
                  <a:pt x="1727688" y="2791943"/>
                  <a:pt x="1729734" y="2785807"/>
                  <a:pt x="1730756" y="2779671"/>
                </a:cubicBezTo>
                <a:cubicBezTo>
                  <a:pt x="1730756" y="2777625"/>
                  <a:pt x="1730756" y="2777625"/>
                  <a:pt x="1731778" y="2776603"/>
                </a:cubicBezTo>
                <a:cubicBezTo>
                  <a:pt x="1732802" y="2771489"/>
                  <a:pt x="1734848" y="2765353"/>
                  <a:pt x="1735870" y="2759217"/>
                </a:cubicBezTo>
                <a:cubicBezTo>
                  <a:pt x="1735870" y="2758194"/>
                  <a:pt x="1735870" y="2757172"/>
                  <a:pt x="1735870" y="2756149"/>
                </a:cubicBezTo>
                <a:cubicBezTo>
                  <a:pt x="1736894" y="2751035"/>
                  <a:pt x="1737916" y="2744899"/>
                  <a:pt x="1739962" y="2739786"/>
                </a:cubicBezTo>
                <a:lnTo>
                  <a:pt x="1740986" y="2735695"/>
                </a:lnTo>
                <a:cubicBezTo>
                  <a:pt x="1742008" y="2730582"/>
                  <a:pt x="1743032" y="2725468"/>
                  <a:pt x="1744054" y="2720355"/>
                </a:cubicBezTo>
                <a:cubicBezTo>
                  <a:pt x="1745078" y="2718309"/>
                  <a:pt x="1745078" y="2717287"/>
                  <a:pt x="1745078" y="2716264"/>
                </a:cubicBezTo>
                <a:cubicBezTo>
                  <a:pt x="1746100" y="2711151"/>
                  <a:pt x="1747122" y="2706037"/>
                  <a:pt x="1748146" y="2700924"/>
                </a:cubicBezTo>
                <a:cubicBezTo>
                  <a:pt x="1748146" y="2699901"/>
                  <a:pt x="1749168" y="2697856"/>
                  <a:pt x="1749168" y="2696833"/>
                </a:cubicBezTo>
                <a:cubicBezTo>
                  <a:pt x="1750192" y="2692742"/>
                  <a:pt x="1751214" y="2688651"/>
                  <a:pt x="1752238" y="2683538"/>
                </a:cubicBezTo>
                <a:cubicBezTo>
                  <a:pt x="1753260" y="2682515"/>
                  <a:pt x="1753260" y="2680470"/>
                  <a:pt x="1753260" y="2678425"/>
                </a:cubicBezTo>
                <a:cubicBezTo>
                  <a:pt x="1754284" y="2674334"/>
                  <a:pt x="1756330" y="2670243"/>
                  <a:pt x="1756330" y="2666152"/>
                </a:cubicBezTo>
                <a:cubicBezTo>
                  <a:pt x="1757352" y="2664107"/>
                  <a:pt x="1757352" y="2662061"/>
                  <a:pt x="1757352" y="2661039"/>
                </a:cubicBezTo>
                <a:cubicBezTo>
                  <a:pt x="1758376" y="2656948"/>
                  <a:pt x="1759398" y="2652857"/>
                  <a:pt x="1760422" y="2648767"/>
                </a:cubicBezTo>
                <a:cubicBezTo>
                  <a:pt x="1761444" y="2647744"/>
                  <a:pt x="1761444" y="2645699"/>
                  <a:pt x="1761444" y="2643653"/>
                </a:cubicBezTo>
                <a:cubicBezTo>
                  <a:pt x="1763490" y="2640585"/>
                  <a:pt x="1763490" y="2636494"/>
                  <a:pt x="1764512" y="2632403"/>
                </a:cubicBezTo>
                <a:cubicBezTo>
                  <a:pt x="1764512" y="2631381"/>
                  <a:pt x="1765536" y="2629335"/>
                  <a:pt x="1766558" y="2627290"/>
                </a:cubicBezTo>
                <a:cubicBezTo>
                  <a:pt x="1766558" y="2624222"/>
                  <a:pt x="1767582" y="2620131"/>
                  <a:pt x="1768604" y="2617063"/>
                </a:cubicBezTo>
                <a:cubicBezTo>
                  <a:pt x="1768604" y="2615018"/>
                  <a:pt x="1769628" y="2613995"/>
                  <a:pt x="1769628" y="2611950"/>
                </a:cubicBezTo>
                <a:cubicBezTo>
                  <a:pt x="1770650" y="2607859"/>
                  <a:pt x="1771674" y="2604791"/>
                  <a:pt x="1771674" y="2601723"/>
                </a:cubicBezTo>
                <a:cubicBezTo>
                  <a:pt x="1772696" y="2600700"/>
                  <a:pt x="1773720" y="2598655"/>
                  <a:pt x="1773720" y="2596609"/>
                </a:cubicBezTo>
                <a:cubicBezTo>
                  <a:pt x="1774742" y="2593541"/>
                  <a:pt x="1774742" y="2590473"/>
                  <a:pt x="1776788" y="2587405"/>
                </a:cubicBezTo>
                <a:cubicBezTo>
                  <a:pt x="1776788" y="2586383"/>
                  <a:pt x="1776788" y="2584337"/>
                  <a:pt x="1777810" y="2583314"/>
                </a:cubicBezTo>
                <a:cubicBezTo>
                  <a:pt x="1777810" y="2580246"/>
                  <a:pt x="1778834" y="2577178"/>
                  <a:pt x="1779856" y="2575133"/>
                </a:cubicBezTo>
                <a:cubicBezTo>
                  <a:pt x="1779856" y="2573087"/>
                  <a:pt x="1780880" y="2571042"/>
                  <a:pt x="1780880" y="2568997"/>
                </a:cubicBezTo>
                <a:cubicBezTo>
                  <a:pt x="1781902" y="2566951"/>
                  <a:pt x="1781902" y="2564906"/>
                  <a:pt x="1782926" y="2561838"/>
                </a:cubicBezTo>
                <a:cubicBezTo>
                  <a:pt x="1783948" y="2559793"/>
                  <a:pt x="1783948" y="2558770"/>
                  <a:pt x="1784972" y="2556725"/>
                </a:cubicBezTo>
                <a:cubicBezTo>
                  <a:pt x="1784972" y="2554679"/>
                  <a:pt x="1785994" y="2552634"/>
                  <a:pt x="1787018" y="2549565"/>
                </a:cubicBezTo>
                <a:cubicBezTo>
                  <a:pt x="1787018" y="2548543"/>
                  <a:pt x="1788040" y="2546497"/>
                  <a:pt x="1788040" y="2545475"/>
                </a:cubicBezTo>
                <a:cubicBezTo>
                  <a:pt x="1788040" y="2543429"/>
                  <a:pt x="1789064" y="2540361"/>
                  <a:pt x="1789064" y="2539339"/>
                </a:cubicBezTo>
                <a:cubicBezTo>
                  <a:pt x="1790086" y="2537293"/>
                  <a:pt x="1791110" y="2536271"/>
                  <a:pt x="1791110" y="2535248"/>
                </a:cubicBezTo>
                <a:cubicBezTo>
                  <a:pt x="1792132" y="2532180"/>
                  <a:pt x="1792132" y="2531157"/>
                  <a:pt x="1793154" y="2529112"/>
                </a:cubicBezTo>
                <a:cubicBezTo>
                  <a:pt x="1794178" y="2528089"/>
                  <a:pt x="1794178" y="2527067"/>
                  <a:pt x="1794178" y="2525021"/>
                </a:cubicBezTo>
                <a:cubicBezTo>
                  <a:pt x="1795200" y="2522976"/>
                  <a:pt x="1795200" y="2521953"/>
                  <a:pt x="1796224" y="2519907"/>
                </a:cubicBezTo>
                <a:cubicBezTo>
                  <a:pt x="1797246" y="2518885"/>
                  <a:pt x="1797246" y="2517862"/>
                  <a:pt x="1797246" y="2516839"/>
                </a:cubicBezTo>
                <a:cubicBezTo>
                  <a:pt x="1798270" y="2514794"/>
                  <a:pt x="1798270" y="2512749"/>
                  <a:pt x="1799292" y="2511726"/>
                </a:cubicBezTo>
                <a:cubicBezTo>
                  <a:pt x="1799292" y="2510703"/>
                  <a:pt x="1799292" y="2508658"/>
                  <a:pt x="1800316" y="2508658"/>
                </a:cubicBezTo>
                <a:cubicBezTo>
                  <a:pt x="1801338" y="2506613"/>
                  <a:pt x="1802362" y="2503545"/>
                  <a:pt x="1802362" y="2501499"/>
                </a:cubicBezTo>
                <a:cubicBezTo>
                  <a:pt x="1805430" y="2496386"/>
                  <a:pt x="1808498" y="2490249"/>
                  <a:pt x="1811568" y="2484113"/>
                </a:cubicBezTo>
                <a:lnTo>
                  <a:pt x="1811568" y="2483091"/>
                </a:lnTo>
                <a:cubicBezTo>
                  <a:pt x="1811568" y="2447297"/>
                  <a:pt x="1817706" y="2413548"/>
                  <a:pt x="1835096" y="2386958"/>
                </a:cubicBezTo>
                <a:cubicBezTo>
                  <a:pt x="1895448" y="2297984"/>
                  <a:pt x="2172664" y="2263213"/>
                  <a:pt x="2324058" y="2250940"/>
                </a:cubicBezTo>
                <a:cubicBezTo>
                  <a:pt x="2413054" y="2167079"/>
                  <a:pt x="2501026" y="2164011"/>
                  <a:pt x="2512278" y="2153785"/>
                </a:cubicBezTo>
                <a:cubicBezTo>
                  <a:pt x="2507162" y="2159921"/>
                  <a:pt x="2490796" y="2185488"/>
                  <a:pt x="2466246" y="2229464"/>
                </a:cubicBezTo>
                <a:cubicBezTo>
                  <a:pt x="2485682" y="2198783"/>
                  <a:pt x="2507162" y="2170148"/>
                  <a:pt x="2528644" y="2143558"/>
                </a:cubicBezTo>
                <a:cubicBezTo>
                  <a:pt x="2527622" y="2162989"/>
                  <a:pt x="2527622" y="2181397"/>
                  <a:pt x="2528644" y="2198783"/>
                </a:cubicBezTo>
                <a:lnTo>
                  <a:pt x="2530690" y="2119013"/>
                </a:lnTo>
                <a:cubicBezTo>
                  <a:pt x="2517392" y="2119013"/>
                  <a:pt x="2505118" y="2117991"/>
                  <a:pt x="2492842" y="2116968"/>
                </a:cubicBezTo>
                <a:cubicBezTo>
                  <a:pt x="2479544" y="2115945"/>
                  <a:pt x="2466246" y="2114923"/>
                  <a:pt x="2452948" y="2113900"/>
                </a:cubicBezTo>
                <a:cubicBezTo>
                  <a:pt x="2450902" y="2113900"/>
                  <a:pt x="2448856" y="2112877"/>
                  <a:pt x="2445786" y="2112877"/>
                </a:cubicBezTo>
                <a:cubicBezTo>
                  <a:pt x="2433512" y="2111854"/>
                  <a:pt x="2421236" y="2110832"/>
                  <a:pt x="2409984" y="2108786"/>
                </a:cubicBezTo>
                <a:cubicBezTo>
                  <a:pt x="2406916" y="2108786"/>
                  <a:pt x="2404870" y="2107763"/>
                  <a:pt x="2402824" y="2107763"/>
                </a:cubicBezTo>
                <a:cubicBezTo>
                  <a:pt x="2390548" y="2105718"/>
                  <a:pt x="2379296" y="2103673"/>
                  <a:pt x="2367022" y="2101627"/>
                </a:cubicBezTo>
                <a:cubicBezTo>
                  <a:pt x="2365998" y="2101627"/>
                  <a:pt x="2365998" y="2101627"/>
                  <a:pt x="2365998" y="2101627"/>
                </a:cubicBezTo>
                <a:cubicBezTo>
                  <a:pt x="2354746" y="2098559"/>
                  <a:pt x="2343494" y="2096514"/>
                  <a:pt x="2332242" y="2094469"/>
                </a:cubicBezTo>
                <a:cubicBezTo>
                  <a:pt x="2330196" y="2093446"/>
                  <a:pt x="2328150" y="2093446"/>
                  <a:pt x="2326104" y="2092423"/>
                </a:cubicBezTo>
                <a:cubicBezTo>
                  <a:pt x="2315874" y="2090378"/>
                  <a:pt x="2304622" y="2087310"/>
                  <a:pt x="2295416" y="2084242"/>
                </a:cubicBezTo>
                <a:cubicBezTo>
                  <a:pt x="2293370" y="2084242"/>
                  <a:pt x="2290302" y="2083219"/>
                  <a:pt x="2288254" y="2082196"/>
                </a:cubicBezTo>
                <a:cubicBezTo>
                  <a:pt x="2278026" y="2080151"/>
                  <a:pt x="2267796" y="2077083"/>
                  <a:pt x="2258590" y="2072992"/>
                </a:cubicBezTo>
                <a:cubicBezTo>
                  <a:pt x="2257566" y="2072992"/>
                  <a:pt x="2256544" y="2071969"/>
                  <a:pt x="2255522" y="2071969"/>
                </a:cubicBezTo>
                <a:cubicBezTo>
                  <a:pt x="2246314" y="2069924"/>
                  <a:pt x="2237108" y="2065833"/>
                  <a:pt x="2228924" y="2061743"/>
                </a:cubicBezTo>
                <a:cubicBezTo>
                  <a:pt x="2226878" y="2061743"/>
                  <a:pt x="2225856" y="2060720"/>
                  <a:pt x="2223810" y="2060720"/>
                </a:cubicBezTo>
                <a:cubicBezTo>
                  <a:pt x="2214604" y="2056629"/>
                  <a:pt x="2205398" y="2053561"/>
                  <a:pt x="2197214" y="2049470"/>
                </a:cubicBezTo>
                <a:cubicBezTo>
                  <a:pt x="2195168" y="2048447"/>
                  <a:pt x="2194146" y="2047425"/>
                  <a:pt x="2191076" y="2046402"/>
                </a:cubicBezTo>
                <a:cubicBezTo>
                  <a:pt x="2182892" y="2042311"/>
                  <a:pt x="2174710" y="2039243"/>
                  <a:pt x="2166526" y="2034130"/>
                </a:cubicBezTo>
                <a:cubicBezTo>
                  <a:pt x="2165502" y="2034130"/>
                  <a:pt x="2164480" y="2033107"/>
                  <a:pt x="2163458" y="2033107"/>
                </a:cubicBezTo>
                <a:cubicBezTo>
                  <a:pt x="2156296" y="2029017"/>
                  <a:pt x="2149136" y="2024926"/>
                  <a:pt x="2141976" y="2020835"/>
                </a:cubicBezTo>
                <a:cubicBezTo>
                  <a:pt x="2139930" y="2019812"/>
                  <a:pt x="2138906" y="2018790"/>
                  <a:pt x="2137884" y="2017767"/>
                </a:cubicBezTo>
                <a:cubicBezTo>
                  <a:pt x="2129700" y="2013676"/>
                  <a:pt x="2122540" y="2009585"/>
                  <a:pt x="2115380" y="2004472"/>
                </a:cubicBezTo>
                <a:cubicBezTo>
                  <a:pt x="2114356" y="2003449"/>
                  <a:pt x="2112310" y="2002427"/>
                  <a:pt x="2110264" y="2000381"/>
                </a:cubicBezTo>
                <a:cubicBezTo>
                  <a:pt x="2104126" y="1996290"/>
                  <a:pt x="2096966" y="1991177"/>
                  <a:pt x="2090828" y="1987086"/>
                </a:cubicBezTo>
                <a:cubicBezTo>
                  <a:pt x="2089806" y="1986063"/>
                  <a:pt x="2087760" y="1985041"/>
                  <a:pt x="2086738" y="1984018"/>
                </a:cubicBezTo>
                <a:cubicBezTo>
                  <a:pt x="2080600" y="1978905"/>
                  <a:pt x="2075484" y="1974814"/>
                  <a:pt x="2070370" y="1970723"/>
                </a:cubicBezTo>
                <a:cubicBezTo>
                  <a:pt x="2069348" y="1969701"/>
                  <a:pt x="2067302" y="1968678"/>
                  <a:pt x="2065256" y="1967655"/>
                </a:cubicBezTo>
                <a:cubicBezTo>
                  <a:pt x="2060140" y="1962542"/>
                  <a:pt x="2055026" y="1957428"/>
                  <a:pt x="2048888" y="1952315"/>
                </a:cubicBezTo>
                <a:cubicBezTo>
                  <a:pt x="2046842" y="1950269"/>
                  <a:pt x="2045820" y="1949247"/>
                  <a:pt x="2043774" y="1947201"/>
                </a:cubicBezTo>
                <a:cubicBezTo>
                  <a:pt x="2038660" y="1942088"/>
                  <a:pt x="2032522" y="1936974"/>
                  <a:pt x="2028430" y="1932884"/>
                </a:cubicBezTo>
                <a:cubicBezTo>
                  <a:pt x="2026384" y="1930838"/>
                  <a:pt x="2025362" y="1929816"/>
                  <a:pt x="2024338" y="1927770"/>
                </a:cubicBezTo>
                <a:cubicBezTo>
                  <a:pt x="2019224" y="1923679"/>
                  <a:pt x="2016154" y="1919589"/>
                  <a:pt x="2012062" y="1914475"/>
                </a:cubicBezTo>
                <a:cubicBezTo>
                  <a:pt x="2010018" y="1913453"/>
                  <a:pt x="2008994" y="1911407"/>
                  <a:pt x="2007972" y="1909362"/>
                </a:cubicBezTo>
                <a:cubicBezTo>
                  <a:pt x="2003880" y="1905271"/>
                  <a:pt x="1998764" y="1899135"/>
                  <a:pt x="1994674" y="1894021"/>
                </a:cubicBezTo>
                <a:cubicBezTo>
                  <a:pt x="1993650" y="1891976"/>
                  <a:pt x="1991604" y="1890953"/>
                  <a:pt x="1990582" y="1887885"/>
                </a:cubicBezTo>
                <a:cubicBezTo>
                  <a:pt x="1986490" y="1883795"/>
                  <a:pt x="1981374" y="1877658"/>
                  <a:pt x="1978306" y="1872545"/>
                </a:cubicBezTo>
                <a:cubicBezTo>
                  <a:pt x="1977284" y="1870499"/>
                  <a:pt x="1976260" y="1868454"/>
                  <a:pt x="1974214" y="1866409"/>
                </a:cubicBezTo>
                <a:cubicBezTo>
                  <a:pt x="1971146" y="1862318"/>
                  <a:pt x="1968076" y="1858227"/>
                  <a:pt x="1966030" y="1854137"/>
                </a:cubicBezTo>
                <a:cubicBezTo>
                  <a:pt x="1905678" y="1761072"/>
                  <a:pt x="1881128" y="1658803"/>
                  <a:pt x="1874990" y="1573919"/>
                </a:cubicBezTo>
                <a:cubicBezTo>
                  <a:pt x="1870898" y="1574942"/>
                  <a:pt x="1867830" y="1573919"/>
                  <a:pt x="1863738" y="1573919"/>
                </a:cubicBezTo>
                <a:cubicBezTo>
                  <a:pt x="1862714" y="1573919"/>
                  <a:pt x="1861692" y="1573919"/>
                  <a:pt x="1861692" y="1573919"/>
                </a:cubicBezTo>
                <a:cubicBezTo>
                  <a:pt x="1857600" y="1572897"/>
                  <a:pt x="1854530" y="1572897"/>
                  <a:pt x="1850440" y="1571874"/>
                </a:cubicBezTo>
                <a:lnTo>
                  <a:pt x="1849416" y="1571874"/>
                </a:lnTo>
                <a:cubicBezTo>
                  <a:pt x="1845324" y="1570851"/>
                  <a:pt x="1842256" y="1568806"/>
                  <a:pt x="1838164" y="1567783"/>
                </a:cubicBezTo>
                <a:cubicBezTo>
                  <a:pt x="1838164" y="1566761"/>
                  <a:pt x="1838164" y="1566761"/>
                  <a:pt x="1837142" y="1566761"/>
                </a:cubicBezTo>
                <a:cubicBezTo>
                  <a:pt x="1834072" y="1565738"/>
                  <a:pt x="1831004" y="1564715"/>
                  <a:pt x="1827934" y="1562670"/>
                </a:cubicBezTo>
                <a:cubicBezTo>
                  <a:pt x="1827934" y="1561647"/>
                  <a:pt x="1826912" y="1561647"/>
                  <a:pt x="1825888" y="1561647"/>
                </a:cubicBezTo>
                <a:cubicBezTo>
                  <a:pt x="1822820" y="1559602"/>
                  <a:pt x="1819752" y="1557557"/>
                  <a:pt x="1816682" y="1555511"/>
                </a:cubicBezTo>
                <a:cubicBezTo>
                  <a:pt x="1815660" y="1554488"/>
                  <a:pt x="1815660" y="1554488"/>
                  <a:pt x="1814636" y="1553466"/>
                </a:cubicBezTo>
                <a:cubicBezTo>
                  <a:pt x="1811568" y="1551420"/>
                  <a:pt x="1808498" y="1548352"/>
                  <a:pt x="1805430" y="1545284"/>
                </a:cubicBezTo>
                <a:cubicBezTo>
                  <a:pt x="1805430" y="1545284"/>
                  <a:pt x="1804408" y="1544261"/>
                  <a:pt x="1803384" y="1544261"/>
                </a:cubicBezTo>
                <a:cubicBezTo>
                  <a:pt x="1801338" y="1541193"/>
                  <a:pt x="1798270" y="1538125"/>
                  <a:pt x="1796224" y="1535057"/>
                </a:cubicBezTo>
                <a:cubicBezTo>
                  <a:pt x="1795200" y="1535057"/>
                  <a:pt x="1795200" y="1535057"/>
                  <a:pt x="1795200" y="1535057"/>
                </a:cubicBezTo>
                <a:cubicBezTo>
                  <a:pt x="1792132" y="1530967"/>
                  <a:pt x="1789064" y="1527899"/>
                  <a:pt x="1787018" y="1524830"/>
                </a:cubicBezTo>
                <a:cubicBezTo>
                  <a:pt x="1787018" y="1523808"/>
                  <a:pt x="1785994" y="1522785"/>
                  <a:pt x="1784972" y="1521762"/>
                </a:cubicBezTo>
                <a:cubicBezTo>
                  <a:pt x="1782926" y="1518694"/>
                  <a:pt x="1780880" y="1514603"/>
                  <a:pt x="1777810" y="1511535"/>
                </a:cubicBezTo>
                <a:cubicBezTo>
                  <a:pt x="1777810" y="1510513"/>
                  <a:pt x="1776788" y="1509490"/>
                  <a:pt x="1775766" y="1508467"/>
                </a:cubicBezTo>
                <a:cubicBezTo>
                  <a:pt x="1773720" y="1504377"/>
                  <a:pt x="1771674" y="1501309"/>
                  <a:pt x="1769628" y="1497218"/>
                </a:cubicBezTo>
                <a:cubicBezTo>
                  <a:pt x="1768604" y="1496195"/>
                  <a:pt x="1768604" y="1495172"/>
                  <a:pt x="1767582" y="1493127"/>
                </a:cubicBezTo>
                <a:cubicBezTo>
                  <a:pt x="1766558" y="1490059"/>
                  <a:pt x="1764512" y="1486991"/>
                  <a:pt x="1763490" y="1483923"/>
                </a:cubicBezTo>
                <a:cubicBezTo>
                  <a:pt x="1762466" y="1482900"/>
                  <a:pt x="1761444" y="1480855"/>
                  <a:pt x="1760422" y="1479832"/>
                </a:cubicBezTo>
                <a:cubicBezTo>
                  <a:pt x="1758376" y="1475741"/>
                  <a:pt x="1757352" y="1472673"/>
                  <a:pt x="1756330" y="1468583"/>
                </a:cubicBezTo>
                <a:cubicBezTo>
                  <a:pt x="1755306" y="1466537"/>
                  <a:pt x="1754284" y="1464492"/>
                  <a:pt x="1753260" y="1462446"/>
                </a:cubicBezTo>
                <a:cubicBezTo>
                  <a:pt x="1752238" y="1459378"/>
                  <a:pt x="1750192" y="1455287"/>
                  <a:pt x="1749168" y="1452219"/>
                </a:cubicBezTo>
                <a:cubicBezTo>
                  <a:pt x="1748146" y="1449151"/>
                  <a:pt x="1747122" y="1447106"/>
                  <a:pt x="1747122" y="1445061"/>
                </a:cubicBezTo>
                <a:cubicBezTo>
                  <a:pt x="1746100" y="1441993"/>
                  <a:pt x="1745078" y="1439947"/>
                  <a:pt x="1745078" y="1437902"/>
                </a:cubicBezTo>
                <a:cubicBezTo>
                  <a:pt x="1743032" y="1432788"/>
                  <a:pt x="1742008" y="1429720"/>
                  <a:pt x="1740986" y="1426652"/>
                </a:cubicBezTo>
                <a:cubicBezTo>
                  <a:pt x="1739962" y="1423584"/>
                  <a:pt x="1739962" y="1421539"/>
                  <a:pt x="1738940" y="1419493"/>
                </a:cubicBezTo>
                <a:cubicBezTo>
                  <a:pt x="1737916" y="1416425"/>
                  <a:pt x="1736894" y="1413357"/>
                  <a:pt x="1736894" y="1411312"/>
                </a:cubicBezTo>
                <a:cubicBezTo>
                  <a:pt x="1735870" y="1409267"/>
                  <a:pt x="1735870" y="1407221"/>
                  <a:pt x="1735870" y="1406198"/>
                </a:cubicBezTo>
                <a:cubicBezTo>
                  <a:pt x="1734848" y="1401085"/>
                  <a:pt x="1732802" y="1395971"/>
                  <a:pt x="1732802" y="1390858"/>
                </a:cubicBezTo>
                <a:cubicBezTo>
                  <a:pt x="1731778" y="1389835"/>
                  <a:pt x="1731778" y="1387790"/>
                  <a:pt x="1730756" y="1386767"/>
                </a:cubicBezTo>
                <a:cubicBezTo>
                  <a:pt x="1730756" y="1381654"/>
                  <a:pt x="1729734" y="1376540"/>
                  <a:pt x="1728710" y="1370404"/>
                </a:cubicBezTo>
                <a:cubicBezTo>
                  <a:pt x="1727688" y="1369381"/>
                  <a:pt x="1727688" y="1368359"/>
                  <a:pt x="1727688" y="1366313"/>
                </a:cubicBezTo>
                <a:cubicBezTo>
                  <a:pt x="1726664" y="1360177"/>
                  <a:pt x="1725642" y="1354041"/>
                  <a:pt x="1725642" y="1346882"/>
                </a:cubicBezTo>
                <a:cubicBezTo>
                  <a:pt x="1716434" y="1266090"/>
                  <a:pt x="1729734" y="1189388"/>
                  <a:pt x="1771674" y="1158707"/>
                </a:cubicBezTo>
                <a:cubicBezTo>
                  <a:pt x="1818728" y="1125981"/>
                  <a:pt x="1859646" y="1137231"/>
                  <a:pt x="1886242" y="1153594"/>
                </a:cubicBezTo>
                <a:cubicBezTo>
                  <a:pt x="1889310" y="1133140"/>
                  <a:pt x="1891356" y="1117800"/>
                  <a:pt x="1892380" y="1113709"/>
                </a:cubicBezTo>
                <a:cubicBezTo>
                  <a:pt x="1894426" y="1106550"/>
                  <a:pt x="1896472" y="1099391"/>
                  <a:pt x="1897494" y="1092233"/>
                </a:cubicBezTo>
                <a:cubicBezTo>
                  <a:pt x="1897494" y="1090187"/>
                  <a:pt x="1898518" y="1088142"/>
                  <a:pt x="1898518" y="1087119"/>
                </a:cubicBezTo>
                <a:cubicBezTo>
                  <a:pt x="1898518" y="1083028"/>
                  <a:pt x="1898518" y="1077915"/>
                  <a:pt x="1898518" y="1074847"/>
                </a:cubicBezTo>
                <a:cubicBezTo>
                  <a:pt x="1896472" y="1063597"/>
                  <a:pt x="1892380" y="1054393"/>
                  <a:pt x="1888288" y="1045189"/>
                </a:cubicBezTo>
                <a:cubicBezTo>
                  <a:pt x="1837142" y="919398"/>
                  <a:pt x="1861692" y="767017"/>
                  <a:pt x="1944550" y="659635"/>
                </a:cubicBezTo>
                <a:cubicBezTo>
                  <a:pt x="1949664" y="652476"/>
                  <a:pt x="1955802" y="645317"/>
                  <a:pt x="1960916" y="639181"/>
                </a:cubicBezTo>
                <a:cubicBezTo>
                  <a:pt x="1960916" y="639181"/>
                  <a:pt x="1961940" y="639181"/>
                  <a:pt x="1962962" y="639181"/>
                </a:cubicBezTo>
                <a:cubicBezTo>
                  <a:pt x="1968076" y="632022"/>
                  <a:pt x="1974214" y="625886"/>
                  <a:pt x="1980352" y="619750"/>
                </a:cubicBezTo>
                <a:cubicBezTo>
                  <a:pt x="1987512" y="613614"/>
                  <a:pt x="1993650" y="606455"/>
                  <a:pt x="2000810" y="601341"/>
                </a:cubicBezTo>
                <a:cubicBezTo>
                  <a:pt x="1981374" y="579865"/>
                  <a:pt x="1962962" y="556343"/>
                  <a:pt x="1945572" y="529753"/>
                </a:cubicBezTo>
                <a:cubicBezTo>
                  <a:pt x="1826912" y="350782"/>
                  <a:pt x="1981374" y="161585"/>
                  <a:pt x="1981374" y="161585"/>
                </a:cubicBezTo>
                <a:cubicBezTo>
                  <a:pt x="1981374" y="161585"/>
                  <a:pt x="1984444" y="239309"/>
                  <a:pt x="2035590" y="286353"/>
                </a:cubicBezTo>
                <a:cubicBezTo>
                  <a:pt x="2035590" y="286353"/>
                  <a:pt x="2062186" y="46021"/>
                  <a:pt x="2166526" y="0"/>
                </a:cubicBezTo>
                <a:close/>
              </a:path>
            </a:pathLst>
          </a:custGeom>
          <a:solidFill>
            <a:schemeClr val="accent4">
              <a:lumMod val="75000"/>
            </a:schemeClr>
          </a:solidFill>
          <a:ln>
            <a:noFill/>
          </a:ln>
          <a:effectLst/>
        </p:spPr>
        <p:txBody>
          <a:bodyPr wrap="square" anchor="ctr">
            <a:noAutofit/>
          </a:bodyPr>
          <a:lstStyle/>
          <a:p>
            <a:endParaRPr lang="en-US" sz="900" dirty="0">
              <a:latin typeface="Roboto Light" panose="02000000000000000000" pitchFamily="2" charset="0"/>
            </a:endParaRPr>
          </a:p>
        </p:txBody>
      </p:sp>
      <p:sp>
        <p:nvSpPr>
          <p:cNvPr id="26" name="TextBox 25">
            <a:extLst>
              <a:ext uri="{FF2B5EF4-FFF2-40B4-BE49-F238E27FC236}">
                <a16:creationId xmlns:a16="http://schemas.microsoft.com/office/drawing/2014/main" id="{9DC4BDA9-EEBE-2145-8E75-E7E09B5C3B93}"/>
              </a:ext>
            </a:extLst>
          </p:cNvPr>
          <p:cNvSpPr txBox="1"/>
          <p:nvPr/>
        </p:nvSpPr>
        <p:spPr>
          <a:xfrm>
            <a:off x="2844152" y="296380"/>
            <a:ext cx="6503703" cy="769441"/>
          </a:xfrm>
          <a:prstGeom prst="rect">
            <a:avLst/>
          </a:prstGeom>
          <a:noFill/>
        </p:spPr>
        <p:txBody>
          <a:bodyPr wrap="none" rtlCol="0" anchor="t">
            <a:spAutoFit/>
          </a:bodyPr>
          <a:lstStyle/>
          <a:p>
            <a:pPr algn="ctr"/>
            <a:r>
              <a:rPr lang="en-US" sz="4400" b="1" spc="150" dirty="0">
                <a:solidFill>
                  <a:schemeClr val="bg1"/>
                </a:solidFill>
                <a:latin typeface="Oswald" panose="02000503000000000000" pitchFamily="2" charset="77"/>
              </a:rPr>
              <a:t>SWOT – Make it Personal! </a:t>
            </a:r>
          </a:p>
        </p:txBody>
      </p:sp>
      <p:sp>
        <p:nvSpPr>
          <p:cNvPr id="27" name="Rectangle 26">
            <a:extLst>
              <a:ext uri="{FF2B5EF4-FFF2-40B4-BE49-F238E27FC236}">
                <a16:creationId xmlns:a16="http://schemas.microsoft.com/office/drawing/2014/main" id="{9A23191A-690B-7A4A-8682-9E3F235CBD07}"/>
              </a:ext>
            </a:extLst>
          </p:cNvPr>
          <p:cNvSpPr/>
          <p:nvPr/>
        </p:nvSpPr>
        <p:spPr>
          <a:xfrm>
            <a:off x="5524501" y="935240"/>
            <a:ext cx="1143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Roboto Light" panose="02000000000000000000" pitchFamily="2" charset="0"/>
            </a:endParaRPr>
          </a:p>
        </p:txBody>
      </p:sp>
      <p:sp>
        <p:nvSpPr>
          <p:cNvPr id="28" name="TextBox 27">
            <a:extLst>
              <a:ext uri="{FF2B5EF4-FFF2-40B4-BE49-F238E27FC236}">
                <a16:creationId xmlns:a16="http://schemas.microsoft.com/office/drawing/2014/main" id="{C23F03C9-EC64-6840-8AF8-ED7365E6E23C}"/>
              </a:ext>
            </a:extLst>
          </p:cNvPr>
          <p:cNvSpPr txBox="1"/>
          <p:nvPr/>
        </p:nvSpPr>
        <p:spPr>
          <a:xfrm>
            <a:off x="988578" y="1665404"/>
            <a:ext cx="1164101" cy="353943"/>
          </a:xfrm>
          <a:prstGeom prst="rect">
            <a:avLst/>
          </a:prstGeom>
          <a:noFill/>
        </p:spPr>
        <p:txBody>
          <a:bodyPr wrap="none" rtlCol="0" anchor="ctr" anchorCtr="0">
            <a:spAutoFit/>
          </a:bodyPr>
          <a:lstStyle/>
          <a:p>
            <a:pPr algn="ctr"/>
            <a:r>
              <a:rPr lang="en-US" sz="1700" b="1" dirty="0">
                <a:solidFill>
                  <a:schemeClr val="bg1"/>
                </a:solidFill>
                <a:latin typeface="Oswald" panose="02000503000000000000" pitchFamily="2" charset="77"/>
                <a:ea typeface="League Spartan" charset="0"/>
                <a:cs typeface="Poppins" pitchFamily="2" charset="77"/>
              </a:rPr>
              <a:t>STRENGTH</a:t>
            </a:r>
          </a:p>
        </p:txBody>
      </p:sp>
      <p:sp>
        <p:nvSpPr>
          <p:cNvPr id="29" name="Subtitle 2">
            <a:extLst>
              <a:ext uri="{FF2B5EF4-FFF2-40B4-BE49-F238E27FC236}">
                <a16:creationId xmlns:a16="http://schemas.microsoft.com/office/drawing/2014/main" id="{0A151689-3680-CE40-9736-AABA80E19B38}"/>
              </a:ext>
            </a:extLst>
          </p:cNvPr>
          <p:cNvSpPr txBox="1">
            <a:spLocks/>
          </p:cNvSpPr>
          <p:nvPr/>
        </p:nvSpPr>
        <p:spPr>
          <a:xfrm>
            <a:off x="425516" y="2074034"/>
            <a:ext cx="2290225" cy="157174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GB" sz="1800" dirty="0">
                <a:solidFill>
                  <a:schemeClr val="bg1"/>
                </a:solidFill>
                <a:latin typeface="Roboto Light" panose="02000000000000000000" pitchFamily="2" charset="0"/>
                <a:ea typeface="Open Sans Light" panose="020B0306030504020204" pitchFamily="34" charset="0"/>
                <a:cs typeface="Open Sans Light" panose="020B0306030504020204" pitchFamily="34" charset="0"/>
              </a:rPr>
              <a:t>What advantages do you have that others don’t,  for example, knowledge, skills, behaviours?</a:t>
            </a:r>
          </a:p>
        </p:txBody>
      </p:sp>
      <p:sp>
        <p:nvSpPr>
          <p:cNvPr id="30" name="TextBox 29">
            <a:extLst>
              <a:ext uri="{FF2B5EF4-FFF2-40B4-BE49-F238E27FC236}">
                <a16:creationId xmlns:a16="http://schemas.microsoft.com/office/drawing/2014/main" id="{C8C80C2F-3007-D845-A704-FD0692930489}"/>
              </a:ext>
            </a:extLst>
          </p:cNvPr>
          <p:cNvSpPr txBox="1"/>
          <p:nvPr/>
        </p:nvSpPr>
        <p:spPr>
          <a:xfrm>
            <a:off x="3983535" y="1665404"/>
            <a:ext cx="1212191" cy="353943"/>
          </a:xfrm>
          <a:prstGeom prst="rect">
            <a:avLst/>
          </a:prstGeom>
          <a:noFill/>
        </p:spPr>
        <p:txBody>
          <a:bodyPr wrap="none" rtlCol="0" anchor="ctr" anchorCtr="0">
            <a:spAutoFit/>
          </a:bodyPr>
          <a:lstStyle/>
          <a:p>
            <a:pPr algn="ctr"/>
            <a:r>
              <a:rPr lang="en-US" sz="1700" b="1" dirty="0">
                <a:solidFill>
                  <a:schemeClr val="bg1"/>
                </a:solidFill>
                <a:latin typeface="Oswald" panose="02000503000000000000" pitchFamily="2" charset="77"/>
                <a:ea typeface="League Spartan" charset="0"/>
                <a:cs typeface="Poppins" pitchFamily="2" charset="77"/>
              </a:rPr>
              <a:t>WEAKNESS</a:t>
            </a:r>
          </a:p>
        </p:txBody>
      </p:sp>
      <p:sp>
        <p:nvSpPr>
          <p:cNvPr id="31" name="Subtitle 2">
            <a:extLst>
              <a:ext uri="{FF2B5EF4-FFF2-40B4-BE49-F238E27FC236}">
                <a16:creationId xmlns:a16="http://schemas.microsoft.com/office/drawing/2014/main" id="{9A0DDB53-C193-8146-8D66-9F1291EE6F0D}"/>
              </a:ext>
            </a:extLst>
          </p:cNvPr>
          <p:cNvSpPr txBox="1">
            <a:spLocks/>
          </p:cNvSpPr>
          <p:nvPr/>
        </p:nvSpPr>
        <p:spPr>
          <a:xfrm>
            <a:off x="3444517" y="2074034"/>
            <a:ext cx="2290225" cy="1682546"/>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GB" sz="1800" dirty="0">
                <a:solidFill>
                  <a:schemeClr val="bg1"/>
                </a:solidFill>
                <a:latin typeface="Roboto Light" panose="02000000000000000000" pitchFamily="2" charset="0"/>
                <a:ea typeface="Open Sans Light" panose="020B0306030504020204" pitchFamily="34" charset="0"/>
                <a:cs typeface="Open Sans Light" panose="020B0306030504020204" pitchFamily="34" charset="0"/>
              </a:rPr>
              <a:t>Is there anything holding you  back in your field?</a:t>
            </a:r>
          </a:p>
          <a:p>
            <a:pPr>
              <a:lnSpc>
                <a:spcPts val="1850"/>
              </a:lnSpc>
            </a:pPr>
            <a:endParaRPr lang="en-GB" sz="1800" dirty="0">
              <a:solidFill>
                <a:schemeClr val="bg1"/>
              </a:solidFill>
              <a:latin typeface="Roboto Light" panose="02000000000000000000" pitchFamily="2" charset="0"/>
              <a:ea typeface="Open Sans Light" panose="020B0306030504020204" pitchFamily="34" charset="0"/>
              <a:cs typeface="Open Sans Light" panose="020B0306030504020204" pitchFamily="34" charset="0"/>
            </a:endParaRPr>
          </a:p>
          <a:p>
            <a:pPr>
              <a:lnSpc>
                <a:spcPts val="1850"/>
              </a:lnSpc>
            </a:pPr>
            <a:r>
              <a:rPr lang="en-GB" sz="1800" dirty="0">
                <a:solidFill>
                  <a:schemeClr val="bg1"/>
                </a:solidFill>
                <a:latin typeface="Roboto Light" panose="02000000000000000000" pitchFamily="2" charset="0"/>
                <a:ea typeface="Open Sans Light" panose="020B0306030504020204" pitchFamily="34" charset="0"/>
                <a:cs typeface="Open Sans Light" panose="020B0306030504020204" pitchFamily="34" charset="0"/>
              </a:rPr>
              <a:t>What are your areas of development?</a:t>
            </a:r>
            <a:endParaRPr lang="en-US" sz="1800" dirty="0">
              <a:solidFill>
                <a:schemeClr val="bg1"/>
              </a:solidFill>
              <a:latin typeface="Roboto Light" panose="02000000000000000000" pitchFamily="2" charset="0"/>
              <a:ea typeface="Open Sans Light" panose="020B0306030504020204" pitchFamily="34" charset="0"/>
              <a:cs typeface="Open Sans Light" panose="020B0306030504020204" pitchFamily="34" charset="0"/>
            </a:endParaRPr>
          </a:p>
        </p:txBody>
      </p:sp>
      <p:sp>
        <p:nvSpPr>
          <p:cNvPr id="32" name="TextBox 31">
            <a:extLst>
              <a:ext uri="{FF2B5EF4-FFF2-40B4-BE49-F238E27FC236}">
                <a16:creationId xmlns:a16="http://schemas.microsoft.com/office/drawing/2014/main" id="{5840974D-AFA0-B048-9644-C0ECF1E9267C}"/>
              </a:ext>
            </a:extLst>
          </p:cNvPr>
          <p:cNvSpPr txBox="1"/>
          <p:nvPr/>
        </p:nvSpPr>
        <p:spPr>
          <a:xfrm>
            <a:off x="6900898" y="1665404"/>
            <a:ext cx="1471878" cy="353943"/>
          </a:xfrm>
          <a:prstGeom prst="rect">
            <a:avLst/>
          </a:prstGeom>
          <a:noFill/>
        </p:spPr>
        <p:txBody>
          <a:bodyPr wrap="none" rtlCol="0" anchor="ctr" anchorCtr="0">
            <a:spAutoFit/>
          </a:bodyPr>
          <a:lstStyle/>
          <a:p>
            <a:pPr algn="ctr"/>
            <a:r>
              <a:rPr lang="en-US" sz="1700" b="1" dirty="0">
                <a:solidFill>
                  <a:schemeClr val="bg1"/>
                </a:solidFill>
                <a:latin typeface="Oswald" panose="02000503000000000000" pitchFamily="2" charset="77"/>
                <a:ea typeface="League Spartan" charset="0"/>
                <a:cs typeface="Poppins" pitchFamily="2" charset="77"/>
              </a:rPr>
              <a:t>OPPORTUNITY</a:t>
            </a:r>
          </a:p>
        </p:txBody>
      </p:sp>
      <p:sp>
        <p:nvSpPr>
          <p:cNvPr id="33" name="Subtitle 2">
            <a:extLst>
              <a:ext uri="{FF2B5EF4-FFF2-40B4-BE49-F238E27FC236}">
                <a16:creationId xmlns:a16="http://schemas.microsoft.com/office/drawing/2014/main" id="{155B9B3A-6EC3-3D45-BE37-1CB04CC03AA8}"/>
              </a:ext>
            </a:extLst>
          </p:cNvPr>
          <p:cNvSpPr txBox="1">
            <a:spLocks/>
          </p:cNvSpPr>
          <p:nvPr/>
        </p:nvSpPr>
        <p:spPr>
          <a:xfrm>
            <a:off x="6491723" y="2074034"/>
            <a:ext cx="2290225" cy="1328090"/>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US" sz="1800" dirty="0">
                <a:solidFill>
                  <a:schemeClr val="bg1"/>
                </a:solidFill>
                <a:latin typeface="Roboto Light" panose="02000000000000000000" pitchFamily="2" charset="0"/>
                <a:ea typeface="Open Sans Light" panose="020B0306030504020204" pitchFamily="34" charset="0"/>
                <a:cs typeface="Open Sans Light" panose="020B0306030504020204" pitchFamily="34" charset="0"/>
              </a:rPr>
              <a:t>What opportunities are presenting themselves to you to grow and develop.</a:t>
            </a:r>
          </a:p>
        </p:txBody>
      </p:sp>
      <p:sp>
        <p:nvSpPr>
          <p:cNvPr id="34" name="TextBox 33">
            <a:extLst>
              <a:ext uri="{FF2B5EF4-FFF2-40B4-BE49-F238E27FC236}">
                <a16:creationId xmlns:a16="http://schemas.microsoft.com/office/drawing/2014/main" id="{6F654A99-E042-A94A-A759-F0B4AB09166A}"/>
              </a:ext>
            </a:extLst>
          </p:cNvPr>
          <p:cNvSpPr txBox="1"/>
          <p:nvPr/>
        </p:nvSpPr>
        <p:spPr>
          <a:xfrm>
            <a:off x="10174905" y="1665404"/>
            <a:ext cx="892937" cy="353943"/>
          </a:xfrm>
          <a:prstGeom prst="rect">
            <a:avLst/>
          </a:prstGeom>
          <a:noFill/>
        </p:spPr>
        <p:txBody>
          <a:bodyPr wrap="none" rtlCol="0" anchor="ctr" anchorCtr="0">
            <a:spAutoFit/>
          </a:bodyPr>
          <a:lstStyle/>
          <a:p>
            <a:pPr algn="ctr"/>
            <a:r>
              <a:rPr lang="en-US" sz="1700" b="1" dirty="0">
                <a:solidFill>
                  <a:schemeClr val="bg1"/>
                </a:solidFill>
                <a:latin typeface="Oswald" panose="02000503000000000000" pitchFamily="2" charset="77"/>
                <a:ea typeface="League Spartan" charset="0"/>
                <a:cs typeface="Poppins" pitchFamily="2" charset="77"/>
              </a:rPr>
              <a:t>THREAT</a:t>
            </a:r>
          </a:p>
        </p:txBody>
      </p:sp>
      <p:sp>
        <p:nvSpPr>
          <p:cNvPr id="35" name="Subtitle 2">
            <a:extLst>
              <a:ext uri="{FF2B5EF4-FFF2-40B4-BE49-F238E27FC236}">
                <a16:creationId xmlns:a16="http://schemas.microsoft.com/office/drawing/2014/main" id="{10C791C5-2ECB-7E48-8BC2-54FCC586D5E4}"/>
              </a:ext>
            </a:extLst>
          </p:cNvPr>
          <p:cNvSpPr txBox="1">
            <a:spLocks/>
          </p:cNvSpPr>
          <p:nvPr/>
        </p:nvSpPr>
        <p:spPr>
          <a:xfrm>
            <a:off x="9476260" y="2074034"/>
            <a:ext cx="2290225" cy="1084434"/>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US" sz="1800" dirty="0">
                <a:solidFill>
                  <a:schemeClr val="bg1"/>
                </a:solidFill>
                <a:latin typeface="Roboto Light" panose="02000000000000000000" pitchFamily="2" charset="0"/>
                <a:ea typeface="Open Sans Light" panose="020B0306030504020204" pitchFamily="34" charset="0"/>
                <a:cs typeface="Open Sans Light" panose="020B0306030504020204" pitchFamily="34" charset="0"/>
              </a:rPr>
              <a:t>Is there anything holding you back which is out of your control.</a:t>
            </a:r>
          </a:p>
        </p:txBody>
      </p:sp>
    </p:spTree>
    <p:extLst>
      <p:ext uri="{BB962C8B-B14F-4D97-AF65-F5344CB8AC3E}">
        <p14:creationId xmlns:p14="http://schemas.microsoft.com/office/powerpoint/2010/main" val="4024115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31AC-0656-45F6-8712-B5FAD5BB81E4}"/>
              </a:ext>
            </a:extLst>
          </p:cNvPr>
          <p:cNvSpPr>
            <a:spLocks noGrp="1"/>
          </p:cNvSpPr>
          <p:nvPr>
            <p:ph type="title"/>
          </p:nvPr>
        </p:nvSpPr>
        <p:spPr>
          <a:xfrm>
            <a:off x="411767" y="629266"/>
            <a:ext cx="3742658" cy="1622321"/>
          </a:xfrm>
        </p:spPr>
        <p:txBody>
          <a:bodyPr>
            <a:normAutofit/>
          </a:bodyPr>
          <a:lstStyle/>
          <a:p>
            <a:r>
              <a:rPr lang="en-GB" dirty="0"/>
              <a:t>Emotional Intelligence</a:t>
            </a:r>
          </a:p>
        </p:txBody>
      </p:sp>
      <p:sp>
        <p:nvSpPr>
          <p:cNvPr id="3" name="Content Placeholder 2">
            <a:extLst>
              <a:ext uri="{FF2B5EF4-FFF2-40B4-BE49-F238E27FC236}">
                <a16:creationId xmlns:a16="http://schemas.microsoft.com/office/drawing/2014/main" id="{625D4900-988E-4008-8656-DC437F45B565}"/>
              </a:ext>
            </a:extLst>
          </p:cNvPr>
          <p:cNvSpPr>
            <a:spLocks noGrp="1"/>
          </p:cNvSpPr>
          <p:nvPr>
            <p:ph idx="1"/>
          </p:nvPr>
        </p:nvSpPr>
        <p:spPr>
          <a:xfrm>
            <a:off x="648931" y="2438400"/>
            <a:ext cx="3505494" cy="3785419"/>
          </a:xfrm>
        </p:spPr>
        <p:txBody>
          <a:bodyPr>
            <a:normAutofit/>
          </a:bodyPr>
          <a:lstStyle/>
          <a:p>
            <a:endParaRPr lang="en-GB" sz="2000" dirty="0"/>
          </a:p>
          <a:p>
            <a:endParaRPr lang="en-GB" sz="2000" dirty="0"/>
          </a:p>
        </p:txBody>
      </p:sp>
      <p:sp>
        <p:nvSpPr>
          <p:cNvPr id="31" name="Rectangle 3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Diagram&#10;&#10;Description automatically generated">
            <a:extLst>
              <a:ext uri="{FF2B5EF4-FFF2-40B4-BE49-F238E27FC236}">
                <a16:creationId xmlns:a16="http://schemas.microsoft.com/office/drawing/2014/main" id="{A5E796CB-E412-41C1-B66E-84FAB50A6AF8}"/>
              </a:ext>
            </a:extLst>
          </p:cNvPr>
          <p:cNvPicPr>
            <a:picLocks noChangeAspect="1"/>
          </p:cNvPicPr>
          <p:nvPr/>
        </p:nvPicPr>
        <p:blipFill>
          <a:blip r:embed="rId2"/>
          <a:stretch>
            <a:fillRect/>
          </a:stretch>
        </p:blipFill>
        <p:spPr>
          <a:xfrm>
            <a:off x="5528714" y="807593"/>
            <a:ext cx="5773627" cy="5239568"/>
          </a:xfrm>
          <a:prstGeom prst="rect">
            <a:avLst/>
          </a:prstGeom>
          <a:effectLst/>
        </p:spPr>
      </p:pic>
      <p:sp>
        <p:nvSpPr>
          <p:cNvPr id="10" name="TextBox 9">
            <a:extLst>
              <a:ext uri="{FF2B5EF4-FFF2-40B4-BE49-F238E27FC236}">
                <a16:creationId xmlns:a16="http://schemas.microsoft.com/office/drawing/2014/main" id="{E183A5F3-B432-42D3-A36B-6D3BD3EF0D6F}"/>
              </a:ext>
            </a:extLst>
          </p:cNvPr>
          <p:cNvSpPr txBox="1"/>
          <p:nvPr/>
        </p:nvSpPr>
        <p:spPr>
          <a:xfrm>
            <a:off x="484214" y="2554162"/>
            <a:ext cx="3742659" cy="3570208"/>
          </a:xfrm>
          <a:prstGeom prst="rect">
            <a:avLst/>
          </a:prstGeom>
          <a:noFill/>
        </p:spPr>
        <p:txBody>
          <a:bodyPr wrap="square">
            <a:spAutoFit/>
          </a:bodyPr>
          <a:lstStyle/>
          <a:p>
            <a:pPr>
              <a:spcAft>
                <a:spcPts val="600"/>
              </a:spcAft>
            </a:pPr>
            <a:r>
              <a:rPr lang="en-GB" sz="2400" dirty="0">
                <a:solidFill>
                  <a:srgbClr val="151515"/>
                </a:solidFill>
                <a:effectLst/>
                <a:ea typeface="Calibri" panose="020F0502020204030204" pitchFamily="34" charset="0"/>
              </a:rPr>
              <a:t>Emotional Intelligence a flexible set of skills that can be acquired and improved with practice -- you can develop high emotional intelligence even if you aren’t born with it.’</a:t>
            </a:r>
          </a:p>
          <a:p>
            <a:pPr>
              <a:spcAft>
                <a:spcPts val="600"/>
              </a:spcAft>
            </a:pPr>
            <a:endParaRPr lang="en-GB" sz="2400" dirty="0">
              <a:solidFill>
                <a:srgbClr val="151515"/>
              </a:solidFill>
              <a:ea typeface="Calibri" panose="020F0502020204030204" pitchFamily="34" charset="0"/>
            </a:endParaRPr>
          </a:p>
          <a:p>
            <a:pPr algn="r">
              <a:spcAft>
                <a:spcPts val="600"/>
              </a:spcAft>
            </a:pPr>
            <a:r>
              <a:rPr lang="en-GB" sz="2400" dirty="0">
                <a:solidFill>
                  <a:srgbClr val="151515"/>
                </a:solidFill>
                <a:effectLst/>
                <a:ea typeface="Calibri" panose="020F0502020204030204" pitchFamily="34" charset="0"/>
              </a:rPr>
              <a:t> (Bradberry, 2014) </a:t>
            </a:r>
            <a:endParaRPr lang="en-GB" sz="2400" dirty="0">
              <a:solidFill>
                <a:srgbClr val="151515"/>
              </a:solidFill>
            </a:endParaRPr>
          </a:p>
        </p:txBody>
      </p:sp>
    </p:spTree>
    <p:extLst>
      <p:ext uri="{BB962C8B-B14F-4D97-AF65-F5344CB8AC3E}">
        <p14:creationId xmlns:p14="http://schemas.microsoft.com/office/powerpoint/2010/main" val="899278473"/>
      </p:ext>
    </p:extLst>
  </p:cSld>
  <p:clrMapOvr>
    <a:masterClrMapping/>
  </p:clrMapOvr>
</p:sld>
</file>

<file path=ppt/theme/theme1.xml><?xml version="1.0" encoding="utf-8"?>
<a:theme xmlns:a="http://schemas.openxmlformats.org/drawingml/2006/main" name="1_Office Theme">
  <a:themeElements>
    <a:clrScheme name="IGPIA - Theme 06 - Light">
      <a:dk1>
        <a:srgbClr val="B3B3B3"/>
      </a:dk1>
      <a:lt1>
        <a:srgbClr val="FFFFFF"/>
      </a:lt1>
      <a:dk2>
        <a:srgbClr val="1C2835"/>
      </a:dk2>
      <a:lt2>
        <a:srgbClr val="FFFFFF"/>
      </a:lt2>
      <a:accent1>
        <a:srgbClr val="1073A3"/>
      </a:accent1>
      <a:accent2>
        <a:srgbClr val="2DADE0"/>
      </a:accent2>
      <a:accent3>
        <a:srgbClr val="6ACEE3"/>
      </a:accent3>
      <a:accent4>
        <a:srgbClr val="61DDA8"/>
      </a:accent4>
      <a:accent5>
        <a:srgbClr val="FFD253"/>
      </a:accent5>
      <a:accent6>
        <a:srgbClr val="FF8F10"/>
      </a:accent6>
      <a:hlink>
        <a:srgbClr val="F33B48"/>
      </a:hlink>
      <a:folHlink>
        <a:srgbClr val="FFC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2_Office Theme">
  <a:themeElements>
    <a:clrScheme name="Custom 2">
      <a:dk1>
        <a:srgbClr val="AAAAAA"/>
      </a:dk1>
      <a:lt1>
        <a:srgbClr val="FFFFFF"/>
      </a:lt1>
      <a:dk2>
        <a:srgbClr val="08204C"/>
      </a:dk2>
      <a:lt2>
        <a:srgbClr val="F6F7FA"/>
      </a:lt2>
      <a:accent1>
        <a:srgbClr val="165AB6"/>
      </a:accent1>
      <a:accent2>
        <a:srgbClr val="1B8BCD"/>
      </a:accent2>
      <a:accent3>
        <a:srgbClr val="27C7CF"/>
      </a:accent3>
      <a:accent4>
        <a:srgbClr val="27C78A"/>
      </a:accent4>
      <a:accent5>
        <a:srgbClr val="70C456"/>
      </a:accent5>
      <a:accent6>
        <a:srgbClr val="CAC9D0"/>
      </a:accent6>
      <a:hlink>
        <a:srgbClr val="216BA9"/>
      </a:hlink>
      <a:folHlink>
        <a:srgbClr val="1FB18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1042</TotalTime>
  <Words>1461</Words>
  <Application>Microsoft Office PowerPoint</Application>
  <PresentationFormat>Widescreen</PresentationFormat>
  <Paragraphs>246</Paragraphs>
  <Slides>27</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27</vt:i4>
      </vt:variant>
    </vt:vector>
  </HeadingPairs>
  <TitlesOfParts>
    <vt:vector size="39" baseType="lpstr">
      <vt:lpstr>Arial</vt:lpstr>
      <vt:lpstr>Arial Black</vt:lpstr>
      <vt:lpstr>Calibri</vt:lpstr>
      <vt:lpstr>Calibri Light</vt:lpstr>
      <vt:lpstr>Lato Light</vt:lpstr>
      <vt:lpstr>Oswald</vt:lpstr>
      <vt:lpstr>Poppins</vt:lpstr>
      <vt:lpstr>Poppins Light</vt:lpstr>
      <vt:lpstr>Poppins Medium</vt:lpstr>
      <vt:lpstr>Roboto Light</vt:lpstr>
      <vt:lpstr>1_Office Theme</vt:lpstr>
      <vt:lpstr>2_Office Theme</vt:lpstr>
      <vt:lpstr>PowerPoint Presentation</vt:lpstr>
      <vt:lpstr>How People Learn </vt:lpstr>
      <vt:lpstr>PowerPoint Presentation</vt:lpstr>
      <vt:lpstr>Leadership</vt:lpstr>
      <vt:lpstr>PowerPoint Presentation</vt:lpstr>
      <vt:lpstr>7 Key Leadership  Self-Awareness Skills</vt:lpstr>
      <vt:lpstr>Exercise  </vt:lpstr>
      <vt:lpstr>PowerPoint Presentation</vt:lpstr>
      <vt:lpstr>Emotional Intelligence</vt:lpstr>
      <vt:lpstr>PowerPoint Presentation</vt:lpstr>
      <vt:lpstr>PowerPoint Presentation</vt:lpstr>
      <vt:lpstr>Entrepreneurial Leadership </vt:lpstr>
      <vt:lpstr>Resilience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vt:lpstr>
      <vt:lpstr>PowerPoint Presentation</vt:lpstr>
      <vt:lpstr>Reflection</vt:lpstr>
      <vt:lpstr>Feedback</vt:lpstr>
      <vt:lpstr>PowerPoint Presentation</vt:lpstr>
      <vt:lpstr>Personality Types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Janice Beckles</dc:creator>
  <cp:lastModifiedBy>Janice Beckles</cp:lastModifiedBy>
  <cp:revision>73</cp:revision>
  <dcterms:created xsi:type="dcterms:W3CDTF">2021-02-10T23:49:47Z</dcterms:created>
  <dcterms:modified xsi:type="dcterms:W3CDTF">2021-09-28T13:46:28Z</dcterms:modified>
</cp:coreProperties>
</file>