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Lst>
  <p:notesMasterIdLst>
    <p:notesMasterId r:id="rId25"/>
  </p:notesMasterIdLst>
  <p:handoutMasterIdLst>
    <p:handoutMasterId r:id="rId26"/>
  </p:handoutMasterIdLst>
  <p:sldIdLst>
    <p:sldId id="256" r:id="rId5"/>
    <p:sldId id="321" r:id="rId6"/>
    <p:sldId id="400" r:id="rId7"/>
    <p:sldId id="358" r:id="rId8"/>
    <p:sldId id="381" r:id="rId9"/>
    <p:sldId id="396" r:id="rId10"/>
    <p:sldId id="401" r:id="rId11"/>
    <p:sldId id="397" r:id="rId12"/>
    <p:sldId id="370" r:id="rId13"/>
    <p:sldId id="371" r:id="rId14"/>
    <p:sldId id="394" r:id="rId15"/>
    <p:sldId id="402" r:id="rId16"/>
    <p:sldId id="399" r:id="rId17"/>
    <p:sldId id="404" r:id="rId18"/>
    <p:sldId id="405" r:id="rId19"/>
    <p:sldId id="406" r:id="rId20"/>
    <p:sldId id="408" r:id="rId21"/>
    <p:sldId id="403" r:id="rId22"/>
    <p:sldId id="409" r:id="rId23"/>
    <p:sldId id="398" r:id="rId24"/>
  </p:sldIdLst>
  <p:sldSz cx="9144000" cy="6858000" type="screen4x3"/>
  <p:notesSz cx="6819900" cy="99187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4">
          <p15:clr>
            <a:srgbClr val="A4A3A4"/>
          </p15:clr>
        </p15:guide>
        <p15:guide id="2" pos="214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66"/>
    <a:srgbClr val="548457"/>
    <a:srgbClr val="B9D300"/>
    <a:srgbClr val="0D6826"/>
    <a:srgbClr val="5B97B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5BA938-8C11-2FE1-0FB1-6F175E5DDDDA}" v="694" dt="2020-10-26T16:55:56.961"/>
    <p1510:client id="{DA00874B-7AA7-825A-801B-3449DAF68BFA}" v="344" dt="2020-10-26T16:16:11.2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87666" autoAdjust="0"/>
  </p:normalViewPr>
  <p:slideViewPr>
    <p:cSldViewPr>
      <p:cViewPr varScale="1">
        <p:scale>
          <a:sx n="67" d="100"/>
          <a:sy n="67" d="100"/>
        </p:scale>
        <p:origin x="1061" y="19"/>
      </p:cViewPr>
      <p:guideLst>
        <p:guide orient="horz" pos="2160"/>
        <p:guide pos="2880"/>
      </p:guideLst>
    </p:cSldViewPr>
  </p:slideViewPr>
  <p:outlineViewPr>
    <p:cViewPr>
      <p:scale>
        <a:sx n="33" d="100"/>
        <a:sy n="33" d="100"/>
      </p:scale>
      <p:origin x="48" y="1368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35" d="100"/>
          <a:sy n="35" d="100"/>
        </p:scale>
        <p:origin x="-2290" y="-82"/>
      </p:cViewPr>
      <p:guideLst>
        <p:guide orient="horz" pos="3124"/>
        <p:guide pos="2149"/>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inson, Julie" userId="S::julie.robinson@islington.gov.uk::09480c21-a792-4f35-9038-0a976c15d73e" providerId="AD" clId="Web-{DA00874B-7AA7-825A-801B-3449DAF68BFA}"/>
    <pc:docChg chg="addSld delSld modSld">
      <pc:chgData name="Robinson, Julie" userId="S::julie.robinson@islington.gov.uk::09480c21-a792-4f35-9038-0a976c15d73e" providerId="AD" clId="Web-{DA00874B-7AA7-825A-801B-3449DAF68BFA}" dt="2020-10-26T16:16:11.280" v="338" actId="20577"/>
      <pc:docMkLst>
        <pc:docMk/>
      </pc:docMkLst>
      <pc:sldChg chg="modSp">
        <pc:chgData name="Robinson, Julie" userId="S::julie.robinson@islington.gov.uk::09480c21-a792-4f35-9038-0a976c15d73e" providerId="AD" clId="Web-{DA00874B-7AA7-825A-801B-3449DAF68BFA}" dt="2020-10-26T15:57:13.587" v="6" actId="20577"/>
        <pc:sldMkLst>
          <pc:docMk/>
          <pc:sldMk cId="0" sldId="256"/>
        </pc:sldMkLst>
        <pc:spChg chg="mod">
          <ac:chgData name="Robinson, Julie" userId="S::julie.robinson@islington.gov.uk::09480c21-a792-4f35-9038-0a976c15d73e" providerId="AD" clId="Web-{DA00874B-7AA7-825A-801B-3449DAF68BFA}" dt="2020-10-26T15:57:13.587" v="6" actId="20577"/>
          <ac:spMkLst>
            <pc:docMk/>
            <pc:sldMk cId="0" sldId="256"/>
            <ac:spMk id="3074" creationId="{1003ECF1-6426-4D3A-88D5-D8C1F143C778}"/>
          </ac:spMkLst>
        </pc:spChg>
      </pc:sldChg>
      <pc:sldChg chg="modSp">
        <pc:chgData name="Robinson, Julie" userId="S::julie.robinson@islington.gov.uk::09480c21-a792-4f35-9038-0a976c15d73e" providerId="AD" clId="Web-{DA00874B-7AA7-825A-801B-3449DAF68BFA}" dt="2020-10-26T15:58:46.557" v="22" actId="20577"/>
        <pc:sldMkLst>
          <pc:docMk/>
          <pc:sldMk cId="0" sldId="321"/>
        </pc:sldMkLst>
        <pc:spChg chg="mod">
          <ac:chgData name="Robinson, Julie" userId="S::julie.robinson@islington.gov.uk::09480c21-a792-4f35-9038-0a976c15d73e" providerId="AD" clId="Web-{DA00874B-7AA7-825A-801B-3449DAF68BFA}" dt="2020-10-26T15:58:46.557" v="22" actId="20577"/>
          <ac:spMkLst>
            <pc:docMk/>
            <pc:sldMk cId="0" sldId="321"/>
            <ac:spMk id="7171" creationId="{1DF8DF43-20C3-4F9B-ADED-A29ED8CE7431}"/>
          </ac:spMkLst>
        </pc:spChg>
      </pc:sldChg>
      <pc:sldChg chg="del">
        <pc:chgData name="Robinson, Julie" userId="S::julie.robinson@islington.gov.uk::09480c21-a792-4f35-9038-0a976c15d73e" providerId="AD" clId="Web-{DA00874B-7AA7-825A-801B-3449DAF68BFA}" dt="2020-10-26T15:58:47.370" v="23"/>
        <pc:sldMkLst>
          <pc:docMk/>
          <pc:sldMk cId="0" sldId="357"/>
        </pc:sldMkLst>
      </pc:sldChg>
      <pc:sldChg chg="modSp">
        <pc:chgData name="Robinson, Julie" userId="S::julie.robinson@islington.gov.uk::09480c21-a792-4f35-9038-0a976c15d73e" providerId="AD" clId="Web-{DA00874B-7AA7-825A-801B-3449DAF68BFA}" dt="2020-10-26T16:16:11.280" v="338" actId="20577"/>
        <pc:sldMkLst>
          <pc:docMk/>
          <pc:sldMk cId="0" sldId="371"/>
        </pc:sldMkLst>
        <pc:spChg chg="mod">
          <ac:chgData name="Robinson, Julie" userId="S::julie.robinson@islington.gov.uk::09480c21-a792-4f35-9038-0a976c15d73e" providerId="AD" clId="Web-{DA00874B-7AA7-825A-801B-3449DAF68BFA}" dt="2020-10-26T16:13:39.230" v="225" actId="20577"/>
          <ac:spMkLst>
            <pc:docMk/>
            <pc:sldMk cId="0" sldId="371"/>
            <ac:spMk id="15362" creationId="{02FD8582-41BD-4857-8584-C8768E32E04F}"/>
          </ac:spMkLst>
        </pc:spChg>
        <pc:spChg chg="mod">
          <ac:chgData name="Robinson, Julie" userId="S::julie.robinson@islington.gov.uk::09480c21-a792-4f35-9038-0a976c15d73e" providerId="AD" clId="Web-{DA00874B-7AA7-825A-801B-3449DAF68BFA}" dt="2020-10-26T16:16:11.280" v="338" actId="20577"/>
          <ac:spMkLst>
            <pc:docMk/>
            <pc:sldMk cId="0" sldId="371"/>
            <ac:spMk id="39939" creationId="{E53CC635-F10B-4CE8-9D36-1DFA7CB99E92}"/>
          </ac:spMkLst>
        </pc:spChg>
      </pc:sldChg>
      <pc:sldChg chg="modSp">
        <pc:chgData name="Robinson, Julie" userId="S::julie.robinson@islington.gov.uk::09480c21-a792-4f35-9038-0a976c15d73e" providerId="AD" clId="Web-{DA00874B-7AA7-825A-801B-3449DAF68BFA}" dt="2020-10-26T15:59:09.573" v="24" actId="20577"/>
        <pc:sldMkLst>
          <pc:docMk/>
          <pc:sldMk cId="0" sldId="381"/>
        </pc:sldMkLst>
        <pc:spChg chg="mod">
          <ac:chgData name="Robinson, Julie" userId="S::julie.robinson@islington.gov.uk::09480c21-a792-4f35-9038-0a976c15d73e" providerId="AD" clId="Web-{DA00874B-7AA7-825A-801B-3449DAF68BFA}" dt="2020-10-26T15:59:09.573" v="24" actId="20577"/>
          <ac:spMkLst>
            <pc:docMk/>
            <pc:sldMk cId="0" sldId="381"/>
            <ac:spMk id="13315" creationId="{E4E35517-528C-432D-B4C8-4BDF020646D1}"/>
          </ac:spMkLst>
        </pc:spChg>
      </pc:sldChg>
      <pc:sldChg chg="modSp new del">
        <pc:chgData name="Robinson, Julie" userId="S::julie.robinson@islington.gov.uk::09480c21-a792-4f35-9038-0a976c15d73e" providerId="AD" clId="Web-{DA00874B-7AA7-825A-801B-3449DAF68BFA}" dt="2020-10-26T16:03:16.937" v="224"/>
        <pc:sldMkLst>
          <pc:docMk/>
          <pc:sldMk cId="3159366282" sldId="395"/>
        </pc:sldMkLst>
        <pc:spChg chg="mod">
          <ac:chgData name="Robinson, Julie" userId="S::julie.robinson@islington.gov.uk::09480c21-a792-4f35-9038-0a976c15d73e" providerId="AD" clId="Web-{DA00874B-7AA7-825A-801B-3449DAF68BFA}" dt="2020-10-26T15:59:27.402" v="27" actId="20577"/>
          <ac:spMkLst>
            <pc:docMk/>
            <pc:sldMk cId="3159366282" sldId="395"/>
            <ac:spMk id="3" creationId="{7EA6AF16-D338-4DB7-811A-271BE2B9E9F6}"/>
          </ac:spMkLst>
        </pc:spChg>
      </pc:sldChg>
      <pc:sldChg chg="modSp add replId">
        <pc:chgData name="Robinson, Julie" userId="S::julie.robinson@islington.gov.uk::09480c21-a792-4f35-9038-0a976c15d73e" providerId="AD" clId="Web-{DA00874B-7AA7-825A-801B-3449DAF68BFA}" dt="2020-10-26T16:02:40.718" v="205" actId="20577"/>
        <pc:sldMkLst>
          <pc:docMk/>
          <pc:sldMk cId="204537089" sldId="396"/>
        </pc:sldMkLst>
        <pc:spChg chg="mod">
          <ac:chgData name="Robinson, Julie" userId="S::julie.robinson@islington.gov.uk::09480c21-a792-4f35-9038-0a976c15d73e" providerId="AD" clId="Web-{DA00874B-7AA7-825A-801B-3449DAF68BFA}" dt="2020-10-26T15:59:38.574" v="30" actId="20577"/>
          <ac:spMkLst>
            <pc:docMk/>
            <pc:sldMk cId="204537089" sldId="396"/>
            <ac:spMk id="11266" creationId="{1881035B-15DC-4E49-95D2-5542D0491492}"/>
          </ac:spMkLst>
        </pc:spChg>
        <pc:spChg chg="mod">
          <ac:chgData name="Robinson, Julie" userId="S::julie.robinson@islington.gov.uk::09480c21-a792-4f35-9038-0a976c15d73e" providerId="AD" clId="Web-{DA00874B-7AA7-825A-801B-3449DAF68BFA}" dt="2020-10-26T16:02:40.718" v="205" actId="20577"/>
          <ac:spMkLst>
            <pc:docMk/>
            <pc:sldMk cId="204537089" sldId="396"/>
            <ac:spMk id="13315" creationId="{E4E35517-528C-432D-B4C8-4BDF020646D1}"/>
          </ac:spMkLst>
        </pc:spChg>
      </pc:sldChg>
      <pc:sldChg chg="modSp add replId">
        <pc:chgData name="Robinson, Julie" userId="S::julie.robinson@islington.gov.uk::09480c21-a792-4f35-9038-0a976c15d73e" providerId="AD" clId="Web-{DA00874B-7AA7-825A-801B-3449DAF68BFA}" dt="2020-10-26T16:03:14.453" v="223" actId="20577"/>
        <pc:sldMkLst>
          <pc:docMk/>
          <pc:sldMk cId="2213646487" sldId="397"/>
        </pc:sldMkLst>
        <pc:spChg chg="mod">
          <ac:chgData name="Robinson, Julie" userId="S::julie.robinson@islington.gov.uk::09480c21-a792-4f35-9038-0a976c15d73e" providerId="AD" clId="Web-{DA00874B-7AA7-825A-801B-3449DAF68BFA}" dt="2020-10-26T16:02:56.671" v="208" actId="20577"/>
          <ac:spMkLst>
            <pc:docMk/>
            <pc:sldMk cId="2213646487" sldId="397"/>
            <ac:spMk id="11266" creationId="{1881035B-15DC-4E49-95D2-5542D0491492}"/>
          </ac:spMkLst>
        </pc:spChg>
        <pc:spChg chg="mod">
          <ac:chgData name="Robinson, Julie" userId="S::julie.robinson@islington.gov.uk::09480c21-a792-4f35-9038-0a976c15d73e" providerId="AD" clId="Web-{DA00874B-7AA7-825A-801B-3449DAF68BFA}" dt="2020-10-26T16:03:14.453" v="223" actId="20577"/>
          <ac:spMkLst>
            <pc:docMk/>
            <pc:sldMk cId="2213646487" sldId="397"/>
            <ac:spMk id="13315" creationId="{E4E35517-528C-432D-B4C8-4BDF020646D1}"/>
          </ac:spMkLst>
        </pc:spChg>
      </pc:sldChg>
    </pc:docChg>
  </pc:docChgLst>
  <pc:docChgLst>
    <pc:chgData name="Robinson, Julie" userId="S::julie.robinson@islington.gov.uk::09480c21-a792-4f35-9038-0a976c15d73e" providerId="AD" clId="Web-{AC5BA938-8C11-2FE1-0FB1-6F175E5DDDDA}"/>
    <pc:docChg chg="addSld delSld modSld sldOrd">
      <pc:chgData name="Robinson, Julie" userId="S::julie.robinson@islington.gov.uk::09480c21-a792-4f35-9038-0a976c15d73e" providerId="AD" clId="Web-{AC5BA938-8C11-2FE1-0FB1-6F175E5DDDDA}" dt="2020-10-26T16:55:56.961" v="685"/>
      <pc:docMkLst>
        <pc:docMk/>
      </pc:docMkLst>
      <pc:sldChg chg="modSp">
        <pc:chgData name="Robinson, Julie" userId="S::julie.robinson@islington.gov.uk::09480c21-a792-4f35-9038-0a976c15d73e" providerId="AD" clId="Web-{AC5BA938-8C11-2FE1-0FB1-6F175E5DDDDA}" dt="2020-10-26T16:21:47.370" v="151" actId="20577"/>
        <pc:sldMkLst>
          <pc:docMk/>
          <pc:sldMk cId="0" sldId="256"/>
        </pc:sldMkLst>
        <pc:spChg chg="mod">
          <ac:chgData name="Robinson, Julie" userId="S::julie.robinson@islington.gov.uk::09480c21-a792-4f35-9038-0a976c15d73e" providerId="AD" clId="Web-{AC5BA938-8C11-2FE1-0FB1-6F175E5DDDDA}" dt="2020-10-26T16:21:47.370" v="151" actId="20577"/>
          <ac:spMkLst>
            <pc:docMk/>
            <pc:sldMk cId="0" sldId="256"/>
            <ac:spMk id="3074" creationId="{1003ECF1-6426-4D3A-88D5-D8C1F143C778}"/>
          </ac:spMkLst>
        </pc:spChg>
      </pc:sldChg>
      <pc:sldChg chg="modSp">
        <pc:chgData name="Robinson, Julie" userId="S::julie.robinson@islington.gov.uk::09480c21-a792-4f35-9038-0a976c15d73e" providerId="AD" clId="Web-{AC5BA938-8C11-2FE1-0FB1-6F175E5DDDDA}" dt="2020-10-26T16:18:28.291" v="78" actId="20577"/>
        <pc:sldMkLst>
          <pc:docMk/>
          <pc:sldMk cId="0" sldId="371"/>
        </pc:sldMkLst>
        <pc:spChg chg="mod">
          <ac:chgData name="Robinson, Julie" userId="S::julie.robinson@islington.gov.uk::09480c21-a792-4f35-9038-0a976c15d73e" providerId="AD" clId="Web-{AC5BA938-8C11-2FE1-0FB1-6F175E5DDDDA}" dt="2020-10-26T16:18:28.291" v="78" actId="20577"/>
          <ac:spMkLst>
            <pc:docMk/>
            <pc:sldMk cId="0" sldId="371"/>
            <ac:spMk id="39939" creationId="{E53CC635-F10B-4CE8-9D36-1DFA7CB99E92}"/>
          </ac:spMkLst>
        </pc:spChg>
      </pc:sldChg>
      <pc:sldChg chg="del">
        <pc:chgData name="Robinson, Julie" userId="S::julie.robinson@islington.gov.uk::09480c21-a792-4f35-9038-0a976c15d73e" providerId="AD" clId="Web-{AC5BA938-8C11-2FE1-0FB1-6F175E5DDDDA}" dt="2020-10-26T16:18:33.479" v="79"/>
        <pc:sldMkLst>
          <pc:docMk/>
          <pc:sldMk cId="0" sldId="382"/>
        </pc:sldMkLst>
      </pc:sldChg>
      <pc:sldChg chg="del">
        <pc:chgData name="Robinson, Julie" userId="S::julie.robinson@islington.gov.uk::09480c21-a792-4f35-9038-0a976c15d73e" providerId="AD" clId="Web-{AC5BA938-8C11-2FE1-0FB1-6F175E5DDDDA}" dt="2020-10-26T16:18:38.229" v="84"/>
        <pc:sldMkLst>
          <pc:docMk/>
          <pc:sldMk cId="0" sldId="383"/>
        </pc:sldMkLst>
      </pc:sldChg>
      <pc:sldChg chg="del">
        <pc:chgData name="Robinson, Julie" userId="S::julie.robinson@islington.gov.uk::09480c21-a792-4f35-9038-0a976c15d73e" providerId="AD" clId="Web-{AC5BA938-8C11-2FE1-0FB1-6F175E5DDDDA}" dt="2020-10-26T16:18:34.385" v="80"/>
        <pc:sldMkLst>
          <pc:docMk/>
          <pc:sldMk cId="0" sldId="384"/>
        </pc:sldMkLst>
      </pc:sldChg>
      <pc:sldChg chg="del">
        <pc:chgData name="Robinson, Julie" userId="S::julie.robinson@islington.gov.uk::09480c21-a792-4f35-9038-0a976c15d73e" providerId="AD" clId="Web-{AC5BA938-8C11-2FE1-0FB1-6F175E5DDDDA}" dt="2020-10-26T16:18:55.713" v="88"/>
        <pc:sldMkLst>
          <pc:docMk/>
          <pc:sldMk cId="0" sldId="386"/>
        </pc:sldMkLst>
      </pc:sldChg>
      <pc:sldChg chg="del">
        <pc:chgData name="Robinson, Julie" userId="S::julie.robinson@islington.gov.uk::09480c21-a792-4f35-9038-0a976c15d73e" providerId="AD" clId="Web-{AC5BA938-8C11-2FE1-0FB1-6F175E5DDDDA}" dt="2020-10-26T16:18:35.307" v="81"/>
        <pc:sldMkLst>
          <pc:docMk/>
          <pc:sldMk cId="0" sldId="387"/>
        </pc:sldMkLst>
      </pc:sldChg>
      <pc:sldChg chg="del">
        <pc:chgData name="Robinson, Julie" userId="S::julie.robinson@islington.gov.uk::09480c21-a792-4f35-9038-0a976c15d73e" providerId="AD" clId="Web-{AC5BA938-8C11-2FE1-0FB1-6F175E5DDDDA}" dt="2020-10-26T16:18:36.229" v="82"/>
        <pc:sldMkLst>
          <pc:docMk/>
          <pc:sldMk cId="0" sldId="388"/>
        </pc:sldMkLst>
      </pc:sldChg>
      <pc:sldChg chg="del">
        <pc:chgData name="Robinson, Julie" userId="S::julie.robinson@islington.gov.uk::09480c21-a792-4f35-9038-0a976c15d73e" providerId="AD" clId="Web-{AC5BA938-8C11-2FE1-0FB1-6F175E5DDDDA}" dt="2020-10-26T16:18:37.166" v="83"/>
        <pc:sldMkLst>
          <pc:docMk/>
          <pc:sldMk cId="0" sldId="389"/>
        </pc:sldMkLst>
      </pc:sldChg>
      <pc:sldChg chg="del">
        <pc:chgData name="Robinson, Julie" userId="S::julie.robinson@islington.gov.uk::09480c21-a792-4f35-9038-0a976c15d73e" providerId="AD" clId="Web-{AC5BA938-8C11-2FE1-0FB1-6F175E5DDDDA}" dt="2020-10-26T16:18:39.447" v="85"/>
        <pc:sldMkLst>
          <pc:docMk/>
          <pc:sldMk cId="0" sldId="392"/>
        </pc:sldMkLst>
      </pc:sldChg>
      <pc:sldChg chg="del">
        <pc:chgData name="Robinson, Julie" userId="S::julie.robinson@islington.gov.uk::09480c21-a792-4f35-9038-0a976c15d73e" providerId="AD" clId="Web-{AC5BA938-8C11-2FE1-0FB1-6F175E5DDDDA}" dt="2020-10-26T16:18:40.526" v="86"/>
        <pc:sldMkLst>
          <pc:docMk/>
          <pc:sldMk cId="0" sldId="393"/>
        </pc:sldMkLst>
      </pc:sldChg>
      <pc:sldChg chg="modSp">
        <pc:chgData name="Robinson, Julie" userId="S::julie.robinson@islington.gov.uk::09480c21-a792-4f35-9038-0a976c15d73e" providerId="AD" clId="Web-{AC5BA938-8C11-2FE1-0FB1-6F175E5DDDDA}" dt="2020-10-26T16:21:36.027" v="149" actId="20577"/>
        <pc:sldMkLst>
          <pc:docMk/>
          <pc:sldMk cId="0" sldId="394"/>
        </pc:sldMkLst>
        <pc:spChg chg="mod">
          <ac:chgData name="Robinson, Julie" userId="S::julie.robinson@islington.gov.uk::09480c21-a792-4f35-9038-0a976c15d73e" providerId="AD" clId="Web-{AC5BA938-8C11-2FE1-0FB1-6F175E5DDDDA}" dt="2020-10-26T16:21:36.027" v="149" actId="20577"/>
          <ac:spMkLst>
            <pc:docMk/>
            <pc:sldMk cId="0" sldId="394"/>
            <ac:spMk id="3" creationId="{BC148468-BE11-4A75-B603-2418425544A4}"/>
          </ac:spMkLst>
        </pc:spChg>
        <pc:spChg chg="mod">
          <ac:chgData name="Robinson, Julie" userId="S::julie.robinson@islington.gov.uk::09480c21-a792-4f35-9038-0a976c15d73e" providerId="AD" clId="Web-{AC5BA938-8C11-2FE1-0FB1-6F175E5DDDDA}" dt="2020-10-26T16:20:48.011" v="91" actId="20577"/>
          <ac:spMkLst>
            <pc:docMk/>
            <pc:sldMk cId="0" sldId="394"/>
            <ac:spMk id="25602" creationId="{CFFF7204-309F-41D1-81FE-55577B963AA4}"/>
          </ac:spMkLst>
        </pc:spChg>
      </pc:sldChg>
      <pc:sldChg chg="modSp addAnim delAnim modAnim">
        <pc:chgData name="Robinson, Julie" userId="S::julie.robinson@islington.gov.uk::09480c21-a792-4f35-9038-0a976c15d73e" providerId="AD" clId="Web-{AC5BA938-8C11-2FE1-0FB1-6F175E5DDDDA}" dt="2020-10-26T16:24:38.121" v="305" actId="20577"/>
        <pc:sldMkLst>
          <pc:docMk/>
          <pc:sldMk cId="204537089" sldId="396"/>
        </pc:sldMkLst>
        <pc:spChg chg="mod">
          <ac:chgData name="Robinson, Julie" userId="S::julie.robinson@islington.gov.uk::09480c21-a792-4f35-9038-0a976c15d73e" providerId="AD" clId="Web-{AC5BA938-8C11-2FE1-0FB1-6F175E5DDDDA}" dt="2020-10-26T16:24:38.121" v="305" actId="20577"/>
          <ac:spMkLst>
            <pc:docMk/>
            <pc:sldMk cId="204537089" sldId="396"/>
            <ac:spMk id="13315" creationId="{E4E35517-528C-432D-B4C8-4BDF020646D1}"/>
          </ac:spMkLst>
        </pc:spChg>
      </pc:sldChg>
      <pc:sldChg chg="modSp">
        <pc:chgData name="Robinson, Julie" userId="S::julie.robinson@islington.gov.uk::09480c21-a792-4f35-9038-0a976c15d73e" providerId="AD" clId="Web-{AC5BA938-8C11-2FE1-0FB1-6F175E5DDDDA}" dt="2020-10-26T16:25:23.216" v="325" actId="20577"/>
        <pc:sldMkLst>
          <pc:docMk/>
          <pc:sldMk cId="2213646487" sldId="397"/>
        </pc:sldMkLst>
        <pc:spChg chg="mod">
          <ac:chgData name="Robinson, Julie" userId="S::julie.robinson@islington.gov.uk::09480c21-a792-4f35-9038-0a976c15d73e" providerId="AD" clId="Web-{AC5BA938-8C11-2FE1-0FB1-6F175E5DDDDA}" dt="2020-10-26T16:25:23.216" v="325" actId="20577"/>
          <ac:spMkLst>
            <pc:docMk/>
            <pc:sldMk cId="2213646487" sldId="397"/>
            <ac:spMk id="13315" creationId="{E4E35517-528C-432D-B4C8-4BDF020646D1}"/>
          </ac:spMkLst>
        </pc:spChg>
      </pc:sldChg>
      <pc:sldChg chg="addSp delSp modSp add mod replId modClrScheme chgLayout">
        <pc:chgData name="Robinson, Julie" userId="S::julie.robinson@islington.gov.uk::09480c21-a792-4f35-9038-0a976c15d73e" providerId="AD" clId="Web-{AC5BA938-8C11-2FE1-0FB1-6F175E5DDDDA}" dt="2020-10-26T16:34:21.031" v="425"/>
        <pc:sldMkLst>
          <pc:docMk/>
          <pc:sldMk cId="3344170823" sldId="398"/>
        </pc:sldMkLst>
        <pc:spChg chg="add del mod">
          <ac:chgData name="Robinson, Julie" userId="S::julie.robinson@islington.gov.uk::09480c21-a792-4f35-9038-0a976c15d73e" providerId="AD" clId="Web-{AC5BA938-8C11-2FE1-0FB1-6F175E5DDDDA}" dt="2020-10-26T16:34:21.031" v="425"/>
          <ac:spMkLst>
            <pc:docMk/>
            <pc:sldMk cId="3344170823" sldId="398"/>
            <ac:spMk id="73" creationId="{95EA174D-C565-4DCF-856A-A871A1AB3C45}"/>
          </ac:spMkLst>
        </pc:spChg>
        <pc:spChg chg="add del mod">
          <ac:chgData name="Robinson, Julie" userId="S::julie.robinson@islington.gov.uk::09480c21-a792-4f35-9038-0a976c15d73e" providerId="AD" clId="Web-{AC5BA938-8C11-2FE1-0FB1-6F175E5DDDDA}" dt="2020-10-26T16:34:21.031" v="425"/>
          <ac:spMkLst>
            <pc:docMk/>
            <pc:sldMk cId="3344170823" sldId="398"/>
            <ac:spMk id="75" creationId="{9A9488D7-9ED2-4D47-BD01-6B6A4D08DC1C}"/>
          </ac:spMkLst>
        </pc:spChg>
        <pc:spChg chg="add del mod">
          <ac:chgData name="Robinson, Julie" userId="S::julie.robinson@islington.gov.uk::09480c21-a792-4f35-9038-0a976c15d73e" providerId="AD" clId="Web-{AC5BA938-8C11-2FE1-0FB1-6F175E5DDDDA}" dt="2020-10-26T16:34:21.031" v="425"/>
          <ac:spMkLst>
            <pc:docMk/>
            <pc:sldMk cId="3344170823" sldId="398"/>
            <ac:spMk id="77" creationId="{E5884CFC-643A-419E-BC3B-FD8C7D1C4033}"/>
          </ac:spMkLst>
        </pc:spChg>
        <pc:spChg chg="mod">
          <ac:chgData name="Robinson, Julie" userId="S::julie.robinson@islington.gov.uk::09480c21-a792-4f35-9038-0a976c15d73e" providerId="AD" clId="Web-{AC5BA938-8C11-2FE1-0FB1-6F175E5DDDDA}" dt="2020-10-26T16:34:21.031" v="425"/>
          <ac:spMkLst>
            <pc:docMk/>
            <pc:sldMk cId="3344170823" sldId="398"/>
            <ac:spMk id="7170" creationId="{139DDD53-3ED7-4020-93CC-04B5BD94E048}"/>
          </ac:spMkLst>
        </pc:spChg>
        <pc:spChg chg="add del">
          <ac:chgData name="Robinson, Julie" userId="S::julie.robinson@islington.gov.uk::09480c21-a792-4f35-9038-0a976c15d73e" providerId="AD" clId="Web-{AC5BA938-8C11-2FE1-0FB1-6F175E5DDDDA}" dt="2020-10-26T16:34:21.031" v="425"/>
          <ac:spMkLst>
            <pc:docMk/>
            <pc:sldMk cId="3344170823" sldId="398"/>
            <ac:spMk id="7171" creationId="{1DF8DF43-20C3-4F9B-ADED-A29ED8CE7431}"/>
          </ac:spMkLst>
        </pc:spChg>
        <pc:graphicFrameChg chg="add del mod">
          <ac:chgData name="Robinson, Julie" userId="S::julie.robinson@islington.gov.uk::09480c21-a792-4f35-9038-0a976c15d73e" providerId="AD" clId="Web-{AC5BA938-8C11-2FE1-0FB1-6F175E5DDDDA}" dt="2020-10-26T16:34:21.031" v="425"/>
          <ac:graphicFrameMkLst>
            <pc:docMk/>
            <pc:sldMk cId="3344170823" sldId="398"/>
            <ac:graphicFrameMk id="7173" creationId="{CDB3DDAE-66A7-4220-AFE5-80DDB91CC740}"/>
          </ac:graphicFrameMkLst>
        </pc:graphicFrameChg>
      </pc:sldChg>
      <pc:sldChg chg="modSp add ord replId">
        <pc:chgData name="Robinson, Julie" userId="S::julie.robinson@islington.gov.uk::09480c21-a792-4f35-9038-0a976c15d73e" providerId="AD" clId="Web-{AC5BA938-8C11-2FE1-0FB1-6F175E5DDDDA}" dt="2020-10-26T16:46:23.426" v="595" actId="20577"/>
        <pc:sldMkLst>
          <pc:docMk/>
          <pc:sldMk cId="2022645061" sldId="399"/>
        </pc:sldMkLst>
        <pc:spChg chg="mod">
          <ac:chgData name="Robinson, Julie" userId="S::julie.robinson@islington.gov.uk::09480c21-a792-4f35-9038-0a976c15d73e" providerId="AD" clId="Web-{AC5BA938-8C11-2FE1-0FB1-6F175E5DDDDA}" dt="2020-10-26T16:46:23.426" v="595" actId="20577"/>
          <ac:spMkLst>
            <pc:docMk/>
            <pc:sldMk cId="2022645061" sldId="399"/>
            <ac:spMk id="3" creationId="{BC148468-BE11-4A75-B603-2418425544A4}"/>
          </ac:spMkLst>
        </pc:spChg>
        <pc:spChg chg="mod">
          <ac:chgData name="Robinson, Julie" userId="S::julie.robinson@islington.gov.uk::09480c21-a792-4f35-9038-0a976c15d73e" providerId="AD" clId="Web-{AC5BA938-8C11-2FE1-0FB1-6F175E5DDDDA}" dt="2020-10-26T16:39:05.236" v="450" actId="20577"/>
          <ac:spMkLst>
            <pc:docMk/>
            <pc:sldMk cId="2022645061" sldId="399"/>
            <ac:spMk id="25602" creationId="{CFFF7204-309F-41D1-81FE-55577B963AA4}"/>
          </ac:spMkLst>
        </pc:spChg>
      </pc:sldChg>
      <pc:sldChg chg="modSp add ord replId">
        <pc:chgData name="Robinson, Julie" userId="S::julie.robinson@islington.gov.uk::09480c21-a792-4f35-9038-0a976c15d73e" providerId="AD" clId="Web-{AC5BA938-8C11-2FE1-0FB1-6F175E5DDDDA}" dt="2020-10-26T16:24:19.200" v="303" actId="20577"/>
        <pc:sldMkLst>
          <pc:docMk/>
          <pc:sldMk cId="362117086" sldId="400"/>
        </pc:sldMkLst>
        <pc:spChg chg="mod">
          <ac:chgData name="Robinson, Julie" userId="S::julie.robinson@islington.gov.uk::09480c21-a792-4f35-9038-0a976c15d73e" providerId="AD" clId="Web-{AC5BA938-8C11-2FE1-0FB1-6F175E5DDDDA}" dt="2020-10-26T16:22:33.761" v="157" actId="20577"/>
          <ac:spMkLst>
            <pc:docMk/>
            <pc:sldMk cId="362117086" sldId="400"/>
            <ac:spMk id="7170" creationId="{139DDD53-3ED7-4020-93CC-04B5BD94E048}"/>
          </ac:spMkLst>
        </pc:spChg>
        <pc:spChg chg="mod">
          <ac:chgData name="Robinson, Julie" userId="S::julie.robinson@islington.gov.uk::09480c21-a792-4f35-9038-0a976c15d73e" providerId="AD" clId="Web-{AC5BA938-8C11-2FE1-0FB1-6F175E5DDDDA}" dt="2020-10-26T16:24:19.200" v="303" actId="20577"/>
          <ac:spMkLst>
            <pc:docMk/>
            <pc:sldMk cId="362117086" sldId="400"/>
            <ac:spMk id="7171" creationId="{1DF8DF43-20C3-4F9B-ADED-A29ED8CE7431}"/>
          </ac:spMkLst>
        </pc:spChg>
      </pc:sldChg>
      <pc:sldChg chg="add replId">
        <pc:chgData name="Robinson, Julie" userId="S::julie.robinson@islington.gov.uk::09480c21-a792-4f35-9038-0a976c15d73e" providerId="AD" clId="Web-{AC5BA938-8C11-2FE1-0FB1-6F175E5DDDDA}" dt="2020-10-26T16:24:34.059" v="304"/>
        <pc:sldMkLst>
          <pc:docMk/>
          <pc:sldMk cId="573748549" sldId="401"/>
        </pc:sldMkLst>
      </pc:sldChg>
      <pc:sldChg chg="addSp delSp modSp new mod modClrScheme chgLayout">
        <pc:chgData name="Robinson, Julie" userId="S::julie.robinson@islington.gov.uk::09480c21-a792-4f35-9038-0a976c15d73e" providerId="AD" clId="Web-{AC5BA938-8C11-2FE1-0FB1-6F175E5DDDDA}" dt="2020-10-26T16:32:27.906" v="422" actId="20577"/>
        <pc:sldMkLst>
          <pc:docMk/>
          <pc:sldMk cId="2547144648" sldId="402"/>
        </pc:sldMkLst>
        <pc:spChg chg="del">
          <ac:chgData name="Robinson, Julie" userId="S::julie.robinson@islington.gov.uk::09480c21-a792-4f35-9038-0a976c15d73e" providerId="AD" clId="Web-{AC5BA938-8C11-2FE1-0FB1-6F175E5DDDDA}" dt="2020-10-26T16:28:44.076" v="328"/>
          <ac:spMkLst>
            <pc:docMk/>
            <pc:sldMk cId="2547144648" sldId="402"/>
            <ac:spMk id="2" creationId="{B00ED2C7-24CE-409F-BEE8-2A6277B567DB}"/>
          </ac:spMkLst>
        </pc:spChg>
        <pc:spChg chg="del">
          <ac:chgData name="Robinson, Julie" userId="S::julie.robinson@islington.gov.uk::09480c21-a792-4f35-9038-0a976c15d73e" providerId="AD" clId="Web-{AC5BA938-8C11-2FE1-0FB1-6F175E5DDDDA}" dt="2020-10-26T16:28:37.482" v="327"/>
          <ac:spMkLst>
            <pc:docMk/>
            <pc:sldMk cId="2547144648" sldId="402"/>
            <ac:spMk id="3" creationId="{886ECA8E-D68C-4EDD-BBE0-95345AE0494E}"/>
          </ac:spMkLst>
        </pc:spChg>
        <pc:spChg chg="del">
          <ac:chgData name="Robinson, Julie" userId="S::julie.robinson@islington.gov.uk::09480c21-a792-4f35-9038-0a976c15d73e" providerId="AD" clId="Web-{AC5BA938-8C11-2FE1-0FB1-6F175E5DDDDA}" dt="2020-10-26T16:28:44.076" v="328"/>
          <ac:spMkLst>
            <pc:docMk/>
            <pc:sldMk cId="2547144648" sldId="402"/>
            <ac:spMk id="4" creationId="{824C21A7-79AA-4C9D-9515-EA72B3250282}"/>
          </ac:spMkLst>
        </pc:spChg>
        <pc:spChg chg="add mod">
          <ac:chgData name="Robinson, Julie" userId="S::julie.robinson@islington.gov.uk::09480c21-a792-4f35-9038-0a976c15d73e" providerId="AD" clId="Web-{AC5BA938-8C11-2FE1-0FB1-6F175E5DDDDA}" dt="2020-10-26T16:32:27.906" v="422" actId="20577"/>
          <ac:spMkLst>
            <pc:docMk/>
            <pc:sldMk cId="2547144648" sldId="402"/>
            <ac:spMk id="6" creationId="{512260A4-9EAB-4343-91F7-712B2FAC8367}"/>
          </ac:spMkLst>
        </pc:spChg>
        <pc:spChg chg="add del mod">
          <ac:chgData name="Robinson, Julie" userId="S::julie.robinson@islington.gov.uk::09480c21-a792-4f35-9038-0a976c15d73e" providerId="AD" clId="Web-{AC5BA938-8C11-2FE1-0FB1-6F175E5DDDDA}" dt="2020-10-26T16:30:34.405" v="334"/>
          <ac:spMkLst>
            <pc:docMk/>
            <pc:sldMk cId="2547144648" sldId="402"/>
            <ac:spMk id="7" creationId="{ECAE1CDF-D4C5-4F75-9B49-25CE955374B9}"/>
          </ac:spMkLst>
        </pc:spChg>
        <pc:spChg chg="add del mod">
          <ac:chgData name="Robinson, Julie" userId="S::julie.robinson@islington.gov.uk::09480c21-a792-4f35-9038-0a976c15d73e" providerId="AD" clId="Web-{AC5BA938-8C11-2FE1-0FB1-6F175E5DDDDA}" dt="2020-10-26T16:28:56.607" v="330"/>
          <ac:spMkLst>
            <pc:docMk/>
            <pc:sldMk cId="2547144648" sldId="402"/>
            <ac:spMk id="10" creationId="{13B85DD2-58E8-4695-B5F9-FD61A91D695F}"/>
          </ac:spMkLst>
        </pc:spChg>
        <pc:spChg chg="add del mod">
          <ac:chgData name="Robinson, Julie" userId="S::julie.robinson@islington.gov.uk::09480c21-a792-4f35-9038-0a976c15d73e" providerId="AD" clId="Web-{AC5BA938-8C11-2FE1-0FB1-6F175E5DDDDA}" dt="2020-10-26T16:28:54.498" v="329"/>
          <ac:spMkLst>
            <pc:docMk/>
            <pc:sldMk cId="2547144648" sldId="402"/>
            <ac:spMk id="12" creationId="{75A8E7DC-1D18-489A-B8F8-7D72C1318AFF}"/>
          </ac:spMkLst>
        </pc:spChg>
        <pc:picChg chg="add mod ord modCrop">
          <ac:chgData name="Robinson, Julie" userId="S::julie.robinson@islington.gov.uk::09480c21-a792-4f35-9038-0a976c15d73e" providerId="AD" clId="Web-{AC5BA938-8C11-2FE1-0FB1-6F175E5DDDDA}" dt="2020-10-26T16:30:43.702" v="336" actId="14100"/>
          <ac:picMkLst>
            <pc:docMk/>
            <pc:sldMk cId="2547144648" sldId="402"/>
            <ac:picMk id="5" creationId="{44D4C00D-64B9-4A9E-B827-5FBC9FDA9115}"/>
          </ac:picMkLst>
        </pc:picChg>
      </pc:sldChg>
      <pc:sldChg chg="add del replId">
        <pc:chgData name="Robinson, Julie" userId="S::julie.robinson@islington.gov.uk::09480c21-a792-4f35-9038-0a976c15d73e" providerId="AD" clId="Web-{AC5BA938-8C11-2FE1-0FB1-6F175E5DDDDA}" dt="2020-10-26T16:31:39.218" v="338"/>
        <pc:sldMkLst>
          <pc:docMk/>
          <pc:sldMk cId="1053332224" sldId="403"/>
        </pc:sldMkLst>
      </pc:sldChg>
      <pc:sldChg chg="add replId">
        <pc:chgData name="Robinson, Julie" userId="S::julie.robinson@islington.gov.uk::09480c21-a792-4f35-9038-0a976c15d73e" providerId="AD" clId="Web-{AC5BA938-8C11-2FE1-0FB1-6F175E5DDDDA}" dt="2020-10-26T16:38:11.251" v="427"/>
        <pc:sldMkLst>
          <pc:docMk/>
          <pc:sldMk cId="3076506861" sldId="403"/>
        </pc:sldMkLst>
      </pc:sldChg>
      <pc:sldChg chg="modSp add replId">
        <pc:chgData name="Robinson, Julie" userId="S::julie.robinson@islington.gov.uk::09480c21-a792-4f35-9038-0a976c15d73e" providerId="AD" clId="Web-{AC5BA938-8C11-2FE1-0FB1-6F175E5DDDDA}" dt="2020-10-26T16:50:59.537" v="611" actId="20577"/>
        <pc:sldMkLst>
          <pc:docMk/>
          <pc:sldMk cId="3349393132" sldId="404"/>
        </pc:sldMkLst>
        <pc:spChg chg="mod">
          <ac:chgData name="Robinson, Julie" userId="S::julie.robinson@islington.gov.uk::09480c21-a792-4f35-9038-0a976c15d73e" providerId="AD" clId="Web-{AC5BA938-8C11-2FE1-0FB1-6F175E5DDDDA}" dt="2020-10-26T16:50:59.537" v="611" actId="20577"/>
          <ac:spMkLst>
            <pc:docMk/>
            <pc:sldMk cId="3349393132" sldId="404"/>
            <ac:spMk id="3" creationId="{BC148468-BE11-4A75-B603-2418425544A4}"/>
          </ac:spMkLst>
        </pc:spChg>
      </pc:sldChg>
      <pc:sldChg chg="modSp add replId">
        <pc:chgData name="Robinson, Julie" userId="S::julie.robinson@islington.gov.uk::09480c21-a792-4f35-9038-0a976c15d73e" providerId="AD" clId="Web-{AC5BA938-8C11-2FE1-0FB1-6F175E5DDDDA}" dt="2020-10-26T16:55:01.305" v="676" actId="20577"/>
        <pc:sldMkLst>
          <pc:docMk/>
          <pc:sldMk cId="1245286613" sldId="405"/>
        </pc:sldMkLst>
        <pc:spChg chg="mod">
          <ac:chgData name="Robinson, Julie" userId="S::julie.robinson@islington.gov.uk::09480c21-a792-4f35-9038-0a976c15d73e" providerId="AD" clId="Web-{AC5BA938-8C11-2FE1-0FB1-6F175E5DDDDA}" dt="2020-10-26T16:55:01.305" v="676" actId="20577"/>
          <ac:spMkLst>
            <pc:docMk/>
            <pc:sldMk cId="1245286613" sldId="405"/>
            <ac:spMk id="3" creationId="{BC148468-BE11-4A75-B603-2418425544A4}"/>
          </ac:spMkLst>
        </pc:spChg>
        <pc:spChg chg="mod">
          <ac:chgData name="Robinson, Julie" userId="S::julie.robinson@islington.gov.uk::09480c21-a792-4f35-9038-0a976c15d73e" providerId="AD" clId="Web-{AC5BA938-8C11-2FE1-0FB1-6F175E5DDDDA}" dt="2020-10-26T16:51:41.210" v="619" actId="20577"/>
          <ac:spMkLst>
            <pc:docMk/>
            <pc:sldMk cId="1245286613" sldId="405"/>
            <ac:spMk id="25602" creationId="{CFFF7204-309F-41D1-81FE-55577B963AA4}"/>
          </ac:spMkLst>
        </pc:spChg>
      </pc:sldChg>
      <pc:sldChg chg="modSp add replId">
        <pc:chgData name="Robinson, Julie" userId="S::julie.robinson@islington.gov.uk::09480c21-a792-4f35-9038-0a976c15d73e" providerId="AD" clId="Web-{AC5BA938-8C11-2FE1-0FB1-6F175E5DDDDA}" dt="2020-10-26T16:55:05.133" v="677" actId="20577"/>
        <pc:sldMkLst>
          <pc:docMk/>
          <pc:sldMk cId="3096405572" sldId="406"/>
        </pc:sldMkLst>
        <pc:spChg chg="mod">
          <ac:chgData name="Robinson, Julie" userId="S::julie.robinson@islington.gov.uk::09480c21-a792-4f35-9038-0a976c15d73e" providerId="AD" clId="Web-{AC5BA938-8C11-2FE1-0FB1-6F175E5DDDDA}" dt="2020-10-26T16:55:05.133" v="677" actId="20577"/>
          <ac:spMkLst>
            <pc:docMk/>
            <pc:sldMk cId="3096405572" sldId="406"/>
            <ac:spMk id="3" creationId="{BC148468-BE11-4A75-B603-2418425544A4}"/>
          </ac:spMkLst>
        </pc:spChg>
      </pc:sldChg>
      <pc:sldChg chg="add del replId">
        <pc:chgData name="Robinson, Julie" userId="S::julie.robinson@islington.gov.uk::09480c21-a792-4f35-9038-0a976c15d73e" providerId="AD" clId="Web-{AC5BA938-8C11-2FE1-0FB1-6F175E5DDDDA}" dt="2020-10-26T16:55:56.961" v="685"/>
        <pc:sldMkLst>
          <pc:docMk/>
          <pc:sldMk cId="1930357421" sldId="407"/>
        </pc:sldMkLst>
      </pc:sldChg>
      <pc:sldChg chg="modSp add replId">
        <pc:chgData name="Robinson, Julie" userId="S::julie.robinson@islington.gov.uk::09480c21-a792-4f35-9038-0a976c15d73e" providerId="AD" clId="Web-{AC5BA938-8C11-2FE1-0FB1-6F175E5DDDDA}" dt="2020-10-26T16:55:35.680" v="684" actId="20577"/>
        <pc:sldMkLst>
          <pc:docMk/>
          <pc:sldMk cId="1450432803" sldId="408"/>
        </pc:sldMkLst>
        <pc:spChg chg="mod">
          <ac:chgData name="Robinson, Julie" userId="S::julie.robinson@islington.gov.uk::09480c21-a792-4f35-9038-0a976c15d73e" providerId="AD" clId="Web-{AC5BA938-8C11-2FE1-0FB1-6F175E5DDDDA}" dt="2020-10-26T16:55:35.680" v="684" actId="20577"/>
          <ac:spMkLst>
            <pc:docMk/>
            <pc:sldMk cId="1450432803" sldId="408"/>
            <ac:spMk id="3" creationId="{BC148468-BE11-4A75-B603-2418425544A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3D13103F-4A50-4BFD-B04C-3B26C9EE2D0D}"/>
              </a:ext>
            </a:extLst>
          </p:cNvPr>
          <p:cNvSpPr>
            <a:spLocks noGrp="1" noChangeArrowheads="1"/>
          </p:cNvSpPr>
          <p:nvPr>
            <p:ph type="hdr" sz="quarter"/>
          </p:nvPr>
        </p:nvSpPr>
        <p:spPr bwMode="auto">
          <a:xfrm>
            <a:off x="0" y="0"/>
            <a:ext cx="2955925" cy="552450"/>
          </a:xfrm>
          <a:prstGeom prst="rect">
            <a:avLst/>
          </a:prstGeom>
          <a:noFill/>
          <a:ln>
            <a:noFill/>
          </a:ln>
        </p:spPr>
        <p:txBody>
          <a:bodyPr vert="horz" wrap="square" lIns="90734" tIns="45367" rIns="90734" bIns="45367" numCol="1" anchor="t" anchorCtr="0" compatLnSpc="1">
            <a:prstTxWarp prst="textNoShape">
              <a:avLst/>
            </a:prstTxWarp>
          </a:bodyPr>
          <a:lstStyle>
            <a:lvl1pPr>
              <a:defRPr sz="1200">
                <a:latin typeface="Lucida Grande" pitchFamily="-28" charset="0"/>
                <a:ea typeface="ＭＳ Ｐゴシック" pitchFamily="-28" charset="-128"/>
                <a:cs typeface="+mn-cs"/>
              </a:defRPr>
            </a:lvl1pPr>
          </a:lstStyle>
          <a:p>
            <a:pPr>
              <a:defRPr/>
            </a:pPr>
            <a:endParaRPr lang="en-US"/>
          </a:p>
        </p:txBody>
      </p:sp>
      <p:sp>
        <p:nvSpPr>
          <p:cNvPr id="6147" name="Rectangle 3">
            <a:extLst>
              <a:ext uri="{FF2B5EF4-FFF2-40B4-BE49-F238E27FC236}">
                <a16:creationId xmlns:a16="http://schemas.microsoft.com/office/drawing/2014/main" id="{8285F392-92D5-4049-ACAF-1358EF8D65B4}"/>
              </a:ext>
            </a:extLst>
          </p:cNvPr>
          <p:cNvSpPr>
            <a:spLocks noGrp="1" noChangeArrowheads="1"/>
          </p:cNvSpPr>
          <p:nvPr>
            <p:ph type="dt" sz="quarter" idx="1"/>
          </p:nvPr>
        </p:nvSpPr>
        <p:spPr bwMode="auto">
          <a:xfrm>
            <a:off x="3863975" y="0"/>
            <a:ext cx="2955925" cy="552450"/>
          </a:xfrm>
          <a:prstGeom prst="rect">
            <a:avLst/>
          </a:prstGeom>
          <a:noFill/>
          <a:ln>
            <a:noFill/>
          </a:ln>
        </p:spPr>
        <p:txBody>
          <a:bodyPr vert="horz" wrap="square" lIns="90734" tIns="45367" rIns="90734" bIns="45367" numCol="1" anchor="t" anchorCtr="0" compatLnSpc="1">
            <a:prstTxWarp prst="textNoShape">
              <a:avLst/>
            </a:prstTxWarp>
          </a:bodyPr>
          <a:lstStyle>
            <a:lvl1pPr algn="r">
              <a:defRPr sz="1200">
                <a:latin typeface="Lucida Grande" pitchFamily="-28" charset="0"/>
                <a:ea typeface="ＭＳ Ｐゴシック" pitchFamily="-28" charset="-128"/>
                <a:cs typeface="+mn-cs"/>
              </a:defRPr>
            </a:lvl1pPr>
          </a:lstStyle>
          <a:p>
            <a:pPr>
              <a:defRPr/>
            </a:pPr>
            <a:endParaRPr lang="en-US"/>
          </a:p>
        </p:txBody>
      </p:sp>
      <p:sp>
        <p:nvSpPr>
          <p:cNvPr id="6149" name="Rectangle 5">
            <a:extLst>
              <a:ext uri="{FF2B5EF4-FFF2-40B4-BE49-F238E27FC236}">
                <a16:creationId xmlns:a16="http://schemas.microsoft.com/office/drawing/2014/main" id="{429B9995-5F1D-4AE9-8A3B-A47F46014132}"/>
              </a:ext>
            </a:extLst>
          </p:cNvPr>
          <p:cNvSpPr>
            <a:spLocks noGrp="1" noChangeArrowheads="1"/>
          </p:cNvSpPr>
          <p:nvPr>
            <p:ph type="sldNum" sz="quarter" idx="3"/>
          </p:nvPr>
        </p:nvSpPr>
        <p:spPr bwMode="auto">
          <a:xfrm>
            <a:off x="3863975" y="9366250"/>
            <a:ext cx="2955925" cy="552450"/>
          </a:xfrm>
          <a:prstGeom prst="rect">
            <a:avLst/>
          </a:prstGeom>
          <a:noFill/>
          <a:ln>
            <a:noFill/>
          </a:ln>
        </p:spPr>
        <p:txBody>
          <a:bodyPr vert="horz" wrap="square" lIns="90734" tIns="45367" rIns="90734" bIns="45367" numCol="1" anchor="b" anchorCtr="0" compatLnSpc="1">
            <a:prstTxWarp prst="textNoShape">
              <a:avLst/>
            </a:prstTxWarp>
          </a:bodyPr>
          <a:lstStyle>
            <a:lvl1pPr algn="r">
              <a:defRPr sz="1200">
                <a:latin typeface="Lucida Grande" pitchFamily="-28" charset="0"/>
              </a:defRPr>
            </a:lvl1pPr>
          </a:lstStyle>
          <a:p>
            <a:r>
              <a:rPr lang="en-US" altLang="en-US"/>
              <a:t>Page </a:t>
            </a:r>
            <a:fld id="{E95CA819-70E0-4CD7-AA20-1953D7A28E45}"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8EB0883-315D-4075-9E5F-FEF49A64EA41}"/>
              </a:ext>
            </a:extLst>
          </p:cNvPr>
          <p:cNvSpPr>
            <a:spLocks noGrp="1" noChangeArrowheads="1"/>
          </p:cNvSpPr>
          <p:nvPr>
            <p:ph type="hdr" sz="quarter"/>
          </p:nvPr>
        </p:nvSpPr>
        <p:spPr bwMode="auto">
          <a:xfrm>
            <a:off x="0" y="0"/>
            <a:ext cx="2955925" cy="552450"/>
          </a:xfrm>
          <a:prstGeom prst="rect">
            <a:avLst/>
          </a:prstGeom>
          <a:noFill/>
          <a:ln>
            <a:noFill/>
          </a:ln>
        </p:spPr>
        <p:txBody>
          <a:bodyPr vert="horz" wrap="square" lIns="90734" tIns="45367" rIns="90734" bIns="45367" numCol="1" anchor="t" anchorCtr="0" compatLnSpc="1">
            <a:prstTxWarp prst="textNoShape">
              <a:avLst/>
            </a:prstTxWarp>
          </a:bodyPr>
          <a:lstStyle>
            <a:lvl1pPr>
              <a:defRPr sz="1200">
                <a:latin typeface="Lucida Grande" pitchFamily="-28" charset="0"/>
                <a:ea typeface="ＭＳ Ｐゴシック" pitchFamily="-28" charset="-128"/>
                <a:cs typeface="+mn-cs"/>
              </a:defRPr>
            </a:lvl1pPr>
          </a:lstStyle>
          <a:p>
            <a:pPr>
              <a:defRPr/>
            </a:pPr>
            <a:endParaRPr lang="en-US"/>
          </a:p>
        </p:txBody>
      </p:sp>
      <p:sp>
        <p:nvSpPr>
          <p:cNvPr id="7171" name="Rectangle 3">
            <a:extLst>
              <a:ext uri="{FF2B5EF4-FFF2-40B4-BE49-F238E27FC236}">
                <a16:creationId xmlns:a16="http://schemas.microsoft.com/office/drawing/2014/main" id="{94C56EEC-4335-49FB-B6FA-A9EDEDF6C066}"/>
              </a:ext>
            </a:extLst>
          </p:cNvPr>
          <p:cNvSpPr>
            <a:spLocks noGrp="1" noChangeArrowheads="1"/>
          </p:cNvSpPr>
          <p:nvPr>
            <p:ph type="dt" idx="1"/>
          </p:nvPr>
        </p:nvSpPr>
        <p:spPr bwMode="auto">
          <a:xfrm>
            <a:off x="3863975" y="0"/>
            <a:ext cx="2955925" cy="552450"/>
          </a:xfrm>
          <a:prstGeom prst="rect">
            <a:avLst/>
          </a:prstGeom>
          <a:noFill/>
          <a:ln>
            <a:noFill/>
          </a:ln>
        </p:spPr>
        <p:txBody>
          <a:bodyPr vert="horz" wrap="square" lIns="90734" tIns="45367" rIns="90734" bIns="45367" numCol="1" anchor="t" anchorCtr="0" compatLnSpc="1">
            <a:prstTxWarp prst="textNoShape">
              <a:avLst/>
            </a:prstTxWarp>
          </a:bodyPr>
          <a:lstStyle>
            <a:lvl1pPr algn="r">
              <a:defRPr sz="1200">
                <a:latin typeface="Lucida Grande" pitchFamily="-28" charset="0"/>
                <a:ea typeface="ＭＳ Ｐゴシック" pitchFamily="-28" charset="-128"/>
                <a:cs typeface="+mn-cs"/>
              </a:defRPr>
            </a:lvl1pPr>
          </a:lstStyle>
          <a:p>
            <a:pPr>
              <a:defRPr/>
            </a:pPr>
            <a:r>
              <a:rPr lang="en-US"/>
              <a:t>04 January 2013</a:t>
            </a:r>
          </a:p>
        </p:txBody>
      </p:sp>
      <p:sp>
        <p:nvSpPr>
          <p:cNvPr id="3076" name="Rectangle 4">
            <a:extLst>
              <a:ext uri="{FF2B5EF4-FFF2-40B4-BE49-F238E27FC236}">
                <a16:creationId xmlns:a16="http://schemas.microsoft.com/office/drawing/2014/main" id="{CA9211FA-E70D-405B-B829-930A70F27FD7}"/>
              </a:ext>
            </a:extLst>
          </p:cNvPr>
          <p:cNvSpPr>
            <a:spLocks noGrp="1" noRot="1" noChangeAspect="1" noChangeArrowheads="1" noTextEdit="1"/>
          </p:cNvSpPr>
          <p:nvPr>
            <p:ph type="sldImg" idx="2"/>
          </p:nvPr>
        </p:nvSpPr>
        <p:spPr bwMode="auto">
          <a:xfrm>
            <a:off x="911225" y="771525"/>
            <a:ext cx="4997450" cy="37480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a:extLst>
              <a:ext uri="{FF2B5EF4-FFF2-40B4-BE49-F238E27FC236}">
                <a16:creationId xmlns:a16="http://schemas.microsoft.com/office/drawing/2014/main" id="{1138D68A-D761-4295-A7C6-1CDA9524E7AA}"/>
              </a:ext>
            </a:extLst>
          </p:cNvPr>
          <p:cNvSpPr>
            <a:spLocks noGrp="1" noChangeArrowheads="1"/>
          </p:cNvSpPr>
          <p:nvPr>
            <p:ph type="body" sz="quarter" idx="3"/>
          </p:nvPr>
        </p:nvSpPr>
        <p:spPr bwMode="auto">
          <a:xfrm>
            <a:off x="911225" y="4740275"/>
            <a:ext cx="4997450" cy="4406900"/>
          </a:xfrm>
          <a:prstGeom prst="rect">
            <a:avLst/>
          </a:prstGeom>
          <a:noFill/>
          <a:ln>
            <a:noFill/>
          </a:ln>
        </p:spPr>
        <p:txBody>
          <a:bodyPr vert="horz" wrap="square" lIns="90734" tIns="45367" rIns="90734" bIns="4536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a:extLst>
              <a:ext uri="{FF2B5EF4-FFF2-40B4-BE49-F238E27FC236}">
                <a16:creationId xmlns:a16="http://schemas.microsoft.com/office/drawing/2014/main" id="{2D15E80F-BFE1-48B9-A1CD-E5D7BF2F360F}"/>
              </a:ext>
            </a:extLst>
          </p:cNvPr>
          <p:cNvSpPr>
            <a:spLocks noGrp="1" noChangeArrowheads="1"/>
          </p:cNvSpPr>
          <p:nvPr>
            <p:ph type="ftr" sz="quarter" idx="4"/>
          </p:nvPr>
        </p:nvSpPr>
        <p:spPr bwMode="auto">
          <a:xfrm>
            <a:off x="0" y="9366250"/>
            <a:ext cx="2955925" cy="552450"/>
          </a:xfrm>
          <a:prstGeom prst="rect">
            <a:avLst/>
          </a:prstGeom>
          <a:noFill/>
          <a:ln>
            <a:noFill/>
          </a:ln>
        </p:spPr>
        <p:txBody>
          <a:bodyPr vert="horz" wrap="square" lIns="90734" tIns="45367" rIns="90734" bIns="45367" numCol="1" anchor="b" anchorCtr="0" compatLnSpc="1">
            <a:prstTxWarp prst="textNoShape">
              <a:avLst/>
            </a:prstTxWarp>
          </a:bodyPr>
          <a:lstStyle>
            <a:lvl1pPr>
              <a:defRPr sz="1200">
                <a:latin typeface="Lucida Grande" pitchFamily="-28" charset="0"/>
                <a:ea typeface="ＭＳ Ｐゴシック" pitchFamily="-28" charset="-128"/>
                <a:cs typeface="+mn-cs"/>
              </a:defRPr>
            </a:lvl1pPr>
          </a:lstStyle>
          <a:p>
            <a:pPr>
              <a:defRPr/>
            </a:pPr>
            <a:r>
              <a:rPr lang="en-US"/>
              <a:t>Page</a:t>
            </a:r>
          </a:p>
        </p:txBody>
      </p:sp>
      <p:sp>
        <p:nvSpPr>
          <p:cNvPr id="7175" name="Rectangle 7">
            <a:extLst>
              <a:ext uri="{FF2B5EF4-FFF2-40B4-BE49-F238E27FC236}">
                <a16:creationId xmlns:a16="http://schemas.microsoft.com/office/drawing/2014/main" id="{8D660580-9E30-48AD-941E-E37727DC8D4C}"/>
              </a:ext>
            </a:extLst>
          </p:cNvPr>
          <p:cNvSpPr>
            <a:spLocks noGrp="1" noChangeArrowheads="1"/>
          </p:cNvSpPr>
          <p:nvPr>
            <p:ph type="sldNum" sz="quarter" idx="5"/>
          </p:nvPr>
        </p:nvSpPr>
        <p:spPr bwMode="auto">
          <a:xfrm>
            <a:off x="3863975" y="9366250"/>
            <a:ext cx="2955925" cy="552450"/>
          </a:xfrm>
          <a:prstGeom prst="rect">
            <a:avLst/>
          </a:prstGeom>
          <a:noFill/>
          <a:ln>
            <a:noFill/>
          </a:ln>
        </p:spPr>
        <p:txBody>
          <a:bodyPr vert="horz" wrap="square" lIns="90734" tIns="45367" rIns="90734" bIns="45367" numCol="1" anchor="b" anchorCtr="0" compatLnSpc="1">
            <a:prstTxWarp prst="textNoShape">
              <a:avLst/>
            </a:prstTxWarp>
          </a:bodyPr>
          <a:lstStyle>
            <a:lvl1pPr algn="r">
              <a:defRPr sz="1200">
                <a:latin typeface="Lucida Grande" pitchFamily="-28" charset="0"/>
              </a:defRPr>
            </a:lvl1pPr>
          </a:lstStyle>
          <a:p>
            <a:fld id="{8F4A026B-306D-4F1E-A7D3-06FF6FA1F3C7}"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200" kern="1200">
        <a:solidFill>
          <a:schemeClr val="tx1"/>
        </a:solidFill>
        <a:latin typeface="Lucida Grande" pitchFamily="-28" charset="0"/>
        <a:ea typeface="ＭＳ Ｐゴシック" pitchFamily="-28"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Lucida Grande" pitchFamily="-28" charset="0"/>
        <a:ea typeface="ＭＳ Ｐゴシック" pitchFamily="-28" charset="-128"/>
        <a:cs typeface="+mn-cs"/>
      </a:defRPr>
    </a:lvl2pPr>
    <a:lvl3pPr marL="914400" algn="l" rtl="0" eaLnBrk="0" fontAlgn="base" hangingPunct="0">
      <a:spcBef>
        <a:spcPct val="30000"/>
      </a:spcBef>
      <a:spcAft>
        <a:spcPct val="0"/>
      </a:spcAft>
      <a:defRPr sz="1200" kern="1200">
        <a:solidFill>
          <a:schemeClr val="tx1"/>
        </a:solidFill>
        <a:latin typeface="Lucida Grande" pitchFamily="-28" charset="0"/>
        <a:ea typeface="ＭＳ Ｐゴシック" pitchFamily="-28" charset="-128"/>
        <a:cs typeface="+mn-cs"/>
      </a:defRPr>
    </a:lvl3pPr>
    <a:lvl4pPr marL="1371600" algn="l" rtl="0" eaLnBrk="0" fontAlgn="base" hangingPunct="0">
      <a:spcBef>
        <a:spcPct val="30000"/>
      </a:spcBef>
      <a:spcAft>
        <a:spcPct val="0"/>
      </a:spcAft>
      <a:defRPr sz="1200" kern="1200">
        <a:solidFill>
          <a:schemeClr val="tx1"/>
        </a:solidFill>
        <a:latin typeface="Lucida Grande" pitchFamily="-28" charset="0"/>
        <a:ea typeface="ＭＳ Ｐゴシック" pitchFamily="-28" charset="-128"/>
        <a:cs typeface="+mn-cs"/>
      </a:defRPr>
    </a:lvl4pPr>
    <a:lvl5pPr marL="1828800" algn="l" rtl="0" eaLnBrk="0" fontAlgn="base" hangingPunct="0">
      <a:spcBef>
        <a:spcPct val="30000"/>
      </a:spcBef>
      <a:spcAft>
        <a:spcPct val="0"/>
      </a:spcAft>
      <a:defRPr sz="1200" kern="1200">
        <a:solidFill>
          <a:schemeClr val="tx1"/>
        </a:solidFill>
        <a:latin typeface="Lucida Grande" pitchFamily="-28" charset="0"/>
        <a:ea typeface="ＭＳ Ｐゴシック" pitchFamily="-28"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C182111E-C82B-4DB9-8E95-C58600A183FE}"/>
              </a:ext>
            </a:extLst>
          </p:cNvPr>
          <p:cNvSpPr>
            <a:spLocks noGrp="1" noRot="1" noChangeAspect="1" noChangeArrowheads="1" noTextEdit="1"/>
          </p:cNvSpPr>
          <p:nvPr>
            <p:ph type="sldImg"/>
          </p:nvPr>
        </p:nvSpPr>
        <p:spPr>
          <a:ln/>
        </p:spPr>
      </p:sp>
      <p:sp>
        <p:nvSpPr>
          <p:cNvPr id="6147" name="Notes Placeholder 2">
            <a:extLst>
              <a:ext uri="{FF2B5EF4-FFF2-40B4-BE49-F238E27FC236}">
                <a16:creationId xmlns:a16="http://schemas.microsoft.com/office/drawing/2014/main" id="{A7684CD4-C4D6-4680-873B-B7B4EA1A3A59}"/>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6148" name="Date Placeholder 3">
            <a:extLst>
              <a:ext uri="{FF2B5EF4-FFF2-40B4-BE49-F238E27FC236}">
                <a16:creationId xmlns:a16="http://schemas.microsoft.com/office/drawing/2014/main" id="{4EFAEE12-52C2-4BEB-B39F-24DCFEACDE2D}"/>
              </a:ext>
            </a:extLst>
          </p:cNvPr>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04 January 2013</a:t>
            </a:r>
          </a:p>
        </p:txBody>
      </p:sp>
      <p:sp>
        <p:nvSpPr>
          <p:cNvPr id="6149" name="Footer Placeholder 4">
            <a:extLst>
              <a:ext uri="{FF2B5EF4-FFF2-40B4-BE49-F238E27FC236}">
                <a16:creationId xmlns:a16="http://schemas.microsoft.com/office/drawing/2014/main" id="{3B1FE97A-47DA-4654-8798-7F63F41400F9}"/>
              </a:ext>
            </a:extLst>
          </p:cNvPr>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Page</a:t>
            </a:r>
          </a:p>
        </p:txBody>
      </p:sp>
      <p:sp>
        <p:nvSpPr>
          <p:cNvPr id="6150" name="Slide Number Placeholder 5">
            <a:extLst>
              <a:ext uri="{FF2B5EF4-FFF2-40B4-BE49-F238E27FC236}">
                <a16:creationId xmlns:a16="http://schemas.microsoft.com/office/drawing/2014/main" id="{0E89FF7E-7191-4D44-A9D7-E9B54848E3D6}"/>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B6C6098E-AF0D-42AC-8EF7-3745CC58A2CA}" type="slidenum">
              <a:rPr lang="en-US" altLang="en-US" sz="1200">
                <a:latin typeface="Lucida Grande" pitchFamily="-28" charset="0"/>
              </a:rPr>
              <a:pPr/>
              <a:t>1</a:t>
            </a:fld>
            <a:endParaRPr lang="en-US" altLang="en-US" sz="1200">
              <a:latin typeface="Lucida Grande" pitchFamily="-2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427B8273-EDBE-41CE-A163-C7C3E2490C52}"/>
              </a:ext>
            </a:extLst>
          </p:cNvPr>
          <p:cNvSpPr>
            <a:spLocks noGrp="1" noRot="1" noChangeAspect="1" noChangeArrowheads="1" noTextEdit="1"/>
          </p:cNvSpPr>
          <p:nvPr>
            <p:ph type="sldImg"/>
          </p:nvPr>
        </p:nvSpPr>
        <p:spPr>
          <a:ln/>
        </p:spPr>
      </p:sp>
      <p:sp>
        <p:nvSpPr>
          <p:cNvPr id="8195" name="Notes Placeholder 2">
            <a:extLst>
              <a:ext uri="{FF2B5EF4-FFF2-40B4-BE49-F238E27FC236}">
                <a16:creationId xmlns:a16="http://schemas.microsoft.com/office/drawing/2014/main" id="{671495DD-72AF-4CDA-A28B-5AFBBCE7619C}"/>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8196" name="Date Placeholder 3">
            <a:extLst>
              <a:ext uri="{FF2B5EF4-FFF2-40B4-BE49-F238E27FC236}">
                <a16:creationId xmlns:a16="http://schemas.microsoft.com/office/drawing/2014/main" id="{781F1B16-8BD8-419A-952C-F4AABADBFF5B}"/>
              </a:ext>
            </a:extLst>
          </p:cNvPr>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04 January 2013</a:t>
            </a:r>
          </a:p>
        </p:txBody>
      </p:sp>
      <p:sp>
        <p:nvSpPr>
          <p:cNvPr id="8197" name="Footer Placeholder 4">
            <a:extLst>
              <a:ext uri="{FF2B5EF4-FFF2-40B4-BE49-F238E27FC236}">
                <a16:creationId xmlns:a16="http://schemas.microsoft.com/office/drawing/2014/main" id="{16BBCCFA-28DE-4C32-A6EF-127595A362DF}"/>
              </a:ext>
            </a:extLst>
          </p:cNvPr>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Page</a:t>
            </a:r>
          </a:p>
        </p:txBody>
      </p:sp>
      <p:sp>
        <p:nvSpPr>
          <p:cNvPr id="8198" name="Slide Number Placeholder 5">
            <a:extLst>
              <a:ext uri="{FF2B5EF4-FFF2-40B4-BE49-F238E27FC236}">
                <a16:creationId xmlns:a16="http://schemas.microsoft.com/office/drawing/2014/main" id="{116734FE-2939-4066-867A-0C58C10E98B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BF4DD7E-ACAE-44F1-8CC4-7D4188DA58C2}" type="slidenum">
              <a:rPr lang="en-US" altLang="en-US" sz="1200">
                <a:latin typeface="Lucida Grande" pitchFamily="-28" charset="0"/>
              </a:rPr>
              <a:pPr/>
              <a:t>2</a:t>
            </a:fld>
            <a:endParaRPr lang="en-US" altLang="en-US" sz="1200">
              <a:latin typeface="Lucida Grande" pitchFamily="-2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427B8273-EDBE-41CE-A163-C7C3E2490C52}"/>
              </a:ext>
            </a:extLst>
          </p:cNvPr>
          <p:cNvSpPr>
            <a:spLocks noGrp="1" noRot="1" noChangeAspect="1" noChangeArrowheads="1" noTextEdit="1"/>
          </p:cNvSpPr>
          <p:nvPr>
            <p:ph type="sldImg"/>
          </p:nvPr>
        </p:nvSpPr>
        <p:spPr>
          <a:ln/>
        </p:spPr>
      </p:sp>
      <p:sp>
        <p:nvSpPr>
          <p:cNvPr id="8195" name="Notes Placeholder 2">
            <a:extLst>
              <a:ext uri="{FF2B5EF4-FFF2-40B4-BE49-F238E27FC236}">
                <a16:creationId xmlns:a16="http://schemas.microsoft.com/office/drawing/2014/main" id="{671495DD-72AF-4CDA-A28B-5AFBBCE7619C}"/>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8196" name="Date Placeholder 3">
            <a:extLst>
              <a:ext uri="{FF2B5EF4-FFF2-40B4-BE49-F238E27FC236}">
                <a16:creationId xmlns:a16="http://schemas.microsoft.com/office/drawing/2014/main" id="{781F1B16-8BD8-419A-952C-F4AABADBFF5B}"/>
              </a:ext>
            </a:extLst>
          </p:cNvPr>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04 January 2013</a:t>
            </a:r>
          </a:p>
        </p:txBody>
      </p:sp>
      <p:sp>
        <p:nvSpPr>
          <p:cNvPr id="8197" name="Footer Placeholder 4">
            <a:extLst>
              <a:ext uri="{FF2B5EF4-FFF2-40B4-BE49-F238E27FC236}">
                <a16:creationId xmlns:a16="http://schemas.microsoft.com/office/drawing/2014/main" id="{16BBCCFA-28DE-4C32-A6EF-127595A362DF}"/>
              </a:ext>
            </a:extLst>
          </p:cNvPr>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Page</a:t>
            </a:r>
          </a:p>
        </p:txBody>
      </p:sp>
      <p:sp>
        <p:nvSpPr>
          <p:cNvPr id="8198" name="Slide Number Placeholder 5">
            <a:extLst>
              <a:ext uri="{FF2B5EF4-FFF2-40B4-BE49-F238E27FC236}">
                <a16:creationId xmlns:a16="http://schemas.microsoft.com/office/drawing/2014/main" id="{116734FE-2939-4066-867A-0C58C10E98B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BF4DD7E-ACAE-44F1-8CC4-7D4188DA58C2}" type="slidenum">
              <a:rPr lang="en-US" altLang="en-US" sz="1200">
                <a:latin typeface="Lucida Grande" pitchFamily="-28" charset="0"/>
              </a:rPr>
              <a:pPr/>
              <a:t>3</a:t>
            </a:fld>
            <a:endParaRPr lang="en-US" altLang="en-US" sz="1200">
              <a:latin typeface="Lucida Grande" pitchFamily="-28" charset="0"/>
            </a:endParaRPr>
          </a:p>
        </p:txBody>
      </p:sp>
    </p:spTree>
    <p:extLst>
      <p:ext uri="{BB962C8B-B14F-4D97-AF65-F5344CB8AC3E}">
        <p14:creationId xmlns:p14="http://schemas.microsoft.com/office/powerpoint/2010/main" val="3968057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27143E6-0719-4E5F-8382-7CEC39A359E2}"/>
              </a:ext>
            </a:extLst>
          </p:cNvPr>
          <p:cNvSpPr>
            <a:spLocks noGrp="1" noRot="1" noChangeAspect="1" noTextEdit="1"/>
          </p:cNvSpPr>
          <p:nvPr>
            <p:ph type="sldImg"/>
          </p:nvPr>
        </p:nvSpPr>
        <p:spPr>
          <a:ln/>
        </p:spPr>
      </p:sp>
      <p:sp>
        <p:nvSpPr>
          <p:cNvPr id="12291" name="Notes Placeholder 2">
            <a:extLst>
              <a:ext uri="{FF2B5EF4-FFF2-40B4-BE49-F238E27FC236}">
                <a16:creationId xmlns:a16="http://schemas.microsoft.com/office/drawing/2014/main" id="{118C27B4-BAC5-4FA8-A950-DEA0813F942A}"/>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12292" name="Date Placeholder 3">
            <a:extLst>
              <a:ext uri="{FF2B5EF4-FFF2-40B4-BE49-F238E27FC236}">
                <a16:creationId xmlns:a16="http://schemas.microsoft.com/office/drawing/2014/main" id="{FB512973-7DA9-446F-84DD-60866F27A9F1}"/>
              </a:ext>
            </a:extLst>
          </p:cNvPr>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04 January 2013</a:t>
            </a:r>
          </a:p>
        </p:txBody>
      </p:sp>
      <p:sp>
        <p:nvSpPr>
          <p:cNvPr id="12293" name="Footer Placeholder 4">
            <a:extLst>
              <a:ext uri="{FF2B5EF4-FFF2-40B4-BE49-F238E27FC236}">
                <a16:creationId xmlns:a16="http://schemas.microsoft.com/office/drawing/2014/main" id="{B145355D-9990-4F35-8E9B-5FD7CA54AB4E}"/>
              </a:ext>
            </a:extLst>
          </p:cNvPr>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Page</a:t>
            </a:r>
          </a:p>
        </p:txBody>
      </p:sp>
      <p:sp>
        <p:nvSpPr>
          <p:cNvPr id="12294" name="Slide Number Placeholder 5">
            <a:extLst>
              <a:ext uri="{FF2B5EF4-FFF2-40B4-BE49-F238E27FC236}">
                <a16:creationId xmlns:a16="http://schemas.microsoft.com/office/drawing/2014/main" id="{63ABA25B-96AC-43B5-9B7A-69D235A726AD}"/>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407E54D9-1DCE-4521-826F-73C054B6A2FC}" type="slidenum">
              <a:rPr lang="en-US" altLang="en-US" sz="1200">
                <a:latin typeface="Lucida Grande" pitchFamily="-28" charset="0"/>
              </a:rPr>
              <a:pPr/>
              <a:t>5</a:t>
            </a:fld>
            <a:endParaRPr lang="en-US" altLang="en-US" sz="1200">
              <a:latin typeface="Lucida Grande" pitchFamily="-2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27143E6-0719-4E5F-8382-7CEC39A359E2}"/>
              </a:ext>
            </a:extLst>
          </p:cNvPr>
          <p:cNvSpPr>
            <a:spLocks noGrp="1" noRot="1" noChangeAspect="1" noTextEdit="1"/>
          </p:cNvSpPr>
          <p:nvPr>
            <p:ph type="sldImg"/>
          </p:nvPr>
        </p:nvSpPr>
        <p:spPr>
          <a:ln/>
        </p:spPr>
      </p:sp>
      <p:sp>
        <p:nvSpPr>
          <p:cNvPr id="12291" name="Notes Placeholder 2">
            <a:extLst>
              <a:ext uri="{FF2B5EF4-FFF2-40B4-BE49-F238E27FC236}">
                <a16:creationId xmlns:a16="http://schemas.microsoft.com/office/drawing/2014/main" id="{118C27B4-BAC5-4FA8-A950-DEA0813F942A}"/>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12292" name="Date Placeholder 3">
            <a:extLst>
              <a:ext uri="{FF2B5EF4-FFF2-40B4-BE49-F238E27FC236}">
                <a16:creationId xmlns:a16="http://schemas.microsoft.com/office/drawing/2014/main" id="{FB512973-7DA9-446F-84DD-60866F27A9F1}"/>
              </a:ext>
            </a:extLst>
          </p:cNvPr>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04 January 2013</a:t>
            </a:r>
          </a:p>
        </p:txBody>
      </p:sp>
      <p:sp>
        <p:nvSpPr>
          <p:cNvPr id="12293" name="Footer Placeholder 4">
            <a:extLst>
              <a:ext uri="{FF2B5EF4-FFF2-40B4-BE49-F238E27FC236}">
                <a16:creationId xmlns:a16="http://schemas.microsoft.com/office/drawing/2014/main" id="{B145355D-9990-4F35-8E9B-5FD7CA54AB4E}"/>
              </a:ext>
            </a:extLst>
          </p:cNvPr>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Page</a:t>
            </a:r>
          </a:p>
        </p:txBody>
      </p:sp>
      <p:sp>
        <p:nvSpPr>
          <p:cNvPr id="12294" name="Slide Number Placeholder 5">
            <a:extLst>
              <a:ext uri="{FF2B5EF4-FFF2-40B4-BE49-F238E27FC236}">
                <a16:creationId xmlns:a16="http://schemas.microsoft.com/office/drawing/2014/main" id="{63ABA25B-96AC-43B5-9B7A-69D235A726AD}"/>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407E54D9-1DCE-4521-826F-73C054B6A2FC}" type="slidenum">
              <a:rPr lang="en-US" altLang="en-US" sz="1200">
                <a:latin typeface="Lucida Grande" pitchFamily="-28" charset="0"/>
              </a:rPr>
              <a:pPr/>
              <a:t>6</a:t>
            </a:fld>
            <a:endParaRPr lang="en-US" altLang="en-US" sz="1200">
              <a:latin typeface="Lucida Grande" pitchFamily="-28" charset="0"/>
            </a:endParaRPr>
          </a:p>
        </p:txBody>
      </p:sp>
    </p:spTree>
    <p:extLst>
      <p:ext uri="{BB962C8B-B14F-4D97-AF65-F5344CB8AC3E}">
        <p14:creationId xmlns:p14="http://schemas.microsoft.com/office/powerpoint/2010/main" val="3328407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27143E6-0719-4E5F-8382-7CEC39A359E2}"/>
              </a:ext>
            </a:extLst>
          </p:cNvPr>
          <p:cNvSpPr>
            <a:spLocks noGrp="1" noRot="1" noChangeAspect="1" noTextEdit="1"/>
          </p:cNvSpPr>
          <p:nvPr>
            <p:ph type="sldImg"/>
          </p:nvPr>
        </p:nvSpPr>
        <p:spPr>
          <a:ln/>
        </p:spPr>
      </p:sp>
      <p:sp>
        <p:nvSpPr>
          <p:cNvPr id="12291" name="Notes Placeholder 2">
            <a:extLst>
              <a:ext uri="{FF2B5EF4-FFF2-40B4-BE49-F238E27FC236}">
                <a16:creationId xmlns:a16="http://schemas.microsoft.com/office/drawing/2014/main" id="{118C27B4-BAC5-4FA8-A950-DEA0813F942A}"/>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12292" name="Date Placeholder 3">
            <a:extLst>
              <a:ext uri="{FF2B5EF4-FFF2-40B4-BE49-F238E27FC236}">
                <a16:creationId xmlns:a16="http://schemas.microsoft.com/office/drawing/2014/main" id="{FB512973-7DA9-446F-84DD-60866F27A9F1}"/>
              </a:ext>
            </a:extLst>
          </p:cNvPr>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04 January 2013</a:t>
            </a:r>
          </a:p>
        </p:txBody>
      </p:sp>
      <p:sp>
        <p:nvSpPr>
          <p:cNvPr id="12293" name="Footer Placeholder 4">
            <a:extLst>
              <a:ext uri="{FF2B5EF4-FFF2-40B4-BE49-F238E27FC236}">
                <a16:creationId xmlns:a16="http://schemas.microsoft.com/office/drawing/2014/main" id="{B145355D-9990-4F35-8E9B-5FD7CA54AB4E}"/>
              </a:ext>
            </a:extLst>
          </p:cNvPr>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Page</a:t>
            </a:r>
          </a:p>
        </p:txBody>
      </p:sp>
      <p:sp>
        <p:nvSpPr>
          <p:cNvPr id="12294" name="Slide Number Placeholder 5">
            <a:extLst>
              <a:ext uri="{FF2B5EF4-FFF2-40B4-BE49-F238E27FC236}">
                <a16:creationId xmlns:a16="http://schemas.microsoft.com/office/drawing/2014/main" id="{63ABA25B-96AC-43B5-9B7A-69D235A726AD}"/>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407E54D9-1DCE-4521-826F-73C054B6A2FC}" type="slidenum">
              <a:rPr lang="en-US" altLang="en-US" sz="1200">
                <a:latin typeface="Lucida Grande" pitchFamily="-28" charset="0"/>
              </a:rPr>
              <a:pPr/>
              <a:t>7</a:t>
            </a:fld>
            <a:endParaRPr lang="en-US" altLang="en-US" sz="1200">
              <a:latin typeface="Lucida Grande" pitchFamily="-28" charset="0"/>
            </a:endParaRPr>
          </a:p>
        </p:txBody>
      </p:sp>
    </p:spTree>
    <p:extLst>
      <p:ext uri="{BB962C8B-B14F-4D97-AF65-F5344CB8AC3E}">
        <p14:creationId xmlns:p14="http://schemas.microsoft.com/office/powerpoint/2010/main" val="2843608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27143E6-0719-4E5F-8382-7CEC39A359E2}"/>
              </a:ext>
            </a:extLst>
          </p:cNvPr>
          <p:cNvSpPr>
            <a:spLocks noGrp="1" noRot="1" noChangeAspect="1" noTextEdit="1"/>
          </p:cNvSpPr>
          <p:nvPr>
            <p:ph type="sldImg"/>
          </p:nvPr>
        </p:nvSpPr>
        <p:spPr>
          <a:ln/>
        </p:spPr>
      </p:sp>
      <p:sp>
        <p:nvSpPr>
          <p:cNvPr id="12291" name="Notes Placeholder 2">
            <a:extLst>
              <a:ext uri="{FF2B5EF4-FFF2-40B4-BE49-F238E27FC236}">
                <a16:creationId xmlns:a16="http://schemas.microsoft.com/office/drawing/2014/main" id="{118C27B4-BAC5-4FA8-A950-DEA0813F942A}"/>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12292" name="Date Placeholder 3">
            <a:extLst>
              <a:ext uri="{FF2B5EF4-FFF2-40B4-BE49-F238E27FC236}">
                <a16:creationId xmlns:a16="http://schemas.microsoft.com/office/drawing/2014/main" id="{FB512973-7DA9-446F-84DD-60866F27A9F1}"/>
              </a:ext>
            </a:extLst>
          </p:cNvPr>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04 January 2013</a:t>
            </a:r>
          </a:p>
        </p:txBody>
      </p:sp>
      <p:sp>
        <p:nvSpPr>
          <p:cNvPr id="12293" name="Footer Placeholder 4">
            <a:extLst>
              <a:ext uri="{FF2B5EF4-FFF2-40B4-BE49-F238E27FC236}">
                <a16:creationId xmlns:a16="http://schemas.microsoft.com/office/drawing/2014/main" id="{B145355D-9990-4F35-8E9B-5FD7CA54AB4E}"/>
              </a:ext>
            </a:extLst>
          </p:cNvPr>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Page</a:t>
            </a:r>
          </a:p>
        </p:txBody>
      </p:sp>
      <p:sp>
        <p:nvSpPr>
          <p:cNvPr id="12294" name="Slide Number Placeholder 5">
            <a:extLst>
              <a:ext uri="{FF2B5EF4-FFF2-40B4-BE49-F238E27FC236}">
                <a16:creationId xmlns:a16="http://schemas.microsoft.com/office/drawing/2014/main" id="{63ABA25B-96AC-43B5-9B7A-69D235A726AD}"/>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407E54D9-1DCE-4521-826F-73C054B6A2FC}" type="slidenum">
              <a:rPr lang="en-US" altLang="en-US" sz="1200">
                <a:latin typeface="Lucida Grande" pitchFamily="-28" charset="0"/>
              </a:rPr>
              <a:pPr/>
              <a:t>8</a:t>
            </a:fld>
            <a:endParaRPr lang="en-US" altLang="en-US" sz="1200">
              <a:latin typeface="Lucida Grande" pitchFamily="-28" charset="0"/>
            </a:endParaRPr>
          </a:p>
        </p:txBody>
      </p:sp>
    </p:spTree>
    <p:extLst>
      <p:ext uri="{BB962C8B-B14F-4D97-AF65-F5344CB8AC3E}">
        <p14:creationId xmlns:p14="http://schemas.microsoft.com/office/powerpoint/2010/main" val="731933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C738515A-1B95-41E4-989C-60DFE6245E53}"/>
              </a:ext>
            </a:extLst>
          </p:cNvPr>
          <p:cNvSpPr>
            <a:spLocks noGrp="1" noRot="1" noChangeAspect="1" noTextEdit="1"/>
          </p:cNvSpPr>
          <p:nvPr>
            <p:ph type="sldImg"/>
          </p:nvPr>
        </p:nvSpPr>
        <p:spPr>
          <a:ln/>
        </p:spPr>
      </p:sp>
      <p:sp>
        <p:nvSpPr>
          <p:cNvPr id="14339" name="Notes Placeholder 2">
            <a:extLst>
              <a:ext uri="{FF2B5EF4-FFF2-40B4-BE49-F238E27FC236}">
                <a16:creationId xmlns:a16="http://schemas.microsoft.com/office/drawing/2014/main" id="{D96CAC93-00AF-4261-B558-7C6118E3BEBD}"/>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14340" name="Date Placeholder 3">
            <a:extLst>
              <a:ext uri="{FF2B5EF4-FFF2-40B4-BE49-F238E27FC236}">
                <a16:creationId xmlns:a16="http://schemas.microsoft.com/office/drawing/2014/main" id="{DC7429F5-4CE1-4719-9B3E-A85C73BD6062}"/>
              </a:ext>
            </a:extLst>
          </p:cNvPr>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04 January 2013</a:t>
            </a:r>
          </a:p>
        </p:txBody>
      </p:sp>
      <p:sp>
        <p:nvSpPr>
          <p:cNvPr id="14341" name="Footer Placeholder 4">
            <a:extLst>
              <a:ext uri="{FF2B5EF4-FFF2-40B4-BE49-F238E27FC236}">
                <a16:creationId xmlns:a16="http://schemas.microsoft.com/office/drawing/2014/main" id="{22845AF0-F5E3-4D00-B2E1-DB2A1D2476A9}"/>
              </a:ext>
            </a:extLst>
          </p:cNvPr>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Page</a:t>
            </a:r>
          </a:p>
        </p:txBody>
      </p:sp>
      <p:sp>
        <p:nvSpPr>
          <p:cNvPr id="14342" name="Slide Number Placeholder 5">
            <a:extLst>
              <a:ext uri="{FF2B5EF4-FFF2-40B4-BE49-F238E27FC236}">
                <a16:creationId xmlns:a16="http://schemas.microsoft.com/office/drawing/2014/main" id="{32988756-032E-4592-B175-9A2950E14204}"/>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281BC2BF-16E3-464D-A604-A6B194A1045B}" type="slidenum">
              <a:rPr lang="en-US" altLang="en-US" sz="1200">
                <a:latin typeface="Lucida Grande" pitchFamily="-28" charset="0"/>
              </a:rPr>
              <a:pPr/>
              <a:t>9</a:t>
            </a:fld>
            <a:endParaRPr lang="en-US" altLang="en-US" sz="1200">
              <a:latin typeface="Lucida Grande" pitchFamily="-2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427B8273-EDBE-41CE-A163-C7C3E2490C52}"/>
              </a:ext>
            </a:extLst>
          </p:cNvPr>
          <p:cNvSpPr>
            <a:spLocks noGrp="1" noRot="1" noChangeAspect="1" noChangeArrowheads="1" noTextEdit="1"/>
          </p:cNvSpPr>
          <p:nvPr>
            <p:ph type="sldImg"/>
          </p:nvPr>
        </p:nvSpPr>
        <p:spPr>
          <a:ln/>
        </p:spPr>
      </p:sp>
      <p:sp>
        <p:nvSpPr>
          <p:cNvPr id="8195" name="Notes Placeholder 2">
            <a:extLst>
              <a:ext uri="{FF2B5EF4-FFF2-40B4-BE49-F238E27FC236}">
                <a16:creationId xmlns:a16="http://schemas.microsoft.com/office/drawing/2014/main" id="{671495DD-72AF-4CDA-A28B-5AFBBCE7619C}"/>
              </a:ext>
            </a:extLst>
          </p:cNvPr>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ea typeface="ＭＳ Ｐゴシック" panose="020B0600070205080204" pitchFamily="34" charset="-128"/>
            </a:endParaRPr>
          </a:p>
        </p:txBody>
      </p:sp>
      <p:sp>
        <p:nvSpPr>
          <p:cNvPr id="8196" name="Date Placeholder 3">
            <a:extLst>
              <a:ext uri="{FF2B5EF4-FFF2-40B4-BE49-F238E27FC236}">
                <a16:creationId xmlns:a16="http://schemas.microsoft.com/office/drawing/2014/main" id="{781F1B16-8BD8-419A-952C-F4AABADBFF5B}"/>
              </a:ext>
            </a:extLst>
          </p:cNvPr>
          <p:cNvSpPr>
            <a:spLocks noGrp="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04 January 2013</a:t>
            </a:r>
          </a:p>
        </p:txBody>
      </p:sp>
      <p:sp>
        <p:nvSpPr>
          <p:cNvPr id="8197" name="Footer Placeholder 4">
            <a:extLst>
              <a:ext uri="{FF2B5EF4-FFF2-40B4-BE49-F238E27FC236}">
                <a16:creationId xmlns:a16="http://schemas.microsoft.com/office/drawing/2014/main" id="{16BBCCFA-28DE-4C32-A6EF-127595A362DF}"/>
              </a:ext>
            </a:extLst>
          </p:cNvPr>
          <p:cNvSpPr>
            <a:spLocks noGrp="1"/>
          </p:cNvSpPr>
          <p:nvPr>
            <p:ph type="ftr" sz="quarter" idx="4"/>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r>
              <a:rPr lang="en-US" altLang="en-US" sz="1200">
                <a:latin typeface="Lucida Grande" pitchFamily="-28" charset="0"/>
              </a:rPr>
              <a:t>Page</a:t>
            </a:r>
          </a:p>
        </p:txBody>
      </p:sp>
      <p:sp>
        <p:nvSpPr>
          <p:cNvPr id="8198" name="Slide Number Placeholder 5">
            <a:extLst>
              <a:ext uri="{FF2B5EF4-FFF2-40B4-BE49-F238E27FC236}">
                <a16:creationId xmlns:a16="http://schemas.microsoft.com/office/drawing/2014/main" id="{116734FE-2939-4066-867A-0C58C10E98BB}"/>
              </a:ext>
            </a:extLst>
          </p:cNvPr>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fld id="{0BF4DD7E-ACAE-44F1-8CC4-7D4188DA58C2}" type="slidenum">
              <a:rPr lang="en-US" altLang="en-US" sz="1200">
                <a:latin typeface="Lucida Grande" pitchFamily="-28" charset="0"/>
              </a:rPr>
              <a:pPr/>
              <a:t>20</a:t>
            </a:fld>
            <a:endParaRPr lang="en-US" altLang="en-US" sz="1200">
              <a:latin typeface="Lucida Grande" pitchFamily="-28" charset="0"/>
            </a:endParaRPr>
          </a:p>
        </p:txBody>
      </p:sp>
    </p:spTree>
    <p:extLst>
      <p:ext uri="{BB962C8B-B14F-4D97-AF65-F5344CB8AC3E}">
        <p14:creationId xmlns:p14="http://schemas.microsoft.com/office/powerpoint/2010/main" val="236352756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B9D300"/>
        </a:solidFill>
        <a:effectLst/>
      </p:bgPr>
    </p:bg>
    <p:spTree>
      <p:nvGrpSpPr>
        <p:cNvPr id="1" name=""/>
        <p:cNvGrpSpPr/>
        <p:nvPr/>
      </p:nvGrpSpPr>
      <p:grpSpPr>
        <a:xfrm>
          <a:off x="0" y="0"/>
          <a:ext cx="0" cy="0"/>
          <a:chOff x="0" y="0"/>
          <a:chExt cx="0" cy="0"/>
        </a:xfrm>
      </p:grpSpPr>
      <p:pic>
        <p:nvPicPr>
          <p:cNvPr id="4" name="Picture 12" descr="ISL_Logo_Black+LtGreen">
            <a:extLst>
              <a:ext uri="{FF2B5EF4-FFF2-40B4-BE49-F238E27FC236}">
                <a16:creationId xmlns:a16="http://schemas.microsoft.com/office/drawing/2014/main" id="{5F09F853-127B-4EFA-AEA7-7FBC4D24F48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943600" y="608013"/>
            <a:ext cx="2774950"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4" descr="threadTitle">
            <a:extLst>
              <a:ext uri="{FF2B5EF4-FFF2-40B4-BE49-F238E27FC236}">
                <a16:creationId xmlns:a16="http://schemas.microsoft.com/office/drawing/2014/main" id="{73D45FCD-2FF3-4FFD-918A-891DD965761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5157788"/>
            <a:ext cx="91440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6" name="Rectangle 2"/>
          <p:cNvSpPr>
            <a:spLocks noGrp="1" noChangeArrowheads="1"/>
          </p:cNvSpPr>
          <p:nvPr>
            <p:ph type="ctrTitle"/>
          </p:nvPr>
        </p:nvSpPr>
        <p:spPr>
          <a:xfrm>
            <a:off x="471488" y="2205038"/>
            <a:ext cx="7772400" cy="503237"/>
          </a:xfrm>
        </p:spPr>
        <p:txBody>
          <a:bodyPr/>
          <a:lstStyle>
            <a:lvl1pPr>
              <a:defRPr>
                <a:solidFill>
                  <a:schemeClr val="tx1"/>
                </a:solidFill>
              </a:defRPr>
            </a:lvl1pPr>
          </a:lstStyle>
          <a:p>
            <a:pPr lvl="0"/>
            <a:r>
              <a:rPr lang="en-GB" noProof="0"/>
              <a:t>Click to edit Master title style</a:t>
            </a:r>
          </a:p>
        </p:txBody>
      </p:sp>
      <p:sp>
        <p:nvSpPr>
          <p:cNvPr id="11267" name="Rectangle 3"/>
          <p:cNvSpPr>
            <a:spLocks noGrp="1" noChangeArrowheads="1"/>
          </p:cNvSpPr>
          <p:nvPr>
            <p:ph type="subTitle" idx="1"/>
          </p:nvPr>
        </p:nvSpPr>
        <p:spPr>
          <a:xfrm>
            <a:off x="468313" y="2781300"/>
            <a:ext cx="7775575" cy="503238"/>
          </a:xfrm>
        </p:spPr>
        <p:txBody>
          <a:bodyPr/>
          <a:lstStyle>
            <a:lvl1pPr marL="0" indent="0">
              <a:buFontTx/>
              <a:buNone/>
              <a:defRPr sz="2400">
                <a:solidFill>
                  <a:schemeClr val="bg1"/>
                </a:solidFill>
              </a:defRPr>
            </a:lvl1pPr>
          </a:lstStyle>
          <a:p>
            <a:pPr lvl="0"/>
            <a:r>
              <a:rPr lang="en-GB" noProof="0"/>
              <a:t>Click to edit Master subtitle style</a:t>
            </a:r>
          </a:p>
        </p:txBody>
      </p:sp>
    </p:spTree>
    <p:extLst>
      <p:ext uri="{BB962C8B-B14F-4D97-AF65-F5344CB8AC3E}">
        <p14:creationId xmlns:p14="http://schemas.microsoft.com/office/powerpoint/2010/main" val="603221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967018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00788" y="908050"/>
            <a:ext cx="1943100" cy="48260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68313" y="908050"/>
            <a:ext cx="5680075" cy="482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277422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71488" y="908050"/>
            <a:ext cx="7772400" cy="84455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68313" y="1981200"/>
            <a:ext cx="3810000" cy="3752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430713" y="1981200"/>
            <a:ext cx="3810000" cy="3752850"/>
          </a:xfrm>
        </p:spPr>
        <p:txBody>
          <a:bodyPr/>
          <a:lstStyle/>
          <a:p>
            <a:pPr lvl="0"/>
            <a:endParaRPr lang="en-GB" noProof="0" dirty="0"/>
          </a:p>
        </p:txBody>
      </p:sp>
    </p:spTree>
    <p:extLst>
      <p:ext uri="{BB962C8B-B14F-4D97-AF65-F5344CB8AC3E}">
        <p14:creationId xmlns:p14="http://schemas.microsoft.com/office/powerpoint/2010/main" val="4271321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7641752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261742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981200"/>
            <a:ext cx="3810000" cy="3752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430713" y="1981200"/>
            <a:ext cx="3810000" cy="3752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2368117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944969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9214904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7336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614443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161342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E0A776A-97BD-4C39-AA6E-CB64D87FC6F4}"/>
              </a:ext>
            </a:extLst>
          </p:cNvPr>
          <p:cNvSpPr>
            <a:spLocks noGrp="1" noChangeArrowheads="1"/>
          </p:cNvSpPr>
          <p:nvPr>
            <p:ph type="title"/>
          </p:nvPr>
        </p:nvSpPr>
        <p:spPr bwMode="auto">
          <a:xfrm>
            <a:off x="471488" y="908050"/>
            <a:ext cx="7772400"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A5B2333F-E518-4C50-B355-D5F3FD890469}"/>
              </a:ext>
            </a:extLst>
          </p:cNvPr>
          <p:cNvSpPr>
            <a:spLocks noGrp="1" noChangeArrowheads="1"/>
          </p:cNvSpPr>
          <p:nvPr>
            <p:ph type="body" idx="1"/>
          </p:nvPr>
        </p:nvSpPr>
        <p:spPr bwMode="auto">
          <a:xfrm>
            <a:off x="468313" y="1981200"/>
            <a:ext cx="7772400" cy="375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pic>
        <p:nvPicPr>
          <p:cNvPr id="1028" name="Picture 9" descr="ISL_Logo_Black">
            <a:extLst>
              <a:ext uri="{FF2B5EF4-FFF2-40B4-BE49-F238E27FC236}">
                <a16:creationId xmlns:a16="http://schemas.microsoft.com/office/drawing/2014/main" id="{10A6EF4F-BC7F-430A-9673-F8135D4C046E}"/>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748463" y="381000"/>
            <a:ext cx="2090737" cy="34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13" descr="thread">
            <a:extLst>
              <a:ext uri="{FF2B5EF4-FFF2-40B4-BE49-F238E27FC236}">
                <a16:creationId xmlns:a16="http://schemas.microsoft.com/office/drawing/2014/main" id="{8A48A9F8-5ECE-4653-BEA3-43FD77D659BB}"/>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0" y="5800725"/>
            <a:ext cx="91440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25" r:id="rId1"/>
    <p:sldLayoutId id="2147484014" r:id="rId2"/>
    <p:sldLayoutId id="2147484015" r:id="rId3"/>
    <p:sldLayoutId id="2147484016" r:id="rId4"/>
    <p:sldLayoutId id="2147484017" r:id="rId5"/>
    <p:sldLayoutId id="2147484018" r:id="rId6"/>
    <p:sldLayoutId id="2147484019" r:id="rId7"/>
    <p:sldLayoutId id="2147484020" r:id="rId8"/>
    <p:sldLayoutId id="2147484021" r:id="rId9"/>
    <p:sldLayoutId id="2147484022" r:id="rId10"/>
    <p:sldLayoutId id="2147484023" r:id="rId11"/>
    <p:sldLayoutId id="2147484024" r:id="rId12"/>
  </p:sldLayoutIdLst>
  <p:hf hdr="0"/>
  <p:txStyles>
    <p:titleStyle>
      <a:lvl1pPr algn="l" rtl="0" eaLnBrk="0" fontAlgn="base" hangingPunct="0">
        <a:spcBef>
          <a:spcPct val="0"/>
        </a:spcBef>
        <a:spcAft>
          <a:spcPct val="0"/>
        </a:spcAft>
        <a:defRPr sz="2800" b="1">
          <a:solidFill>
            <a:srgbClr val="0D6826"/>
          </a:solidFill>
          <a:latin typeface="+mj-lt"/>
          <a:ea typeface="+mj-ea"/>
          <a:cs typeface="ＭＳ Ｐゴシック" charset="0"/>
        </a:defRPr>
      </a:lvl1pPr>
      <a:lvl2pPr algn="l" rtl="0" eaLnBrk="0" fontAlgn="base" hangingPunct="0">
        <a:spcBef>
          <a:spcPct val="0"/>
        </a:spcBef>
        <a:spcAft>
          <a:spcPct val="0"/>
        </a:spcAft>
        <a:defRPr sz="2800" b="1">
          <a:solidFill>
            <a:srgbClr val="0D6826"/>
          </a:solidFill>
          <a:latin typeface="Arial" charset="0"/>
          <a:ea typeface="ＭＳ Ｐゴシック" pitchFamily="-28" charset="-128"/>
          <a:cs typeface="ＭＳ Ｐゴシック" charset="0"/>
        </a:defRPr>
      </a:lvl2pPr>
      <a:lvl3pPr algn="l" rtl="0" eaLnBrk="0" fontAlgn="base" hangingPunct="0">
        <a:spcBef>
          <a:spcPct val="0"/>
        </a:spcBef>
        <a:spcAft>
          <a:spcPct val="0"/>
        </a:spcAft>
        <a:defRPr sz="2800" b="1">
          <a:solidFill>
            <a:srgbClr val="0D6826"/>
          </a:solidFill>
          <a:latin typeface="Arial" charset="0"/>
          <a:ea typeface="ＭＳ Ｐゴシック" pitchFamily="-28" charset="-128"/>
          <a:cs typeface="ＭＳ Ｐゴシック" charset="0"/>
        </a:defRPr>
      </a:lvl3pPr>
      <a:lvl4pPr algn="l" rtl="0" eaLnBrk="0" fontAlgn="base" hangingPunct="0">
        <a:spcBef>
          <a:spcPct val="0"/>
        </a:spcBef>
        <a:spcAft>
          <a:spcPct val="0"/>
        </a:spcAft>
        <a:defRPr sz="2800" b="1">
          <a:solidFill>
            <a:srgbClr val="0D6826"/>
          </a:solidFill>
          <a:latin typeface="Arial" charset="0"/>
          <a:ea typeface="ＭＳ Ｐゴシック" pitchFamily="-28" charset="-128"/>
          <a:cs typeface="ＭＳ Ｐゴシック" charset="0"/>
        </a:defRPr>
      </a:lvl4pPr>
      <a:lvl5pPr algn="l" rtl="0" eaLnBrk="0" fontAlgn="base" hangingPunct="0">
        <a:spcBef>
          <a:spcPct val="0"/>
        </a:spcBef>
        <a:spcAft>
          <a:spcPct val="0"/>
        </a:spcAft>
        <a:defRPr sz="2800" b="1">
          <a:solidFill>
            <a:srgbClr val="0D6826"/>
          </a:solidFill>
          <a:latin typeface="Arial" charset="0"/>
          <a:ea typeface="ＭＳ Ｐゴシック" pitchFamily="-28" charset="-128"/>
          <a:cs typeface="ＭＳ Ｐゴシック" charset="0"/>
        </a:defRPr>
      </a:lvl5pPr>
      <a:lvl6pPr marL="457200" algn="l" rtl="0" fontAlgn="base">
        <a:spcBef>
          <a:spcPct val="0"/>
        </a:spcBef>
        <a:spcAft>
          <a:spcPct val="0"/>
        </a:spcAft>
        <a:defRPr sz="2800" b="1">
          <a:solidFill>
            <a:srgbClr val="0D6826"/>
          </a:solidFill>
          <a:latin typeface="Arial" charset="0"/>
          <a:ea typeface="ＭＳ Ｐゴシック" pitchFamily="-28" charset="-128"/>
        </a:defRPr>
      </a:lvl6pPr>
      <a:lvl7pPr marL="914400" algn="l" rtl="0" fontAlgn="base">
        <a:spcBef>
          <a:spcPct val="0"/>
        </a:spcBef>
        <a:spcAft>
          <a:spcPct val="0"/>
        </a:spcAft>
        <a:defRPr sz="2800" b="1">
          <a:solidFill>
            <a:srgbClr val="0D6826"/>
          </a:solidFill>
          <a:latin typeface="Arial" charset="0"/>
          <a:ea typeface="ＭＳ Ｐゴシック" pitchFamily="-28" charset="-128"/>
        </a:defRPr>
      </a:lvl7pPr>
      <a:lvl8pPr marL="1371600" algn="l" rtl="0" fontAlgn="base">
        <a:spcBef>
          <a:spcPct val="0"/>
        </a:spcBef>
        <a:spcAft>
          <a:spcPct val="0"/>
        </a:spcAft>
        <a:defRPr sz="2800" b="1">
          <a:solidFill>
            <a:srgbClr val="0D6826"/>
          </a:solidFill>
          <a:latin typeface="Arial" charset="0"/>
          <a:ea typeface="ＭＳ Ｐゴシック" pitchFamily="-28" charset="-128"/>
        </a:defRPr>
      </a:lvl8pPr>
      <a:lvl9pPr marL="1828800" algn="l" rtl="0" fontAlgn="base">
        <a:spcBef>
          <a:spcPct val="0"/>
        </a:spcBef>
        <a:spcAft>
          <a:spcPct val="0"/>
        </a:spcAft>
        <a:defRPr sz="2800" b="1">
          <a:solidFill>
            <a:srgbClr val="0D6826"/>
          </a:solidFill>
          <a:latin typeface="Arial" charset="0"/>
          <a:ea typeface="ＭＳ Ｐゴシック" pitchFamily="-28" charset="-128"/>
        </a:defRPr>
      </a:lvl9pPr>
    </p:titleStyle>
    <p:bodyStyle>
      <a:lvl1pPr marL="342900" indent="-342900" algn="l" rtl="0" eaLnBrk="0" fontAlgn="base" hangingPunct="0">
        <a:spcBef>
          <a:spcPct val="20000"/>
        </a:spcBef>
        <a:spcAft>
          <a:spcPct val="0"/>
        </a:spcAft>
        <a:buChar char="•"/>
        <a:defRPr>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1600">
          <a:solidFill>
            <a:schemeClr val="tx1"/>
          </a:solidFill>
          <a:latin typeface="Lucida Grande" pitchFamily="-28" charset="0"/>
          <a:ea typeface="+mn-ea"/>
        </a:defRPr>
      </a:lvl2pPr>
      <a:lvl3pPr marL="1143000" indent="-228600" algn="l" rtl="0" eaLnBrk="0" fontAlgn="base" hangingPunct="0">
        <a:spcBef>
          <a:spcPct val="20000"/>
        </a:spcBef>
        <a:spcAft>
          <a:spcPct val="0"/>
        </a:spcAft>
        <a:buChar char="•"/>
        <a:defRPr sz="1400">
          <a:solidFill>
            <a:schemeClr val="tx1"/>
          </a:solidFill>
          <a:latin typeface="Lucida Grande" pitchFamily="-28" charset="0"/>
          <a:ea typeface="+mn-ea"/>
        </a:defRPr>
      </a:lvl3pPr>
      <a:lvl4pPr marL="1600200" indent="-228600" algn="l" rtl="0" eaLnBrk="0" fontAlgn="base" hangingPunct="0">
        <a:spcBef>
          <a:spcPct val="20000"/>
        </a:spcBef>
        <a:spcAft>
          <a:spcPct val="0"/>
        </a:spcAft>
        <a:buChar char="–"/>
        <a:defRPr sz="1200">
          <a:solidFill>
            <a:schemeClr val="tx1"/>
          </a:solidFill>
          <a:latin typeface="Lucida Grande" pitchFamily="-28" charset="0"/>
          <a:ea typeface="+mn-ea"/>
        </a:defRPr>
      </a:lvl4pPr>
      <a:lvl5pPr marL="2057400" indent="-228600" algn="l" rtl="0" eaLnBrk="0" fontAlgn="base" hangingPunct="0">
        <a:spcBef>
          <a:spcPct val="20000"/>
        </a:spcBef>
        <a:spcAft>
          <a:spcPct val="0"/>
        </a:spcAft>
        <a:buChar char="»"/>
        <a:defRPr sz="1000">
          <a:solidFill>
            <a:schemeClr val="tx1"/>
          </a:solidFill>
          <a:latin typeface="Lucida Grande" pitchFamily="-28" charset="0"/>
          <a:ea typeface="+mn-ea"/>
        </a:defRPr>
      </a:lvl5pPr>
      <a:lvl6pPr marL="2514600" indent="-228600" algn="l" rtl="0" fontAlgn="base">
        <a:spcBef>
          <a:spcPct val="20000"/>
        </a:spcBef>
        <a:spcAft>
          <a:spcPct val="0"/>
        </a:spcAft>
        <a:buChar char="»"/>
        <a:defRPr sz="1000">
          <a:solidFill>
            <a:schemeClr val="tx1"/>
          </a:solidFill>
          <a:latin typeface="Lucida Grande" pitchFamily="-28" charset="0"/>
          <a:ea typeface="+mn-ea"/>
        </a:defRPr>
      </a:lvl6pPr>
      <a:lvl7pPr marL="2971800" indent="-228600" algn="l" rtl="0" fontAlgn="base">
        <a:spcBef>
          <a:spcPct val="20000"/>
        </a:spcBef>
        <a:spcAft>
          <a:spcPct val="0"/>
        </a:spcAft>
        <a:buChar char="»"/>
        <a:defRPr sz="1000">
          <a:solidFill>
            <a:schemeClr val="tx1"/>
          </a:solidFill>
          <a:latin typeface="Lucida Grande" pitchFamily="-28" charset="0"/>
          <a:ea typeface="+mn-ea"/>
        </a:defRPr>
      </a:lvl7pPr>
      <a:lvl8pPr marL="3429000" indent="-228600" algn="l" rtl="0" fontAlgn="base">
        <a:spcBef>
          <a:spcPct val="20000"/>
        </a:spcBef>
        <a:spcAft>
          <a:spcPct val="0"/>
        </a:spcAft>
        <a:buChar char="»"/>
        <a:defRPr sz="1000">
          <a:solidFill>
            <a:schemeClr val="tx1"/>
          </a:solidFill>
          <a:latin typeface="Lucida Grande" pitchFamily="-28" charset="0"/>
          <a:ea typeface="+mn-ea"/>
        </a:defRPr>
      </a:lvl8pPr>
      <a:lvl9pPr marL="3886200" indent="-228600" algn="l" rtl="0" fontAlgn="base">
        <a:spcBef>
          <a:spcPct val="20000"/>
        </a:spcBef>
        <a:spcAft>
          <a:spcPct val="0"/>
        </a:spcAft>
        <a:buChar char="»"/>
        <a:defRPr sz="1000">
          <a:solidFill>
            <a:schemeClr val="tx1"/>
          </a:solidFill>
          <a:latin typeface="Lucida Grande" pitchFamily="-28"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readtheory.or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bbc.co.uk/bitesize/topics/zvgg4qt/articles/zwrtcj6"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B9D300"/>
        </a:solidFill>
        <a:effectLst/>
      </p:bgPr>
    </p:bg>
    <p:spTree>
      <p:nvGrpSpPr>
        <p:cNvPr id="1" name=""/>
        <p:cNvGrpSpPr/>
        <p:nvPr/>
      </p:nvGrpSpPr>
      <p:grpSpPr>
        <a:xfrm>
          <a:off x="0" y="0"/>
          <a:ext cx="0" cy="0"/>
          <a:chOff x="0" y="0"/>
          <a:chExt cx="0" cy="0"/>
        </a:xfrm>
      </p:grpSpPr>
      <p:sp>
        <p:nvSpPr>
          <p:cNvPr id="3074" name="Rectangle 48">
            <a:extLst>
              <a:ext uri="{FF2B5EF4-FFF2-40B4-BE49-F238E27FC236}">
                <a16:creationId xmlns:a16="http://schemas.microsoft.com/office/drawing/2014/main" id="{1003ECF1-6426-4D3A-88D5-D8C1F143C778}"/>
              </a:ext>
            </a:extLst>
          </p:cNvPr>
          <p:cNvSpPr>
            <a:spLocks noGrp="1" noChangeArrowheads="1"/>
          </p:cNvSpPr>
          <p:nvPr>
            <p:ph type="ctrTitle"/>
          </p:nvPr>
        </p:nvSpPr>
        <p:spPr>
          <a:xfrm>
            <a:off x="684213" y="1557338"/>
            <a:ext cx="7772400" cy="2716212"/>
          </a:xfrm>
        </p:spPr>
        <p:txBody>
          <a:bodyPr/>
          <a:lstStyle/>
          <a:p>
            <a:pPr algn="ctr" eaLnBrk="1" hangingPunct="1">
              <a:defRPr/>
            </a:pPr>
            <a:r>
              <a:rPr lang="en-GB" altLang="en-US" sz="4800" dirty="0">
                <a:solidFill>
                  <a:schemeClr val="bg1"/>
                </a:solidFill>
              </a:rPr>
              <a:t>Week </a:t>
            </a:r>
            <a:r>
              <a:rPr lang="en-GB" altLang="en-US" sz="4800" dirty="0" smtClean="0">
                <a:solidFill>
                  <a:schemeClr val="bg1"/>
                </a:solidFill>
              </a:rPr>
              <a:t>5 </a:t>
            </a:r>
            <a:r>
              <a:rPr lang="en-GB" altLang="en-US" sz="4800" dirty="0">
                <a:solidFill>
                  <a:schemeClr val="bg1"/>
                </a:solidFill>
              </a:rPr>
              <a:t>– reading skills</a:t>
            </a:r>
            <a:r>
              <a:rPr lang="en-GB" altLang="en-US" sz="4800" dirty="0"/>
              <a:t/>
            </a:r>
            <a:br>
              <a:rPr lang="en-GB" altLang="en-US" sz="4800" dirty="0"/>
            </a:br>
            <a:endParaRPr lang="en-GB" altLang="en-US" sz="48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02FD8582-41BD-4857-8584-C8768E32E04F}"/>
              </a:ext>
            </a:extLst>
          </p:cNvPr>
          <p:cNvSpPr>
            <a:spLocks noGrp="1"/>
          </p:cNvSpPr>
          <p:nvPr>
            <p:ph type="title"/>
          </p:nvPr>
        </p:nvSpPr>
        <p:spPr>
          <a:xfrm>
            <a:off x="468313" y="908050"/>
            <a:ext cx="7772400" cy="844550"/>
          </a:xfrm>
        </p:spPr>
        <p:txBody>
          <a:bodyPr/>
          <a:lstStyle/>
          <a:p>
            <a:r>
              <a:rPr lang="en-GB" altLang="en-US" dirty="0"/>
              <a:t>Reading skills</a:t>
            </a:r>
          </a:p>
        </p:txBody>
      </p:sp>
      <p:sp>
        <p:nvSpPr>
          <p:cNvPr id="39939" name="Content Placeholder 2">
            <a:extLst>
              <a:ext uri="{FF2B5EF4-FFF2-40B4-BE49-F238E27FC236}">
                <a16:creationId xmlns:a16="http://schemas.microsoft.com/office/drawing/2014/main" id="{E53CC635-F10B-4CE8-9D36-1DFA7CB99E92}"/>
              </a:ext>
            </a:extLst>
          </p:cNvPr>
          <p:cNvSpPr>
            <a:spLocks noGrp="1"/>
          </p:cNvSpPr>
          <p:nvPr>
            <p:ph idx="1"/>
          </p:nvPr>
        </p:nvSpPr>
        <p:spPr>
          <a:xfrm>
            <a:off x="468313" y="1989138"/>
            <a:ext cx="7772400" cy="3752850"/>
          </a:xfrm>
        </p:spPr>
        <p:txBody>
          <a:bodyPr/>
          <a:lstStyle/>
          <a:p>
            <a:r>
              <a:rPr lang="en-GB" altLang="en-US" sz="2800" dirty="0"/>
              <a:t>To</a:t>
            </a:r>
            <a:r>
              <a:rPr lang="en-GB" altLang="en-US" sz="2800" dirty="0">
                <a:latin typeface="Arial"/>
              </a:rPr>
              <a:t> read well, we use a combination of skills</a:t>
            </a:r>
            <a:endParaRPr lang="en-US">
              <a:latin typeface="Arial"/>
            </a:endParaRPr>
          </a:p>
          <a:p>
            <a:pPr lvl="1"/>
            <a:r>
              <a:rPr lang="en-GB" altLang="en-US" sz="2400" dirty="0">
                <a:latin typeface="Arial"/>
                <a:cs typeface="Arial"/>
              </a:rPr>
              <a:t>scan the contents page for the chapter we need</a:t>
            </a:r>
          </a:p>
          <a:p>
            <a:pPr lvl="1"/>
            <a:r>
              <a:rPr lang="en-GB" altLang="en-US" sz="2400" dirty="0">
                <a:latin typeface="Arial"/>
                <a:cs typeface="Arial"/>
              </a:rPr>
              <a:t>skim read the heading and sub-headings to find the section we want</a:t>
            </a:r>
          </a:p>
          <a:p>
            <a:pPr lvl="1"/>
            <a:r>
              <a:rPr lang="en-GB" altLang="en-US" sz="2400" dirty="0">
                <a:latin typeface="Arial"/>
                <a:cs typeface="Arial"/>
              </a:rPr>
              <a:t>skim read the topic sentence of each paragraph to get the gist of the section</a:t>
            </a:r>
          </a:p>
          <a:p>
            <a:pPr lvl="1"/>
            <a:r>
              <a:rPr lang="en-GB" altLang="en-US" sz="2400" dirty="0">
                <a:latin typeface="Arial"/>
                <a:cs typeface="Arial"/>
              </a:rPr>
              <a:t>read the section in detail and make notes</a:t>
            </a:r>
            <a:endParaRPr lang="en-GB"/>
          </a:p>
          <a:p>
            <a:endParaRPr lang="en-GB" altLang="en-US" sz="2800">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99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993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3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CFFF7204-309F-41D1-81FE-55577B963AA4}"/>
              </a:ext>
            </a:extLst>
          </p:cNvPr>
          <p:cNvSpPr>
            <a:spLocks noGrp="1"/>
          </p:cNvSpPr>
          <p:nvPr>
            <p:ph type="title"/>
          </p:nvPr>
        </p:nvSpPr>
        <p:spPr/>
        <p:txBody>
          <a:bodyPr/>
          <a:lstStyle/>
          <a:p>
            <a:r>
              <a:rPr lang="en-GB" altLang="en-US" dirty="0"/>
              <a:t>Reading skills</a:t>
            </a:r>
          </a:p>
        </p:txBody>
      </p:sp>
      <p:sp>
        <p:nvSpPr>
          <p:cNvPr id="3" name="Content Placeholder 2">
            <a:extLst>
              <a:ext uri="{FF2B5EF4-FFF2-40B4-BE49-F238E27FC236}">
                <a16:creationId xmlns:a16="http://schemas.microsoft.com/office/drawing/2014/main" id="{BC148468-BE11-4A75-B603-2418425544A4}"/>
              </a:ext>
            </a:extLst>
          </p:cNvPr>
          <p:cNvSpPr>
            <a:spLocks noGrp="1"/>
          </p:cNvSpPr>
          <p:nvPr>
            <p:ph idx="1"/>
          </p:nvPr>
        </p:nvSpPr>
        <p:spPr/>
        <p:txBody>
          <a:bodyPr/>
          <a:lstStyle/>
          <a:p>
            <a:pPr>
              <a:defRPr/>
            </a:pPr>
            <a:r>
              <a:rPr lang="en-GB" sz="2800" dirty="0"/>
              <a:t>We also bring our knowledge and experience to a text</a:t>
            </a:r>
          </a:p>
          <a:p>
            <a:pPr>
              <a:defRPr/>
            </a:pPr>
            <a:r>
              <a:rPr lang="en-GB" sz="2800" dirty="0"/>
              <a:t>If you know something about a subject, you may be able to predict what you are likely to read</a:t>
            </a:r>
          </a:p>
          <a:p>
            <a:pPr marL="0" indent="0">
              <a:buNone/>
              <a:defRPr/>
            </a:pP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descr="Text&#10;&#10;Description automatically generated">
            <a:extLst>
              <a:ext uri="{FF2B5EF4-FFF2-40B4-BE49-F238E27FC236}">
                <a16:creationId xmlns:a16="http://schemas.microsoft.com/office/drawing/2014/main" id="{44D4C00D-64B9-4A9E-B827-5FBC9FDA9115}"/>
              </a:ext>
            </a:extLst>
          </p:cNvPr>
          <p:cNvPicPr>
            <a:picLocks noGrp="1" noChangeAspect="1"/>
          </p:cNvPicPr>
          <p:nvPr>
            <p:ph idx="1"/>
          </p:nvPr>
        </p:nvPicPr>
        <p:blipFill rotWithShape="1">
          <a:blip r:embed="rId2"/>
          <a:stretch/>
        </p:blipFill>
        <p:spPr>
          <a:xfrm>
            <a:off x="1611800" y="0"/>
            <a:ext cx="5071768" cy="7149192"/>
          </a:xfrm>
          <a:noFill/>
        </p:spPr>
      </p:pic>
      <p:sp>
        <p:nvSpPr>
          <p:cNvPr id="6" name="TextBox 5">
            <a:extLst>
              <a:ext uri="{FF2B5EF4-FFF2-40B4-BE49-F238E27FC236}">
                <a16:creationId xmlns:a16="http://schemas.microsoft.com/office/drawing/2014/main" id="{512260A4-9EAB-4343-91F7-712B2FAC8367}"/>
              </a:ext>
            </a:extLst>
          </p:cNvPr>
          <p:cNvSpPr txBox="1"/>
          <p:nvPr/>
        </p:nvSpPr>
        <p:spPr>
          <a:xfrm>
            <a:off x="6825343" y="2569028"/>
            <a:ext cx="2383972"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Arial"/>
                <a:ea typeface="ＭＳ Ｐゴシック"/>
                <a:cs typeface="Arial"/>
              </a:rPr>
              <a:t>Write your answers to my questions in the Chat (private)</a:t>
            </a:r>
            <a:endParaRPr lang="en-US" b="1" dirty="0">
              <a:cs typeface="Arial"/>
            </a:endParaRPr>
          </a:p>
        </p:txBody>
      </p:sp>
    </p:spTree>
    <p:extLst>
      <p:ext uri="{BB962C8B-B14F-4D97-AF65-F5344CB8AC3E}">
        <p14:creationId xmlns:p14="http://schemas.microsoft.com/office/powerpoint/2010/main" val="25471446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CFFF7204-309F-41D1-81FE-55577B963AA4}"/>
              </a:ext>
            </a:extLst>
          </p:cNvPr>
          <p:cNvSpPr>
            <a:spLocks noGrp="1"/>
          </p:cNvSpPr>
          <p:nvPr>
            <p:ph type="title"/>
          </p:nvPr>
        </p:nvSpPr>
        <p:spPr/>
        <p:txBody>
          <a:bodyPr/>
          <a:lstStyle/>
          <a:p>
            <a:r>
              <a:rPr lang="en-GB" altLang="en-US" dirty="0"/>
              <a:t>Working out what words mean</a:t>
            </a:r>
            <a:endParaRPr lang="en-GB" altLang="en-US" dirty="0" err="1"/>
          </a:p>
        </p:txBody>
      </p:sp>
      <p:sp>
        <p:nvSpPr>
          <p:cNvPr id="3" name="Content Placeholder 2">
            <a:extLst>
              <a:ext uri="{FF2B5EF4-FFF2-40B4-BE49-F238E27FC236}">
                <a16:creationId xmlns:a16="http://schemas.microsoft.com/office/drawing/2014/main" id="{BC148468-BE11-4A75-B603-2418425544A4}"/>
              </a:ext>
            </a:extLst>
          </p:cNvPr>
          <p:cNvSpPr>
            <a:spLocks noGrp="1"/>
          </p:cNvSpPr>
          <p:nvPr>
            <p:ph idx="1"/>
          </p:nvPr>
        </p:nvSpPr>
        <p:spPr/>
        <p:txBody>
          <a:bodyPr/>
          <a:lstStyle/>
          <a:p>
            <a:pPr>
              <a:defRPr/>
            </a:pPr>
            <a:r>
              <a:rPr lang="en-GB" sz="2800" dirty="0"/>
              <a:t>What do you do when you come across an unfamiliar word?</a:t>
            </a:r>
          </a:p>
          <a:p>
            <a:pPr lvl="1">
              <a:defRPr/>
            </a:pPr>
            <a:r>
              <a:rPr lang="en-GB" sz="2800" dirty="0">
                <a:latin typeface="Arial"/>
              </a:rPr>
              <a:t>Look it up in a dictionary</a:t>
            </a:r>
          </a:p>
          <a:p>
            <a:pPr lvl="1">
              <a:defRPr/>
            </a:pPr>
            <a:r>
              <a:rPr lang="en-GB" sz="2800" dirty="0">
                <a:latin typeface="Arial"/>
                <a:cs typeface="Arial"/>
              </a:rPr>
              <a:t>Google translate, but ...</a:t>
            </a:r>
          </a:p>
          <a:p>
            <a:pPr lvl="1">
              <a:defRPr/>
            </a:pPr>
            <a:r>
              <a:rPr lang="en-GB" sz="2800" dirty="0">
                <a:latin typeface="Arial"/>
                <a:cs typeface="Arial"/>
              </a:rPr>
              <a:t>Guess from the rest of the sentence</a:t>
            </a:r>
          </a:p>
        </p:txBody>
      </p:sp>
    </p:spTree>
    <p:extLst>
      <p:ext uri="{BB962C8B-B14F-4D97-AF65-F5344CB8AC3E}">
        <p14:creationId xmlns:p14="http://schemas.microsoft.com/office/powerpoint/2010/main" val="20226450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CFFF7204-309F-41D1-81FE-55577B963AA4}"/>
              </a:ext>
            </a:extLst>
          </p:cNvPr>
          <p:cNvSpPr>
            <a:spLocks noGrp="1"/>
          </p:cNvSpPr>
          <p:nvPr>
            <p:ph type="title"/>
          </p:nvPr>
        </p:nvSpPr>
        <p:spPr/>
        <p:txBody>
          <a:bodyPr/>
          <a:lstStyle/>
          <a:p>
            <a:r>
              <a:rPr lang="en-GB" altLang="en-US" dirty="0"/>
              <a:t>Working out what words mean</a:t>
            </a:r>
            <a:endParaRPr lang="en-GB" altLang="en-US" dirty="0" err="1"/>
          </a:p>
        </p:txBody>
      </p:sp>
      <p:sp>
        <p:nvSpPr>
          <p:cNvPr id="3" name="Content Placeholder 2">
            <a:extLst>
              <a:ext uri="{FF2B5EF4-FFF2-40B4-BE49-F238E27FC236}">
                <a16:creationId xmlns:a16="http://schemas.microsoft.com/office/drawing/2014/main" id="{BC148468-BE11-4A75-B603-2418425544A4}"/>
              </a:ext>
            </a:extLst>
          </p:cNvPr>
          <p:cNvSpPr>
            <a:spLocks noGrp="1"/>
          </p:cNvSpPr>
          <p:nvPr>
            <p:ph idx="1"/>
          </p:nvPr>
        </p:nvSpPr>
        <p:spPr/>
        <p:txBody>
          <a:bodyPr/>
          <a:lstStyle/>
          <a:p>
            <a:pPr>
              <a:defRPr/>
            </a:pPr>
            <a:r>
              <a:rPr lang="en-GB" sz="2800" dirty="0"/>
              <a:t>What do these words mean?</a:t>
            </a:r>
          </a:p>
          <a:p>
            <a:pPr lvl="1">
              <a:defRPr/>
            </a:pPr>
            <a:r>
              <a:rPr lang="en-GB" sz="2800" dirty="0">
                <a:latin typeface="Arial"/>
              </a:rPr>
              <a:t>Car exhausts emit </a:t>
            </a:r>
            <a:r>
              <a:rPr lang="en-GB" sz="2800" u="sng" dirty="0">
                <a:latin typeface="Arial"/>
              </a:rPr>
              <a:t>noxious </a:t>
            </a:r>
            <a:r>
              <a:rPr lang="en-GB" sz="2800" dirty="0">
                <a:latin typeface="Arial"/>
              </a:rPr>
              <a:t>substances.</a:t>
            </a:r>
            <a:endParaRPr lang="en-GB" sz="2800" dirty="0">
              <a:latin typeface="Arial"/>
              <a:cs typeface="Arial"/>
            </a:endParaRPr>
          </a:p>
          <a:p>
            <a:pPr lvl="1">
              <a:defRPr/>
            </a:pPr>
            <a:r>
              <a:rPr lang="en-GB" sz="2800" dirty="0">
                <a:latin typeface="Arial"/>
                <a:cs typeface="Arial"/>
              </a:rPr>
              <a:t>I was naughty in class, so the teacher gave me a </a:t>
            </a:r>
            <a:r>
              <a:rPr lang="en-GB" sz="2800" u="sng" dirty="0">
                <a:latin typeface="Arial"/>
                <a:cs typeface="Arial"/>
              </a:rPr>
              <a:t>detention</a:t>
            </a:r>
            <a:r>
              <a:rPr lang="en-GB" sz="2800" dirty="0">
                <a:latin typeface="Arial"/>
                <a:cs typeface="Arial"/>
              </a:rPr>
              <a:t>.</a:t>
            </a:r>
          </a:p>
          <a:p>
            <a:pPr lvl="1">
              <a:defRPr/>
            </a:pPr>
            <a:r>
              <a:rPr lang="en-GB" sz="2800" dirty="0">
                <a:latin typeface="Arial"/>
                <a:cs typeface="Arial"/>
              </a:rPr>
              <a:t>His position on the edge of the cliff was </a:t>
            </a:r>
            <a:r>
              <a:rPr lang="en-GB" sz="2800" u="sng" dirty="0">
                <a:latin typeface="Arial"/>
                <a:cs typeface="Arial"/>
              </a:rPr>
              <a:t>precarious</a:t>
            </a:r>
            <a:r>
              <a:rPr lang="en-GB" sz="2800" dirty="0">
                <a:latin typeface="Arial"/>
                <a:cs typeface="Arial"/>
              </a:rPr>
              <a:t>.</a:t>
            </a:r>
          </a:p>
        </p:txBody>
      </p:sp>
    </p:spTree>
    <p:extLst>
      <p:ext uri="{BB962C8B-B14F-4D97-AF65-F5344CB8AC3E}">
        <p14:creationId xmlns:p14="http://schemas.microsoft.com/office/powerpoint/2010/main" val="33493931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CFFF7204-309F-41D1-81FE-55577B963AA4}"/>
              </a:ext>
            </a:extLst>
          </p:cNvPr>
          <p:cNvSpPr>
            <a:spLocks noGrp="1"/>
          </p:cNvSpPr>
          <p:nvPr>
            <p:ph type="title"/>
          </p:nvPr>
        </p:nvSpPr>
        <p:spPr/>
        <p:txBody>
          <a:bodyPr/>
          <a:lstStyle/>
          <a:p>
            <a:endParaRPr lang="en-GB" altLang="en-US" dirty="0" err="1"/>
          </a:p>
        </p:txBody>
      </p:sp>
      <p:sp>
        <p:nvSpPr>
          <p:cNvPr id="3" name="Content Placeholder 2">
            <a:extLst>
              <a:ext uri="{FF2B5EF4-FFF2-40B4-BE49-F238E27FC236}">
                <a16:creationId xmlns:a16="http://schemas.microsoft.com/office/drawing/2014/main" id="{BC148468-BE11-4A75-B603-2418425544A4}"/>
              </a:ext>
            </a:extLst>
          </p:cNvPr>
          <p:cNvSpPr>
            <a:spLocks noGrp="1"/>
          </p:cNvSpPr>
          <p:nvPr>
            <p:ph idx="1"/>
          </p:nvPr>
        </p:nvSpPr>
        <p:spPr/>
        <p:txBody>
          <a:bodyPr/>
          <a:lstStyle/>
          <a:p>
            <a:pPr>
              <a:defRPr/>
            </a:pPr>
            <a:r>
              <a:rPr lang="en-GB" sz="2800" dirty="0"/>
              <a:t>What word/words could sensibly fill these spaces?</a:t>
            </a:r>
            <a:endParaRPr lang="en-GB" sz="2000" dirty="0">
              <a:latin typeface="Arial"/>
              <a:cs typeface="Arial"/>
            </a:endParaRPr>
          </a:p>
          <a:p>
            <a:pPr>
              <a:defRPr/>
            </a:pPr>
            <a:endParaRPr lang="en-GB" sz="2800" dirty="0">
              <a:latin typeface="Arial"/>
              <a:cs typeface="Calibri"/>
            </a:endParaRPr>
          </a:p>
          <a:p>
            <a:pPr marL="0" indent="0">
              <a:buNone/>
              <a:defRPr/>
            </a:pPr>
            <a:r>
              <a:rPr lang="en-GB" sz="2800" dirty="0">
                <a:latin typeface="Arial"/>
                <a:cs typeface="Calibri"/>
              </a:rPr>
              <a:t>Since her memory had begun to deteriorate, Claire was always __________________ what she had gone shopping for.</a:t>
            </a:r>
            <a:endParaRPr lang="en-GB" sz="2000">
              <a:latin typeface="Arial"/>
              <a:cs typeface="Arial"/>
            </a:endParaRPr>
          </a:p>
          <a:p>
            <a:pPr marL="0" indent="0">
              <a:buNone/>
              <a:defRPr/>
            </a:pPr>
            <a:endParaRPr lang="en-GB">
              <a:latin typeface="Lucida Grande"/>
            </a:endParaRPr>
          </a:p>
        </p:txBody>
      </p:sp>
    </p:spTree>
    <p:extLst>
      <p:ext uri="{BB962C8B-B14F-4D97-AF65-F5344CB8AC3E}">
        <p14:creationId xmlns:p14="http://schemas.microsoft.com/office/powerpoint/2010/main" val="124528661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CFFF7204-309F-41D1-81FE-55577B963AA4}"/>
              </a:ext>
            </a:extLst>
          </p:cNvPr>
          <p:cNvSpPr>
            <a:spLocks noGrp="1"/>
          </p:cNvSpPr>
          <p:nvPr>
            <p:ph type="title"/>
          </p:nvPr>
        </p:nvSpPr>
        <p:spPr/>
        <p:txBody>
          <a:bodyPr/>
          <a:lstStyle/>
          <a:p>
            <a:endParaRPr lang="en-GB" altLang="en-US" dirty="0" err="1"/>
          </a:p>
        </p:txBody>
      </p:sp>
      <p:sp>
        <p:nvSpPr>
          <p:cNvPr id="3" name="Content Placeholder 2">
            <a:extLst>
              <a:ext uri="{FF2B5EF4-FFF2-40B4-BE49-F238E27FC236}">
                <a16:creationId xmlns:a16="http://schemas.microsoft.com/office/drawing/2014/main" id="{BC148468-BE11-4A75-B603-2418425544A4}"/>
              </a:ext>
            </a:extLst>
          </p:cNvPr>
          <p:cNvSpPr>
            <a:spLocks noGrp="1"/>
          </p:cNvSpPr>
          <p:nvPr>
            <p:ph idx="1"/>
          </p:nvPr>
        </p:nvSpPr>
        <p:spPr/>
        <p:txBody>
          <a:bodyPr/>
          <a:lstStyle/>
          <a:p>
            <a:pPr>
              <a:defRPr/>
            </a:pPr>
            <a:r>
              <a:rPr lang="en-GB" sz="2800" dirty="0"/>
              <a:t>What word/words could sensibly fill these spaces?</a:t>
            </a:r>
          </a:p>
          <a:p>
            <a:pPr>
              <a:defRPr/>
            </a:pPr>
            <a:endParaRPr lang="en-GB" sz="2800" dirty="0">
              <a:latin typeface="Lucida Grande"/>
              <a:cs typeface="Arial"/>
            </a:endParaRPr>
          </a:p>
          <a:p>
            <a:pPr marL="0" indent="0">
              <a:buNone/>
              <a:defRPr/>
            </a:pPr>
            <a:r>
              <a:rPr lang="en-GB" sz="2800" dirty="0">
                <a:ea typeface="+mn-lt"/>
                <a:cs typeface="+mn-lt"/>
              </a:rPr>
              <a:t>Linda found doing her job difficult because she didn’t always remember the __________________ she had been given.</a:t>
            </a:r>
            <a:endParaRPr lang="en-GB" dirty="0">
              <a:latin typeface="Arial"/>
              <a:cs typeface="Arial"/>
            </a:endParaRPr>
          </a:p>
          <a:p>
            <a:pPr>
              <a:defRPr/>
            </a:pPr>
            <a:endParaRPr lang="en-GB" sz="2800" dirty="0">
              <a:latin typeface="Lucida Grande"/>
              <a:cs typeface="Arial"/>
            </a:endParaRPr>
          </a:p>
          <a:p>
            <a:pPr>
              <a:defRPr/>
            </a:pPr>
            <a:endParaRPr lang="en-GB">
              <a:latin typeface="Lucida Grande"/>
            </a:endParaRPr>
          </a:p>
        </p:txBody>
      </p:sp>
    </p:spTree>
    <p:extLst>
      <p:ext uri="{BB962C8B-B14F-4D97-AF65-F5344CB8AC3E}">
        <p14:creationId xmlns:p14="http://schemas.microsoft.com/office/powerpoint/2010/main" val="30964055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CFFF7204-309F-41D1-81FE-55577B963AA4}"/>
              </a:ext>
            </a:extLst>
          </p:cNvPr>
          <p:cNvSpPr>
            <a:spLocks noGrp="1"/>
          </p:cNvSpPr>
          <p:nvPr>
            <p:ph type="title"/>
          </p:nvPr>
        </p:nvSpPr>
        <p:spPr/>
        <p:txBody>
          <a:bodyPr/>
          <a:lstStyle/>
          <a:p>
            <a:endParaRPr lang="en-GB" altLang="en-US" dirty="0" err="1"/>
          </a:p>
        </p:txBody>
      </p:sp>
      <p:sp>
        <p:nvSpPr>
          <p:cNvPr id="3" name="Content Placeholder 2">
            <a:extLst>
              <a:ext uri="{FF2B5EF4-FFF2-40B4-BE49-F238E27FC236}">
                <a16:creationId xmlns:a16="http://schemas.microsoft.com/office/drawing/2014/main" id="{BC148468-BE11-4A75-B603-2418425544A4}"/>
              </a:ext>
            </a:extLst>
          </p:cNvPr>
          <p:cNvSpPr>
            <a:spLocks noGrp="1"/>
          </p:cNvSpPr>
          <p:nvPr>
            <p:ph idx="1"/>
          </p:nvPr>
        </p:nvSpPr>
        <p:spPr/>
        <p:txBody>
          <a:bodyPr/>
          <a:lstStyle/>
          <a:p>
            <a:pPr>
              <a:defRPr/>
            </a:pPr>
            <a:r>
              <a:rPr lang="en-GB" sz="2800" dirty="0"/>
              <a:t>What word/words could sensibly fill these spaces?</a:t>
            </a:r>
          </a:p>
          <a:p>
            <a:pPr>
              <a:defRPr/>
            </a:pPr>
            <a:endParaRPr lang="en-GB" sz="2800" dirty="0">
              <a:latin typeface="Arial"/>
              <a:cs typeface="Arial"/>
            </a:endParaRPr>
          </a:p>
          <a:p>
            <a:pPr marL="0" indent="0">
              <a:buNone/>
              <a:defRPr/>
            </a:pPr>
            <a:r>
              <a:rPr lang="en-GB" sz="2800" dirty="0">
                <a:ea typeface="+mn-lt"/>
                <a:cs typeface="+mn-lt"/>
              </a:rPr>
              <a:t>Bob __________________ his job. It was the kind of work he had always wanted to do.</a:t>
            </a:r>
            <a:endParaRPr lang="en-GB" sz="2800" dirty="0">
              <a:latin typeface="Arial"/>
              <a:cs typeface="Arial"/>
            </a:endParaRPr>
          </a:p>
          <a:p>
            <a:pPr>
              <a:defRPr/>
            </a:pPr>
            <a:endParaRPr lang="en-GB" sz="2800" dirty="0">
              <a:latin typeface="Arial"/>
              <a:cs typeface="Arial"/>
            </a:endParaRPr>
          </a:p>
          <a:p>
            <a:pPr marL="0" indent="0">
              <a:buNone/>
              <a:defRPr/>
            </a:pPr>
            <a:endParaRPr lang="en-GB">
              <a:latin typeface="Lucida Grande"/>
            </a:endParaRPr>
          </a:p>
        </p:txBody>
      </p:sp>
    </p:spTree>
    <p:extLst>
      <p:ext uri="{BB962C8B-B14F-4D97-AF65-F5344CB8AC3E}">
        <p14:creationId xmlns:p14="http://schemas.microsoft.com/office/powerpoint/2010/main" val="14504328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CFFF7204-309F-41D1-81FE-55577B963AA4}"/>
              </a:ext>
            </a:extLst>
          </p:cNvPr>
          <p:cNvSpPr>
            <a:spLocks noGrp="1"/>
          </p:cNvSpPr>
          <p:nvPr>
            <p:ph type="title"/>
          </p:nvPr>
        </p:nvSpPr>
        <p:spPr/>
        <p:txBody>
          <a:bodyPr/>
          <a:lstStyle/>
          <a:p>
            <a:r>
              <a:rPr lang="en-GB" altLang="en-US"/>
              <a:t>Developing your reading skills</a:t>
            </a:r>
          </a:p>
        </p:txBody>
      </p:sp>
      <p:sp>
        <p:nvSpPr>
          <p:cNvPr id="3" name="Content Placeholder 2">
            <a:extLst>
              <a:ext uri="{FF2B5EF4-FFF2-40B4-BE49-F238E27FC236}">
                <a16:creationId xmlns:a16="http://schemas.microsoft.com/office/drawing/2014/main" id="{BC148468-BE11-4A75-B603-2418425544A4}"/>
              </a:ext>
            </a:extLst>
          </p:cNvPr>
          <p:cNvSpPr>
            <a:spLocks noGrp="1"/>
          </p:cNvSpPr>
          <p:nvPr>
            <p:ph idx="1"/>
          </p:nvPr>
        </p:nvSpPr>
        <p:spPr/>
        <p:txBody>
          <a:bodyPr/>
          <a:lstStyle/>
          <a:p>
            <a:pPr>
              <a:defRPr/>
            </a:pPr>
            <a:r>
              <a:rPr lang="en-GB" sz="2800" dirty="0">
                <a:hlinkClick r:id="rId2"/>
              </a:rPr>
              <a:t>www.readtheory.org</a:t>
            </a:r>
            <a:endParaRPr lang="en-GB" sz="2800" dirty="0"/>
          </a:p>
          <a:p>
            <a:pPr marL="0" indent="0">
              <a:buFontTx/>
              <a:buNone/>
              <a:defRPr/>
            </a:pPr>
            <a:endParaRPr lang="en-GB" dirty="0"/>
          </a:p>
        </p:txBody>
      </p:sp>
    </p:spTree>
    <p:extLst>
      <p:ext uri="{BB962C8B-B14F-4D97-AF65-F5344CB8AC3E}">
        <p14:creationId xmlns:p14="http://schemas.microsoft.com/office/powerpoint/2010/main" val="30765068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Homework</a:t>
            </a:r>
            <a:endParaRPr lang="en-GB" dirty="0"/>
          </a:p>
        </p:txBody>
      </p:sp>
      <p:sp>
        <p:nvSpPr>
          <p:cNvPr id="3" name="Content Placeholder 2"/>
          <p:cNvSpPr>
            <a:spLocks noGrp="1"/>
          </p:cNvSpPr>
          <p:nvPr>
            <p:ph idx="1"/>
          </p:nvPr>
        </p:nvSpPr>
        <p:spPr/>
        <p:txBody>
          <a:bodyPr/>
          <a:lstStyle/>
          <a:p>
            <a:r>
              <a:rPr lang="en-GB" sz="2800" dirty="0" smtClean="0"/>
              <a:t>Complete the predicting meaning worksheet (email and ACL Gateway)</a:t>
            </a:r>
          </a:p>
          <a:p>
            <a:r>
              <a:rPr lang="en-GB" sz="2800" dirty="0" smtClean="0"/>
              <a:t>Sign up for readtheory.org and complete the initial diagnostic quiz</a:t>
            </a:r>
          </a:p>
          <a:p>
            <a:endParaRPr lang="en-GB" sz="2800" dirty="0"/>
          </a:p>
          <a:p>
            <a:r>
              <a:rPr lang="en-GB" sz="2800" dirty="0" smtClean="0"/>
              <a:t>Over half term – do some work on readtheory.org</a:t>
            </a:r>
            <a:endParaRPr lang="en-GB" sz="2800" dirty="0"/>
          </a:p>
        </p:txBody>
      </p:sp>
    </p:spTree>
    <p:extLst>
      <p:ext uri="{BB962C8B-B14F-4D97-AF65-F5344CB8AC3E}">
        <p14:creationId xmlns:p14="http://schemas.microsoft.com/office/powerpoint/2010/main" val="4100999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a:extLst>
              <a:ext uri="{FF2B5EF4-FFF2-40B4-BE49-F238E27FC236}">
                <a16:creationId xmlns:a16="http://schemas.microsoft.com/office/drawing/2014/main" id="{139DDD53-3ED7-4020-93CC-04B5BD94E048}"/>
              </a:ext>
            </a:extLst>
          </p:cNvPr>
          <p:cNvSpPr>
            <a:spLocks noGrp="1" noChangeArrowheads="1"/>
          </p:cNvSpPr>
          <p:nvPr>
            <p:ph type="title" idx="4294967295"/>
          </p:nvPr>
        </p:nvSpPr>
        <p:spPr>
          <a:xfrm>
            <a:off x="468313" y="908050"/>
            <a:ext cx="7772400" cy="649288"/>
          </a:xfrm>
        </p:spPr>
        <p:txBody>
          <a:bodyPr/>
          <a:lstStyle/>
          <a:p>
            <a:r>
              <a:rPr lang="en-GB" altLang="en-US" sz="3200"/>
              <a:t>Aims of the session</a:t>
            </a:r>
            <a:r>
              <a:rPr lang="en-GB" altLang="en-US" sz="2400" b="0"/>
              <a:t/>
            </a:r>
            <a:br>
              <a:rPr lang="en-GB" altLang="en-US" sz="2400" b="0"/>
            </a:br>
            <a:endParaRPr lang="en-GB" altLang="en-US" sz="2400" b="0"/>
          </a:p>
        </p:txBody>
      </p:sp>
      <p:sp>
        <p:nvSpPr>
          <p:cNvPr id="7171" name="Content Placeholder 3">
            <a:extLst>
              <a:ext uri="{FF2B5EF4-FFF2-40B4-BE49-F238E27FC236}">
                <a16:creationId xmlns:a16="http://schemas.microsoft.com/office/drawing/2014/main" id="{1DF8DF43-20C3-4F9B-ADED-A29ED8CE7431}"/>
              </a:ext>
            </a:extLst>
          </p:cNvPr>
          <p:cNvSpPr>
            <a:spLocks noGrp="1" noChangeArrowheads="1"/>
          </p:cNvSpPr>
          <p:nvPr>
            <p:ph idx="4294967295"/>
          </p:nvPr>
        </p:nvSpPr>
        <p:spPr>
          <a:xfrm>
            <a:off x="611188" y="1557338"/>
            <a:ext cx="8281987" cy="3465512"/>
          </a:xfrm>
        </p:spPr>
        <p:txBody>
          <a:bodyPr/>
          <a:lstStyle/>
          <a:p>
            <a:r>
              <a:rPr lang="en-GB" altLang="en-US" sz="2800" dirty="0"/>
              <a:t>Know the different methods of reading a text</a:t>
            </a:r>
          </a:p>
          <a:p>
            <a:r>
              <a:rPr lang="en-GB" altLang="en-US" sz="2800" dirty="0"/>
              <a:t>Be able to predict meaning from a text</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a:extLst>
              <a:ext uri="{FF2B5EF4-FFF2-40B4-BE49-F238E27FC236}">
                <a16:creationId xmlns:a16="http://schemas.microsoft.com/office/drawing/2014/main" id="{139DDD53-3ED7-4020-93CC-04B5BD94E048}"/>
              </a:ext>
            </a:extLst>
          </p:cNvPr>
          <p:cNvSpPr>
            <a:spLocks noGrp="1" noChangeArrowheads="1"/>
          </p:cNvSpPr>
          <p:nvPr>
            <p:ph type="title" idx="4294967295"/>
          </p:nvPr>
        </p:nvSpPr>
        <p:spPr>
          <a:xfrm>
            <a:off x="468313" y="908050"/>
            <a:ext cx="7772400" cy="649288"/>
          </a:xfrm>
        </p:spPr>
        <p:txBody>
          <a:bodyPr/>
          <a:lstStyle/>
          <a:p>
            <a:r>
              <a:rPr lang="en-GB" altLang="en-US" sz="3200" dirty="0"/>
              <a:t>Aims of the session</a:t>
            </a:r>
            <a:r>
              <a:rPr lang="en-GB" altLang="en-US" sz="2400" b="0"/>
              <a:t/>
            </a:r>
            <a:br>
              <a:rPr lang="en-GB" altLang="en-US" sz="2400" b="0"/>
            </a:br>
            <a:endParaRPr lang="en-GB" altLang="en-US" sz="2400" b="0"/>
          </a:p>
        </p:txBody>
      </p:sp>
      <p:sp>
        <p:nvSpPr>
          <p:cNvPr id="7171" name="Content Placeholder 3">
            <a:extLst>
              <a:ext uri="{FF2B5EF4-FFF2-40B4-BE49-F238E27FC236}">
                <a16:creationId xmlns:a16="http://schemas.microsoft.com/office/drawing/2014/main" id="{1DF8DF43-20C3-4F9B-ADED-A29ED8CE7431}"/>
              </a:ext>
            </a:extLst>
          </p:cNvPr>
          <p:cNvSpPr>
            <a:spLocks noGrp="1" noChangeArrowheads="1"/>
          </p:cNvSpPr>
          <p:nvPr>
            <p:ph idx="4294967295"/>
          </p:nvPr>
        </p:nvSpPr>
        <p:spPr>
          <a:xfrm>
            <a:off x="611188" y="1557338"/>
            <a:ext cx="8281987" cy="3465512"/>
          </a:xfrm>
        </p:spPr>
        <p:txBody>
          <a:bodyPr/>
          <a:lstStyle/>
          <a:p>
            <a:r>
              <a:rPr lang="en-GB" altLang="en-US" sz="2800" dirty="0"/>
              <a:t>Know the different methods of reading a text</a:t>
            </a:r>
          </a:p>
          <a:p>
            <a:r>
              <a:rPr lang="en-GB" altLang="en-US" sz="2800" dirty="0"/>
              <a:t>Be able to predict meaning from a text</a:t>
            </a:r>
          </a:p>
        </p:txBody>
      </p:sp>
    </p:spTree>
    <p:extLst>
      <p:ext uri="{BB962C8B-B14F-4D97-AF65-F5344CB8AC3E}">
        <p14:creationId xmlns:p14="http://schemas.microsoft.com/office/powerpoint/2010/main" val="33441708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a:extLst>
              <a:ext uri="{FF2B5EF4-FFF2-40B4-BE49-F238E27FC236}">
                <a16:creationId xmlns:a16="http://schemas.microsoft.com/office/drawing/2014/main" id="{139DDD53-3ED7-4020-93CC-04B5BD94E048}"/>
              </a:ext>
            </a:extLst>
          </p:cNvPr>
          <p:cNvSpPr>
            <a:spLocks noGrp="1" noChangeArrowheads="1"/>
          </p:cNvSpPr>
          <p:nvPr>
            <p:ph type="title" idx="4294967295"/>
          </p:nvPr>
        </p:nvSpPr>
        <p:spPr>
          <a:xfrm>
            <a:off x="468313" y="908050"/>
            <a:ext cx="7772400" cy="649288"/>
          </a:xfrm>
        </p:spPr>
        <p:txBody>
          <a:bodyPr/>
          <a:lstStyle/>
          <a:p>
            <a:r>
              <a:rPr lang="en-GB" altLang="en-US" sz="3200" dirty="0" smtClean="0"/>
              <a:t>Introduction to skimming and scanning</a:t>
            </a:r>
            <a:r>
              <a:rPr lang="en-GB" altLang="en-US" sz="2400" b="0" dirty="0"/>
              <a:t/>
            </a:r>
            <a:br>
              <a:rPr lang="en-GB" altLang="en-US" sz="2400" b="0" dirty="0"/>
            </a:br>
            <a:endParaRPr lang="en-GB" altLang="en-US" sz="2400" b="0" dirty="0"/>
          </a:p>
        </p:txBody>
      </p:sp>
      <p:sp>
        <p:nvSpPr>
          <p:cNvPr id="7171" name="Content Placeholder 3">
            <a:extLst>
              <a:ext uri="{FF2B5EF4-FFF2-40B4-BE49-F238E27FC236}">
                <a16:creationId xmlns:a16="http://schemas.microsoft.com/office/drawing/2014/main" id="{1DF8DF43-20C3-4F9B-ADED-A29ED8CE7431}"/>
              </a:ext>
            </a:extLst>
          </p:cNvPr>
          <p:cNvSpPr>
            <a:spLocks noGrp="1" noChangeArrowheads="1"/>
          </p:cNvSpPr>
          <p:nvPr>
            <p:ph idx="4294967295"/>
          </p:nvPr>
        </p:nvSpPr>
        <p:spPr>
          <a:xfrm>
            <a:off x="611188" y="1557338"/>
            <a:ext cx="8281987" cy="3465512"/>
          </a:xfrm>
        </p:spPr>
        <p:txBody>
          <a:bodyPr/>
          <a:lstStyle/>
          <a:p>
            <a:r>
              <a:rPr lang="en-GB" sz="2800" dirty="0">
                <a:hlinkClick r:id="rId3"/>
              </a:rPr>
              <a:t>Reading tips, the purpose of texts and spotting mistakes - BBC </a:t>
            </a:r>
            <a:r>
              <a:rPr lang="en-GB" sz="2800" dirty="0" err="1">
                <a:hlinkClick r:id="rId3"/>
              </a:rPr>
              <a:t>Bitesize</a:t>
            </a:r>
            <a:endParaRPr lang="en-GB" altLang="en-US" sz="2800" dirty="0"/>
          </a:p>
        </p:txBody>
      </p:sp>
    </p:spTree>
    <p:extLst>
      <p:ext uri="{BB962C8B-B14F-4D97-AF65-F5344CB8AC3E}">
        <p14:creationId xmlns:p14="http://schemas.microsoft.com/office/powerpoint/2010/main" val="3621170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76D3B8C9-AD6A-44B0-9B4E-4EAD3F4E0808}"/>
              </a:ext>
            </a:extLst>
          </p:cNvPr>
          <p:cNvSpPr>
            <a:spLocks noGrp="1"/>
          </p:cNvSpPr>
          <p:nvPr>
            <p:ph type="title"/>
          </p:nvPr>
        </p:nvSpPr>
        <p:spPr/>
        <p:txBody>
          <a:bodyPr/>
          <a:lstStyle/>
          <a:p>
            <a:r>
              <a:rPr lang="en-GB" altLang="en-US"/>
              <a:t>How would you read …</a:t>
            </a:r>
          </a:p>
        </p:txBody>
      </p:sp>
      <p:sp>
        <p:nvSpPr>
          <p:cNvPr id="10243" name="Content Placeholder 2">
            <a:extLst>
              <a:ext uri="{FF2B5EF4-FFF2-40B4-BE49-F238E27FC236}">
                <a16:creationId xmlns:a16="http://schemas.microsoft.com/office/drawing/2014/main" id="{BA87F39F-F22B-442B-B5C1-5A371719941F}"/>
              </a:ext>
            </a:extLst>
          </p:cNvPr>
          <p:cNvSpPr>
            <a:spLocks noGrp="1"/>
          </p:cNvSpPr>
          <p:nvPr>
            <p:ph idx="1"/>
          </p:nvPr>
        </p:nvSpPr>
        <p:spPr/>
        <p:txBody>
          <a:bodyPr/>
          <a:lstStyle/>
          <a:p>
            <a:pPr>
              <a:defRPr/>
            </a:pPr>
            <a:r>
              <a:rPr lang="en-GB" altLang="en-US" sz="2800" dirty="0"/>
              <a:t>a dictionary?</a:t>
            </a:r>
          </a:p>
          <a:p>
            <a:pPr>
              <a:defRPr/>
            </a:pPr>
            <a:r>
              <a:rPr lang="en-GB" altLang="en-US" sz="2800" dirty="0"/>
              <a:t>a newspaper article?</a:t>
            </a:r>
          </a:p>
          <a:p>
            <a:pPr>
              <a:defRPr/>
            </a:pPr>
            <a:r>
              <a:rPr lang="en-GB" altLang="en-US" sz="2800" dirty="0"/>
              <a:t>the back cover of a book?</a:t>
            </a:r>
          </a:p>
          <a:p>
            <a:pPr>
              <a:defRPr/>
            </a:pPr>
            <a:r>
              <a:rPr lang="en-GB" altLang="en-US" sz="2800" dirty="0"/>
              <a:t>a menu?</a:t>
            </a:r>
          </a:p>
          <a:p>
            <a:pPr>
              <a:defRPr/>
            </a:pPr>
            <a:r>
              <a:rPr lang="en-GB" altLang="en-US" sz="2800" dirty="0"/>
              <a:t>a novel?</a:t>
            </a:r>
          </a:p>
          <a:p>
            <a:pPr>
              <a:defRPr/>
            </a:pPr>
            <a:r>
              <a:rPr lang="en-GB" altLang="en-US" sz="2800" dirty="0"/>
              <a:t>a college text book?</a:t>
            </a:r>
          </a:p>
          <a:p>
            <a:pPr marL="0" indent="0">
              <a:buFontTx/>
              <a:buNone/>
              <a:defRPr/>
            </a:pPr>
            <a:endParaRPr lang="en-GB" alt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1881035B-15DC-4E49-95D2-5542D0491492}"/>
              </a:ext>
            </a:extLst>
          </p:cNvPr>
          <p:cNvSpPr>
            <a:spLocks noGrp="1"/>
          </p:cNvSpPr>
          <p:nvPr>
            <p:ph type="title"/>
          </p:nvPr>
        </p:nvSpPr>
        <p:spPr/>
        <p:txBody>
          <a:bodyPr/>
          <a:lstStyle/>
          <a:p>
            <a:r>
              <a:rPr lang="en-GB" altLang="en-US"/>
              <a:t>Ways of reading</a:t>
            </a:r>
          </a:p>
        </p:txBody>
      </p:sp>
      <p:sp>
        <p:nvSpPr>
          <p:cNvPr id="13315" name="Content Placeholder 2">
            <a:extLst>
              <a:ext uri="{FF2B5EF4-FFF2-40B4-BE49-F238E27FC236}">
                <a16:creationId xmlns:a16="http://schemas.microsoft.com/office/drawing/2014/main" id="{E4E35517-528C-432D-B4C8-4BDF020646D1}"/>
              </a:ext>
            </a:extLst>
          </p:cNvPr>
          <p:cNvSpPr>
            <a:spLocks noGrp="1"/>
          </p:cNvSpPr>
          <p:nvPr>
            <p:ph idx="1"/>
          </p:nvPr>
        </p:nvSpPr>
        <p:spPr/>
        <p:txBody>
          <a:bodyPr/>
          <a:lstStyle/>
          <a:p>
            <a:pPr>
              <a:defRPr/>
            </a:pPr>
            <a:r>
              <a:rPr lang="en-GB" altLang="en-US" sz="2800" dirty="0"/>
              <a:t>Scanning</a:t>
            </a:r>
          </a:p>
          <a:p>
            <a:pPr>
              <a:defRPr/>
            </a:pPr>
            <a:r>
              <a:rPr lang="en-GB" altLang="en-US" sz="2800" dirty="0"/>
              <a:t>Skimming</a:t>
            </a:r>
          </a:p>
          <a:p>
            <a:pPr>
              <a:defRPr/>
            </a:pPr>
            <a:r>
              <a:rPr lang="en-GB" altLang="en-US" sz="2800" dirty="0"/>
              <a:t>Reading for detail</a:t>
            </a:r>
          </a:p>
          <a:p>
            <a:pPr>
              <a:buFontTx/>
              <a:buChar char="•"/>
              <a:defRPr/>
            </a:pPr>
            <a:endParaRPr lang="en-GB" altLang="en-US" sz="2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1881035B-15DC-4E49-95D2-5542D0491492}"/>
              </a:ext>
            </a:extLst>
          </p:cNvPr>
          <p:cNvSpPr>
            <a:spLocks noGrp="1"/>
          </p:cNvSpPr>
          <p:nvPr>
            <p:ph type="title"/>
          </p:nvPr>
        </p:nvSpPr>
        <p:spPr/>
        <p:txBody>
          <a:bodyPr/>
          <a:lstStyle/>
          <a:p>
            <a:r>
              <a:rPr lang="en-GB" altLang="en-US" dirty="0"/>
              <a:t>Scanning</a:t>
            </a:r>
          </a:p>
        </p:txBody>
      </p:sp>
      <p:sp>
        <p:nvSpPr>
          <p:cNvPr id="13315" name="Content Placeholder 2">
            <a:extLst>
              <a:ext uri="{FF2B5EF4-FFF2-40B4-BE49-F238E27FC236}">
                <a16:creationId xmlns:a16="http://schemas.microsoft.com/office/drawing/2014/main" id="{E4E35517-528C-432D-B4C8-4BDF020646D1}"/>
              </a:ext>
            </a:extLst>
          </p:cNvPr>
          <p:cNvSpPr>
            <a:spLocks noGrp="1"/>
          </p:cNvSpPr>
          <p:nvPr>
            <p:ph idx="1"/>
          </p:nvPr>
        </p:nvSpPr>
        <p:spPr/>
        <p:txBody>
          <a:bodyPr/>
          <a:lstStyle/>
          <a:p>
            <a:pPr>
              <a:defRPr/>
            </a:pPr>
            <a:r>
              <a:rPr lang="en-GB" altLang="en-US" sz="2800" dirty="0"/>
              <a:t>Looking for particular words, numbers, dates </a:t>
            </a:r>
            <a:endParaRPr lang="en-US"/>
          </a:p>
          <a:p>
            <a:pPr>
              <a:buFontTx/>
              <a:buChar char="•"/>
              <a:defRPr/>
            </a:pPr>
            <a:endParaRPr lang="en-GB" altLang="en-US" sz="2800" dirty="0"/>
          </a:p>
          <a:p>
            <a:pPr marL="0" indent="0">
              <a:buNone/>
              <a:defRPr/>
            </a:pPr>
            <a:r>
              <a:rPr lang="en-GB" altLang="en-US" sz="2800" i="1" dirty="0"/>
              <a:t>Islington ACL runs English, maths and ICT classes. We also run vocational courses for childcare and food hygiene. If you want further information on any of these courses, please call 020 7249 8899.</a:t>
            </a:r>
          </a:p>
          <a:p>
            <a:pPr marL="0" indent="0">
              <a:buNone/>
              <a:defRPr/>
            </a:pPr>
            <a:endParaRPr lang="en-GB" altLang="en-US" sz="2800" i="1" dirty="0"/>
          </a:p>
          <a:p>
            <a:pPr>
              <a:defRPr/>
            </a:pPr>
            <a:endParaRPr lang="en-GB" altLang="en-US" sz="2800" dirty="0"/>
          </a:p>
        </p:txBody>
      </p:sp>
    </p:spTree>
    <p:extLst>
      <p:ext uri="{BB962C8B-B14F-4D97-AF65-F5344CB8AC3E}">
        <p14:creationId xmlns:p14="http://schemas.microsoft.com/office/powerpoint/2010/main" val="204537089"/>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1881035B-15DC-4E49-95D2-5542D0491492}"/>
              </a:ext>
            </a:extLst>
          </p:cNvPr>
          <p:cNvSpPr>
            <a:spLocks noGrp="1"/>
          </p:cNvSpPr>
          <p:nvPr>
            <p:ph type="title"/>
          </p:nvPr>
        </p:nvSpPr>
        <p:spPr/>
        <p:txBody>
          <a:bodyPr/>
          <a:lstStyle/>
          <a:p>
            <a:r>
              <a:rPr lang="en-GB" altLang="en-US" dirty="0"/>
              <a:t>Scanning</a:t>
            </a:r>
          </a:p>
        </p:txBody>
      </p:sp>
      <p:sp>
        <p:nvSpPr>
          <p:cNvPr id="13315" name="Content Placeholder 2">
            <a:extLst>
              <a:ext uri="{FF2B5EF4-FFF2-40B4-BE49-F238E27FC236}">
                <a16:creationId xmlns:a16="http://schemas.microsoft.com/office/drawing/2014/main" id="{E4E35517-528C-432D-B4C8-4BDF020646D1}"/>
              </a:ext>
            </a:extLst>
          </p:cNvPr>
          <p:cNvSpPr>
            <a:spLocks noGrp="1"/>
          </p:cNvSpPr>
          <p:nvPr>
            <p:ph idx="1"/>
          </p:nvPr>
        </p:nvSpPr>
        <p:spPr/>
        <p:txBody>
          <a:bodyPr/>
          <a:lstStyle/>
          <a:p>
            <a:pPr>
              <a:defRPr/>
            </a:pPr>
            <a:r>
              <a:rPr lang="en-GB" altLang="en-US" sz="2800" dirty="0"/>
              <a:t>Looking for particular words, numbers, dates </a:t>
            </a:r>
            <a:endParaRPr lang="en-US"/>
          </a:p>
          <a:p>
            <a:pPr>
              <a:buFontTx/>
              <a:buChar char="•"/>
              <a:defRPr/>
            </a:pPr>
            <a:endParaRPr lang="en-GB" altLang="en-US" sz="2800" dirty="0"/>
          </a:p>
          <a:p>
            <a:pPr marL="0" indent="0">
              <a:buNone/>
              <a:defRPr/>
            </a:pPr>
            <a:r>
              <a:rPr lang="en-GB" altLang="en-US" sz="2800" i="1" dirty="0"/>
              <a:t>Islington ACL runs English, maths and ICT classes. We also run vocational courses for childcare and food hygiene. If you want further information on any of these courses, please call 020 7249 8899.</a:t>
            </a:r>
          </a:p>
          <a:p>
            <a:pPr marL="0" indent="0">
              <a:buNone/>
              <a:defRPr/>
            </a:pPr>
            <a:endParaRPr lang="en-GB" altLang="en-US" sz="2800" i="1" dirty="0"/>
          </a:p>
          <a:p>
            <a:pPr marL="0" indent="0">
              <a:buNone/>
              <a:defRPr/>
            </a:pPr>
            <a:r>
              <a:rPr lang="en-GB" altLang="en-US" sz="2800" dirty="0"/>
              <a:t>What phone number should you call?</a:t>
            </a:r>
            <a:endParaRPr lang="en-GB" altLang="en-US" sz="2800" i="1" dirty="0"/>
          </a:p>
          <a:p>
            <a:pPr>
              <a:defRPr/>
            </a:pPr>
            <a:endParaRPr lang="en-GB" altLang="en-US" sz="2800" dirty="0"/>
          </a:p>
        </p:txBody>
      </p:sp>
    </p:spTree>
    <p:extLst>
      <p:ext uri="{BB962C8B-B14F-4D97-AF65-F5344CB8AC3E}">
        <p14:creationId xmlns:p14="http://schemas.microsoft.com/office/powerpoint/2010/main" val="573748549"/>
      </p:ext>
    </p:extLst>
  </p:cSld>
  <p:clrMapOvr>
    <a:masterClrMapping/>
  </p:clrMapOvr>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1881035B-15DC-4E49-95D2-5542D0491492}"/>
              </a:ext>
            </a:extLst>
          </p:cNvPr>
          <p:cNvSpPr>
            <a:spLocks noGrp="1"/>
          </p:cNvSpPr>
          <p:nvPr>
            <p:ph type="title"/>
          </p:nvPr>
        </p:nvSpPr>
        <p:spPr/>
        <p:txBody>
          <a:bodyPr/>
          <a:lstStyle/>
          <a:p>
            <a:r>
              <a:rPr lang="en-GB" altLang="en-US" dirty="0"/>
              <a:t>Skimming</a:t>
            </a:r>
          </a:p>
        </p:txBody>
      </p:sp>
      <p:sp>
        <p:nvSpPr>
          <p:cNvPr id="13315" name="Content Placeholder 2">
            <a:extLst>
              <a:ext uri="{FF2B5EF4-FFF2-40B4-BE49-F238E27FC236}">
                <a16:creationId xmlns:a16="http://schemas.microsoft.com/office/drawing/2014/main" id="{E4E35517-528C-432D-B4C8-4BDF020646D1}"/>
              </a:ext>
            </a:extLst>
          </p:cNvPr>
          <p:cNvSpPr>
            <a:spLocks noGrp="1"/>
          </p:cNvSpPr>
          <p:nvPr>
            <p:ph idx="1"/>
          </p:nvPr>
        </p:nvSpPr>
        <p:spPr/>
        <p:txBody>
          <a:bodyPr/>
          <a:lstStyle/>
          <a:p>
            <a:pPr>
              <a:defRPr/>
            </a:pPr>
            <a:r>
              <a:rPr lang="en-GB" altLang="en-US" sz="2800" dirty="0"/>
              <a:t>We skim read quickly to get the gist of a text</a:t>
            </a:r>
            <a:endParaRPr lang="en-US" dirty="0"/>
          </a:p>
          <a:p>
            <a:pPr>
              <a:defRPr/>
            </a:pPr>
            <a:r>
              <a:rPr lang="en-GB" altLang="en-US" sz="2800" dirty="0"/>
              <a:t>It's the skill we use most in exams!</a:t>
            </a:r>
          </a:p>
          <a:p>
            <a:pPr>
              <a:defRPr/>
            </a:pPr>
            <a:endParaRPr lang="en-GB" altLang="en-US" sz="2800" dirty="0"/>
          </a:p>
        </p:txBody>
      </p:sp>
    </p:spTree>
    <p:extLst>
      <p:ext uri="{BB962C8B-B14F-4D97-AF65-F5344CB8AC3E}">
        <p14:creationId xmlns:p14="http://schemas.microsoft.com/office/powerpoint/2010/main" val="22136464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36DC5C5B-5C28-4C4F-8EBC-C1B0E2449A17}"/>
              </a:ext>
            </a:extLst>
          </p:cNvPr>
          <p:cNvSpPr>
            <a:spLocks noGrp="1"/>
          </p:cNvSpPr>
          <p:nvPr>
            <p:ph type="title"/>
          </p:nvPr>
        </p:nvSpPr>
        <p:spPr/>
        <p:txBody>
          <a:bodyPr/>
          <a:lstStyle/>
          <a:p>
            <a:r>
              <a:rPr lang="en-GB" altLang="en-US"/>
              <a:t>Skim reading</a:t>
            </a:r>
          </a:p>
        </p:txBody>
      </p:sp>
      <p:sp>
        <p:nvSpPr>
          <p:cNvPr id="13315" name="Content Placeholder 2">
            <a:extLst>
              <a:ext uri="{FF2B5EF4-FFF2-40B4-BE49-F238E27FC236}">
                <a16:creationId xmlns:a16="http://schemas.microsoft.com/office/drawing/2014/main" id="{8C90BD07-3CDA-48FB-90A2-450E6E64C952}"/>
              </a:ext>
            </a:extLst>
          </p:cNvPr>
          <p:cNvSpPr>
            <a:spLocks noGrp="1"/>
          </p:cNvSpPr>
          <p:nvPr>
            <p:ph idx="1"/>
          </p:nvPr>
        </p:nvSpPr>
        <p:spPr/>
        <p:txBody>
          <a:bodyPr/>
          <a:lstStyle/>
          <a:p>
            <a:pPr marL="0" indent="0">
              <a:buFontTx/>
              <a:buNone/>
              <a:defRPr/>
            </a:pPr>
            <a:r>
              <a:rPr lang="en-GB" altLang="en-US" sz="2800" dirty="0"/>
              <a:t>How do you skim read?</a:t>
            </a:r>
          </a:p>
          <a:p>
            <a:pPr>
              <a:defRPr/>
            </a:pPr>
            <a:r>
              <a:rPr lang="en-GB" altLang="en-US" sz="2800" dirty="0"/>
              <a:t>use layout features</a:t>
            </a:r>
          </a:p>
          <a:p>
            <a:pPr>
              <a:defRPr/>
            </a:pPr>
            <a:r>
              <a:rPr lang="en-GB" altLang="en-US" sz="2800" dirty="0"/>
              <a:t>read first and last paragraphs</a:t>
            </a:r>
          </a:p>
          <a:p>
            <a:pPr>
              <a:defRPr/>
            </a:pPr>
            <a:r>
              <a:rPr lang="en-GB" altLang="en-US" sz="2800" dirty="0"/>
              <a:t>read first sentence of each paragraph</a:t>
            </a:r>
          </a:p>
          <a:p>
            <a:pPr>
              <a:defRPr/>
            </a:pPr>
            <a:r>
              <a:rPr lang="en-GB" altLang="en-US" sz="2800" dirty="0"/>
              <a:t>look for key words (scanning)</a:t>
            </a:r>
          </a:p>
          <a:p>
            <a:pPr marL="0" indent="0">
              <a:buFontTx/>
              <a:buNone/>
              <a:defRPr/>
            </a:pPr>
            <a:endParaRPr lang="en-GB" altLang="en-US" sz="2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2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28"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D81957863D837747B66F84C4AB4A93EE" ma:contentTypeVersion="14" ma:contentTypeDescription="Create a new document." ma:contentTypeScope="" ma:versionID="8a923f9c8a89db91deedc0feaac496db">
  <xsd:schema xmlns:xsd="http://www.w3.org/2001/XMLSchema" xmlns:xs="http://www.w3.org/2001/XMLSchema" xmlns:p="http://schemas.microsoft.com/office/2006/metadata/properties" xmlns:ns3="864a162b-6542-4936-93da-60f3c2cf7848" xmlns:ns4="fda347e8-585c-4e63-a911-a81b04e8784d" targetNamespace="http://schemas.microsoft.com/office/2006/metadata/properties" ma:root="true" ma:fieldsID="88ae980ead7384b9621f9f0e7beff6cf" ns3:_="" ns4:_="">
    <xsd:import namespace="864a162b-6542-4936-93da-60f3c2cf7848"/>
    <xsd:import namespace="fda347e8-585c-4e63-a911-a81b04e8784d"/>
    <xsd:element name="properties">
      <xsd:complexType>
        <xsd:sequence>
          <xsd:element name="documentManagement">
            <xsd:complexType>
              <xsd:all>
                <xsd:element ref="ns3:MediaServiceMetadata" minOccurs="0"/>
                <xsd:element ref="ns3:MediaServiceFastMetadata" minOccurs="0"/>
                <xsd:element ref="ns3:MediaServiceAutoTags" minOccurs="0"/>
                <xsd:element ref="ns4:SharedWithUsers" minOccurs="0"/>
                <xsd:element ref="ns4:SharedWithDetails" minOccurs="0"/>
                <xsd:element ref="ns4:SharingHintHash" minOccurs="0"/>
                <xsd:element ref="ns3:MediaServiceDateTake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4a162b-6542-4936-93da-60f3c2cf78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da347e8-585c-4e63-a911-a81b04e8784d"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E82ABFF-4F86-4BF3-A25E-83CBD0D8333B}">
  <ds:schemaRefs>
    <ds:schemaRef ds:uri="http://schemas.microsoft.com/sharepoint/v3/contenttype/forms"/>
  </ds:schemaRefs>
</ds:datastoreItem>
</file>

<file path=customXml/itemProps2.xml><?xml version="1.0" encoding="utf-8"?>
<ds:datastoreItem xmlns:ds="http://schemas.openxmlformats.org/officeDocument/2006/customXml" ds:itemID="{7D941681-1E7B-4A57-BDBC-729A2AD76C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4a162b-6542-4936-93da-60f3c2cf7848"/>
    <ds:schemaRef ds:uri="fda347e8-585c-4e63-a911-a81b04e878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5585107-BD6F-483E-8BBF-A5326CF82221}">
  <ds:schemaRefs>
    <ds:schemaRef ds:uri="http://purl.org/dc/dcmitype/"/>
    <ds:schemaRef ds:uri="http://schemas.microsoft.com/office/2006/documentManagement/types"/>
    <ds:schemaRef ds:uri="http://purl.org/dc/elements/1.1/"/>
    <ds:schemaRef ds:uri="http://purl.org/dc/terms/"/>
    <ds:schemaRef ds:uri="http://schemas.microsoft.com/office/infopath/2007/PartnerControls"/>
    <ds:schemaRef ds:uri="http://schemas.openxmlformats.org/package/2006/metadata/core-properties"/>
    <ds:schemaRef ds:uri="http://schemas.microsoft.com/office/2006/metadata/properties"/>
    <ds:schemaRef ds:uri="fda347e8-585c-4e63-a911-a81b04e8784d"/>
    <ds:schemaRef ds:uri="http://www.w3.org/XML/1998/namespace"/>
    <ds:schemaRef ds:uri="864a162b-6542-4936-93da-60f3c2cf7848"/>
  </ds:schemaRefs>
</ds:datastoreItem>
</file>

<file path=docProps/app.xml><?xml version="1.0" encoding="utf-8"?>
<Properties xmlns="http://schemas.openxmlformats.org/officeDocument/2006/extended-properties" xmlns:vt="http://schemas.openxmlformats.org/officeDocument/2006/docPropsVTypes">
  <Template/>
  <TotalTime>5760</TotalTime>
  <Words>595</Words>
  <Application>Microsoft Office PowerPoint</Application>
  <PresentationFormat>On-screen Show (4:3)</PresentationFormat>
  <Paragraphs>102</Paragraphs>
  <Slides>20</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ＭＳ Ｐゴシック</vt:lpstr>
      <vt:lpstr>Arial</vt:lpstr>
      <vt:lpstr>Calibri</vt:lpstr>
      <vt:lpstr>Lucida Grande</vt:lpstr>
      <vt:lpstr>Blank Presentation</vt:lpstr>
      <vt:lpstr>Week 5 – reading skills </vt:lpstr>
      <vt:lpstr>Aims of the session </vt:lpstr>
      <vt:lpstr>Introduction to skimming and scanning </vt:lpstr>
      <vt:lpstr>How would you read …</vt:lpstr>
      <vt:lpstr>Ways of reading</vt:lpstr>
      <vt:lpstr>Scanning</vt:lpstr>
      <vt:lpstr>Scanning</vt:lpstr>
      <vt:lpstr>Skimming</vt:lpstr>
      <vt:lpstr>Skim reading</vt:lpstr>
      <vt:lpstr>Reading skills</vt:lpstr>
      <vt:lpstr>Reading skills</vt:lpstr>
      <vt:lpstr>PowerPoint Presentation</vt:lpstr>
      <vt:lpstr>Working out what words mean</vt:lpstr>
      <vt:lpstr>Working out what words mean</vt:lpstr>
      <vt:lpstr>PowerPoint Presentation</vt:lpstr>
      <vt:lpstr>PowerPoint Presentation</vt:lpstr>
      <vt:lpstr>PowerPoint Presentation</vt:lpstr>
      <vt:lpstr>Developing your reading skills</vt:lpstr>
      <vt:lpstr>Homework</vt:lpstr>
      <vt:lpstr>Aims of the session </vt:lpstr>
    </vt:vector>
  </TitlesOfParts>
  <Company>獫票楧栮捯洀鉭曮㞱Û뜰⠲쎔딁烊皭〼፥ᙼ䕸忤઱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to Name Surname 31 October 2006</dc:title>
  <dc:creator>乩歫椠䱡畳椀㸲㻸ꔿ㌋䬮ꍰ䞮誀圇짗꾬钒붤鏊꣊㥊揤鞁</dc:creator>
  <cp:lastModifiedBy>Julie Robinson</cp:lastModifiedBy>
  <cp:revision>581</cp:revision>
  <cp:lastPrinted>2019-09-17T08:09:40Z</cp:lastPrinted>
  <dcterms:created xsi:type="dcterms:W3CDTF">2006-10-31T14:51:35Z</dcterms:created>
  <dcterms:modified xsi:type="dcterms:W3CDTF">2021-10-19T13:25:48Z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0x010100D81957863D837747B66F84C4AB4A93EE</vt:lpwstr>
  </property>
</Properties>
</file>