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-P92a9azv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357353"/>
            <a:ext cx="8915399" cy="22860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Online ESOL class</a:t>
            </a:r>
            <a:br>
              <a:rPr lang="en-GB" sz="3200" dirty="0" smtClean="0"/>
            </a:br>
            <a:r>
              <a:rPr lang="en-GB" sz="3200" dirty="0" smtClean="0"/>
              <a:t> </a:t>
            </a:r>
            <a:r>
              <a:rPr lang="en-GB" sz="3200" dirty="0" smtClean="0"/>
              <a:t>22</a:t>
            </a:r>
            <a:r>
              <a:rPr lang="en-GB" sz="3200" baseline="30000" dirty="0" smtClean="0"/>
              <a:t>nd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 </a:t>
            </a:r>
            <a:r>
              <a:rPr lang="en-GB" sz="3200" dirty="0" smtClean="0"/>
              <a:t>of September </a:t>
            </a:r>
            <a:r>
              <a:rPr lang="en-GB" sz="3200" dirty="0" smtClean="0"/>
              <a:t>2021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3242441"/>
            <a:ext cx="8915399" cy="2661221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/>
              <a:t>Today we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Speak about online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Learn about countries and </a:t>
            </a:r>
            <a:r>
              <a:rPr lang="en-GB" sz="2800" dirty="0" smtClean="0"/>
              <a:t>nationalities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Speak about ESOL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Practise using Zoom</a:t>
            </a:r>
            <a:endParaRPr lang="en-GB" sz="2800" dirty="0" smtClean="0"/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99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 to the music. Where is it from?</a:t>
            </a:r>
            <a:br>
              <a:rPr lang="en-GB" dirty="0" smtClean="0"/>
            </a:br>
            <a:r>
              <a:rPr lang="en-GB" dirty="0" smtClean="0"/>
              <a:t>Write 1 to 5.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China - </a:t>
            </a:r>
          </a:p>
          <a:p>
            <a:r>
              <a:rPr lang="en-GB" sz="2400" dirty="0" smtClean="0"/>
              <a:t>England - </a:t>
            </a:r>
          </a:p>
          <a:p>
            <a:r>
              <a:rPr lang="en-GB" sz="2400" dirty="0" smtClean="0"/>
              <a:t>Spain – 1</a:t>
            </a:r>
          </a:p>
          <a:p>
            <a:r>
              <a:rPr lang="en-GB" sz="2400" dirty="0" smtClean="0"/>
              <a:t>The United States - </a:t>
            </a:r>
          </a:p>
          <a:p>
            <a:r>
              <a:rPr lang="en-GB" sz="2400" dirty="0" smtClean="0"/>
              <a:t>Turkey – </a:t>
            </a:r>
          </a:p>
          <a:p>
            <a:endParaRPr lang="en-GB" sz="2400" dirty="0"/>
          </a:p>
          <a:p>
            <a:r>
              <a:rPr lang="en-GB" dirty="0" smtClean="0"/>
              <a:t>Audio – 6:04”</a:t>
            </a:r>
            <a:endParaRPr lang="en-GB" dirty="0"/>
          </a:p>
        </p:txBody>
      </p:sp>
      <p:pic>
        <p:nvPicPr>
          <p:cNvPr id="6" name="Y-P92a9azvc"/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04200" y="3371850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6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Countries and nationalities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2" y="2238703"/>
            <a:ext cx="4311650" cy="328247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She is from </a:t>
            </a:r>
            <a:r>
              <a:rPr lang="en-GB" sz="2400" dirty="0" err="1" smtClean="0"/>
              <a:t>A_________n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This is a traditional A_______ dress.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928564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9062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80390"/>
            <a:ext cx="4313237" cy="287512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979682"/>
            <a:ext cx="4313864" cy="29241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This is a traditional C__________</a:t>
            </a:r>
          </a:p>
          <a:p>
            <a:pPr marL="0" indent="0">
              <a:buNone/>
            </a:pPr>
            <a:r>
              <a:rPr lang="en-GB" sz="2000" dirty="0"/>
              <a:t>d</a:t>
            </a:r>
            <a:r>
              <a:rPr lang="en-GB" sz="2000" dirty="0" smtClean="0"/>
              <a:t>ance.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They are from C__________.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7048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592924" y="530772"/>
            <a:ext cx="8911687" cy="4571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584979"/>
            <a:ext cx="4313237" cy="287549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This is T_________ food.</a:t>
            </a:r>
          </a:p>
          <a:p>
            <a:r>
              <a:rPr lang="en-GB" sz="2000" dirty="0" smtClean="0"/>
              <a:t>It comes from T_________.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7741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Where is this food popular?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15" y="2133600"/>
            <a:ext cx="2518833" cy="37782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This is ___________  food.</a:t>
            </a:r>
          </a:p>
          <a:p>
            <a:endParaRPr lang="en-GB" sz="2000" dirty="0"/>
          </a:p>
          <a:p>
            <a:r>
              <a:rPr lang="en-GB" sz="2000" dirty="0" smtClean="0"/>
              <a:t>It is popular in ____________.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5093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91899"/>
            <a:ext cx="8911687" cy="55139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Look at images and repeat the countries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5702" y="1416118"/>
            <a:ext cx="5180860" cy="434559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897622"/>
            <a:ext cx="4313864" cy="580644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Brazil  - Brazilian</a:t>
            </a:r>
          </a:p>
          <a:p>
            <a:r>
              <a:rPr lang="en-GB" dirty="0" smtClean="0"/>
              <a:t>China -</a:t>
            </a:r>
          </a:p>
          <a:p>
            <a:r>
              <a:rPr lang="en-GB" dirty="0" smtClean="0"/>
              <a:t>Egypt - </a:t>
            </a:r>
          </a:p>
          <a:p>
            <a:r>
              <a:rPr lang="en-GB" dirty="0" smtClean="0"/>
              <a:t>England - </a:t>
            </a:r>
          </a:p>
          <a:p>
            <a:r>
              <a:rPr lang="en-GB" dirty="0" smtClean="0"/>
              <a:t>France - </a:t>
            </a:r>
          </a:p>
          <a:p>
            <a:r>
              <a:rPr lang="en-GB" dirty="0" smtClean="0"/>
              <a:t>Germany - </a:t>
            </a:r>
          </a:p>
          <a:p>
            <a:r>
              <a:rPr lang="en-GB" dirty="0" smtClean="0"/>
              <a:t>Italy - </a:t>
            </a:r>
          </a:p>
          <a:p>
            <a:r>
              <a:rPr lang="en-GB" dirty="0" smtClean="0"/>
              <a:t>Japan -  </a:t>
            </a:r>
          </a:p>
          <a:p>
            <a:r>
              <a:rPr lang="en-GB" dirty="0" smtClean="0"/>
              <a:t>Mexico - </a:t>
            </a:r>
          </a:p>
          <a:p>
            <a:r>
              <a:rPr lang="en-GB" dirty="0" smtClean="0"/>
              <a:t>Poland - </a:t>
            </a:r>
          </a:p>
          <a:p>
            <a:r>
              <a:rPr lang="en-GB" dirty="0" smtClean="0"/>
              <a:t>Russia - </a:t>
            </a:r>
          </a:p>
          <a:p>
            <a:r>
              <a:rPr lang="en-GB" dirty="0" smtClean="0"/>
              <a:t>Spain - </a:t>
            </a:r>
          </a:p>
          <a:p>
            <a:r>
              <a:rPr lang="en-GB" dirty="0" smtClean="0"/>
              <a:t>Switzerland - </a:t>
            </a:r>
          </a:p>
          <a:p>
            <a:r>
              <a:rPr lang="en-GB" dirty="0" smtClean="0"/>
              <a:t>Turkey - </a:t>
            </a:r>
          </a:p>
          <a:p>
            <a:r>
              <a:rPr lang="en-GB" dirty="0" smtClean="0"/>
              <a:t>The USA - 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508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He is Spanish.                                      She isn’t Portuguese.</a:t>
            </a:r>
            <a:br>
              <a:rPr lang="en-GB" sz="2400" dirty="0" smtClean="0"/>
            </a:br>
            <a:r>
              <a:rPr lang="en-GB" sz="2400" dirty="0" smtClean="0"/>
              <a:t>                           Complete sentences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I’m French.</a:t>
            </a:r>
          </a:p>
          <a:p>
            <a:r>
              <a:rPr lang="en-GB" dirty="0" smtClean="0"/>
              <a:t>You’re English.</a:t>
            </a:r>
          </a:p>
          <a:p>
            <a:r>
              <a:rPr lang="en-GB" dirty="0" smtClean="0"/>
              <a:t>She’s American.</a:t>
            </a:r>
          </a:p>
          <a:p>
            <a:r>
              <a:rPr lang="en-GB" dirty="0" smtClean="0"/>
              <a:t>We’re Mexican.</a:t>
            </a:r>
          </a:p>
          <a:p>
            <a:r>
              <a:rPr lang="en-GB" dirty="0" smtClean="0"/>
              <a:t>They’re Spanish.</a:t>
            </a:r>
          </a:p>
          <a:p>
            <a:r>
              <a:rPr lang="en-GB" dirty="0" smtClean="0"/>
              <a:t>You’re Syrian.</a:t>
            </a:r>
          </a:p>
          <a:p>
            <a:r>
              <a:rPr lang="en-GB" dirty="0" smtClean="0"/>
              <a:t>He’s Lithuanian.</a:t>
            </a:r>
          </a:p>
          <a:p>
            <a:r>
              <a:rPr lang="en-GB" dirty="0" smtClean="0"/>
              <a:t>I’m Turkish.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_</a:t>
            </a:r>
            <a:r>
              <a:rPr lang="en-GB" dirty="0" err="1" smtClean="0">
                <a:solidFill>
                  <a:srgbClr val="FF0000"/>
                </a:solidFill>
              </a:rPr>
              <a:t>I’m__</a:t>
            </a:r>
            <a:r>
              <a:rPr lang="en-GB" dirty="0" err="1" smtClean="0"/>
              <a:t>not</a:t>
            </a:r>
            <a:r>
              <a:rPr lang="en-GB" dirty="0" smtClean="0"/>
              <a:t> Italian.</a:t>
            </a:r>
          </a:p>
          <a:p>
            <a:r>
              <a:rPr lang="en-GB" dirty="0" smtClean="0"/>
              <a:t>You____ not Irish.</a:t>
            </a:r>
          </a:p>
          <a:p>
            <a:r>
              <a:rPr lang="en-GB" dirty="0" smtClean="0"/>
              <a:t>_____ not Australian.</a:t>
            </a:r>
          </a:p>
          <a:p>
            <a:r>
              <a:rPr lang="en-GB" dirty="0" smtClean="0"/>
              <a:t>______ not Colombian.</a:t>
            </a:r>
          </a:p>
          <a:p>
            <a:r>
              <a:rPr lang="en-GB" dirty="0" smtClean="0"/>
              <a:t>______ not Indian.</a:t>
            </a:r>
          </a:p>
          <a:p>
            <a:r>
              <a:rPr lang="en-GB" dirty="0" smtClean="0"/>
              <a:t>______ not Lebanese.</a:t>
            </a:r>
          </a:p>
          <a:p>
            <a:r>
              <a:rPr lang="en-GB" dirty="0" smtClean="0"/>
              <a:t>_____ not Libyan.</a:t>
            </a:r>
          </a:p>
          <a:p>
            <a:r>
              <a:rPr lang="en-GB" dirty="0" smtClean="0"/>
              <a:t>_____not Yemeni.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930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Homework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06" y="1599051"/>
            <a:ext cx="7850551" cy="4751203"/>
          </a:xfrm>
        </p:spPr>
      </p:pic>
    </p:spTree>
    <p:extLst>
      <p:ext uri="{BB962C8B-B14F-4D97-AF65-F5344CB8AC3E}">
        <p14:creationId xmlns:p14="http://schemas.microsoft.com/office/powerpoint/2010/main" val="128288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91" y="183931"/>
            <a:ext cx="11282221" cy="63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38" y="115614"/>
            <a:ext cx="11986463" cy="67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64" y="168166"/>
            <a:ext cx="11799611" cy="66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6" y="0"/>
            <a:ext cx="12444248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2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49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03" y="0"/>
            <a:ext cx="12144197" cy="68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1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49091" cy="67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125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957863D837747B66F84C4AB4A93EE" ma:contentTypeVersion="14" ma:contentTypeDescription="Create a new document." ma:contentTypeScope="" ma:versionID="8a50b8d16de088826f93fe97fa1010ba">
  <xsd:schema xmlns:xsd="http://www.w3.org/2001/XMLSchema" xmlns:xs="http://www.w3.org/2001/XMLSchema" xmlns:p="http://schemas.microsoft.com/office/2006/metadata/properties" xmlns:ns3="864a162b-6542-4936-93da-60f3c2cf7848" xmlns:ns4="fda347e8-585c-4e63-a911-a81b04e8784d" targetNamespace="http://schemas.microsoft.com/office/2006/metadata/properties" ma:root="true" ma:fieldsID="443885f8db9dfff5440abf4a55921f1f" ns3:_="" ns4:_="">
    <xsd:import namespace="864a162b-6542-4936-93da-60f3c2cf7848"/>
    <xsd:import namespace="fda347e8-585c-4e63-a911-a81b04e878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a162b-6542-4936-93da-60f3c2cf7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347e8-585c-4e63-a911-a81b04e87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DA18C3-275D-4C35-9EFB-E3EF788B1FB1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da347e8-585c-4e63-a911-a81b04e8784d"/>
    <ds:schemaRef ds:uri="864a162b-6542-4936-93da-60f3c2cf7848"/>
  </ds:schemaRefs>
</ds:datastoreItem>
</file>

<file path=customXml/itemProps2.xml><?xml version="1.0" encoding="utf-8"?>
<ds:datastoreItem xmlns:ds="http://schemas.openxmlformats.org/officeDocument/2006/customXml" ds:itemID="{90A807D2-C219-4C74-9392-87C6BA2331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330B18-EBEE-47E5-A73B-A6DDE48781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a162b-6542-4936-93da-60f3c2cf7848"/>
    <ds:schemaRef ds:uri="fda347e8-585c-4e63-a911-a81b04e87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208</TotalTime>
  <Words>235</Words>
  <Application>Microsoft Office PowerPoint</Application>
  <PresentationFormat>Widescreen</PresentationFormat>
  <Paragraphs>69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Wisp</vt:lpstr>
      <vt:lpstr>Online ESOL class  22nd  of September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to the music. Where is it from? Write 1 to 5.  </vt:lpstr>
      <vt:lpstr>Countries and nationalities </vt:lpstr>
      <vt:lpstr>PowerPoint Presentation</vt:lpstr>
      <vt:lpstr>PowerPoint Presentation</vt:lpstr>
      <vt:lpstr>Where is this food popular?</vt:lpstr>
      <vt:lpstr>Look at images and repeat the countries</vt:lpstr>
      <vt:lpstr>He is Spanish.                                      She isn’t Portuguese.                            Complete sentences</vt:lpstr>
      <vt:lpstr>Homework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ESOL class  30th of September 2020</dc:title>
  <dc:creator>Jakubowska-Chaaban, Malgorzata</dc:creator>
  <cp:lastModifiedBy>Jakubowska-Chaaban, Malgorzata</cp:lastModifiedBy>
  <cp:revision>13</cp:revision>
  <dcterms:created xsi:type="dcterms:W3CDTF">2020-09-30T05:58:06Z</dcterms:created>
  <dcterms:modified xsi:type="dcterms:W3CDTF">2021-10-05T18:53:45Z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0x010100D81957863D837747B66F84C4AB4A93EE</vt:lpwstr>
  </property>
</Properties>
</file>