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7/1/2021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xJ2FRyUtZE&amp;t=16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Objectives for this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US" dirty="0"/>
              <a:t>6. Know how to deal with customer complaints. </a:t>
            </a:r>
          </a:p>
          <a:p>
            <a:pPr marL="0" indent="0">
              <a:buNone/>
            </a:pPr>
            <a:r>
              <a:rPr lang="en-GB" dirty="0"/>
              <a:t>	</a:t>
            </a:r>
          </a:p>
          <a:p>
            <a:r>
              <a:rPr lang="en-US" dirty="0" smtClean="0"/>
              <a:t>6.3  Identify the details of a customer’s complaint that need to be recorded. </a:t>
            </a:r>
          </a:p>
          <a:p>
            <a:endParaRPr lang="en-US" dirty="0"/>
          </a:p>
          <a:p>
            <a:r>
              <a:rPr lang="en-US" dirty="0" smtClean="0"/>
              <a:t>6.4  Give </a:t>
            </a:r>
            <a:r>
              <a:rPr lang="en-US" dirty="0"/>
              <a:t>examples of positive ways of dealing with complaints made by customers. </a:t>
            </a:r>
          </a:p>
          <a:p>
            <a:pPr marL="0" indent="0">
              <a:buNone/>
            </a:pPr>
            <a:r>
              <a:rPr lang="en-GB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28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Details of a complaint that need to be recorded.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1. Customer’s name </a:t>
            </a:r>
          </a:p>
          <a:p>
            <a:r>
              <a:rPr lang="en-GB" dirty="0" smtClean="0"/>
              <a:t>2 Date of purchase</a:t>
            </a:r>
          </a:p>
          <a:p>
            <a:r>
              <a:rPr lang="en-GB" dirty="0" smtClean="0"/>
              <a:t>3. Product purchased</a:t>
            </a:r>
          </a:p>
          <a:p>
            <a:r>
              <a:rPr lang="en-GB" dirty="0" smtClean="0"/>
              <a:t>4. Order number if given</a:t>
            </a:r>
          </a:p>
          <a:p>
            <a:r>
              <a:rPr lang="en-GB" dirty="0" smtClean="0"/>
              <a:t>4. Nature of the complaint</a:t>
            </a:r>
          </a:p>
          <a:p>
            <a:r>
              <a:rPr lang="en-GB" dirty="0" smtClean="0"/>
              <a:t>5. Action taken</a:t>
            </a:r>
          </a:p>
          <a:p>
            <a:r>
              <a:rPr lang="en-GB" dirty="0" smtClean="0"/>
              <a:t>6. Who was informed?</a:t>
            </a:r>
          </a:p>
          <a:p>
            <a:r>
              <a:rPr lang="en-GB" dirty="0" smtClean="0"/>
              <a:t>7. Any follow up required?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550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 Steps to dealing with a customer complaint.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https://www.youtube.com/watch?v=ZHaCMZLjCxE&amp;t=1s</a:t>
            </a:r>
          </a:p>
        </p:txBody>
      </p:sp>
    </p:spTree>
    <p:extLst>
      <p:ext uri="{BB962C8B-B14F-4D97-AF65-F5344CB8AC3E}">
        <p14:creationId xmlns:p14="http://schemas.microsoft.com/office/powerpoint/2010/main" val="3578251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8 Steps to dealing with a complaint effectively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www.youtube.com/watch?v=JxJ2FRyUtZE&amp;t=16s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27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would you deal with these </a:t>
            </a:r>
            <a:r>
              <a:rPr lang="en-GB" dirty="0" smtClean="0"/>
              <a:t>complaints </a:t>
            </a:r>
            <a:r>
              <a:rPr lang="en-GB" smtClean="0"/>
              <a:t>roleplays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24872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496156611B3A4C9D3016DD1C82BE82" ma:contentTypeVersion="14" ma:contentTypeDescription="Create a new document." ma:contentTypeScope="" ma:versionID="a0dc8397e2a3f1afdb79b843148ae111">
  <xsd:schema xmlns:xsd="http://www.w3.org/2001/XMLSchema" xmlns:xs="http://www.w3.org/2001/XMLSchema" xmlns:p="http://schemas.microsoft.com/office/2006/metadata/properties" xmlns:ns3="b3fe5981-60c0-4104-a1b1-a1fac9687ed0" xmlns:ns4="e0e7bb2f-ff26-4fae-befd-4a9a53791a98" targetNamespace="http://schemas.microsoft.com/office/2006/metadata/properties" ma:root="true" ma:fieldsID="4e27fab920473e4351fe4ab2726f0006" ns3:_="" ns4:_="">
    <xsd:import namespace="b3fe5981-60c0-4104-a1b1-a1fac9687ed0"/>
    <xsd:import namespace="e0e7bb2f-ff26-4fae-befd-4a9a53791a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e5981-60c0-4104-a1b1-a1fac9687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7bb2f-ff26-4fae-befd-4a9a53791a9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985823-7BC4-4F8A-9004-7E5CD5ADB2FD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e0e7bb2f-ff26-4fae-befd-4a9a53791a98"/>
    <ds:schemaRef ds:uri="http://www.w3.org/XML/1998/namespace"/>
    <ds:schemaRef ds:uri="http://schemas.microsoft.com/office/infopath/2007/PartnerControls"/>
    <ds:schemaRef ds:uri="b3fe5981-60c0-4104-a1b1-a1fac9687ed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1131FC1-4B1E-4C75-9A75-6ADE54B7E6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752AA7-5C55-473E-8FBD-8D2C883C22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fe5981-60c0-4104-a1b1-a1fac9687ed0"/>
    <ds:schemaRef ds:uri="e0e7bb2f-ff26-4fae-befd-4a9a53791a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14</TotalTime>
  <Words>128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Learning Objectives for this week</vt:lpstr>
      <vt:lpstr>Details of a complaint that need to be recorded.</vt:lpstr>
      <vt:lpstr>4 Steps to dealing with a customer complaint.</vt:lpstr>
      <vt:lpstr>8 Steps to dealing with a complaint effectively </vt:lpstr>
      <vt:lpstr>How would you deal with these complaints roleplays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Moore, Alison</dc:creator>
  <cp:lastModifiedBy>Moore, Alison</cp:lastModifiedBy>
  <cp:revision>5</cp:revision>
  <dcterms:created xsi:type="dcterms:W3CDTF">2021-07-01T10:48:51Z</dcterms:created>
  <dcterms:modified xsi:type="dcterms:W3CDTF">2021-07-01T15:14:25Z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0x010100BA496156611B3A4C9D3016DD1C82BE82</vt:lpwstr>
  </property>
</Properties>
</file>