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59" r:id="rId9"/>
    <p:sldId id="262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2EA4-86E6-4C94-A235-75E491744A8D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871B-2124-421F-BF48-B99CE7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9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2EA4-86E6-4C94-A235-75E491744A8D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871B-2124-421F-BF48-B99CE7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8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2EA4-86E6-4C94-A235-75E491744A8D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871B-2124-421F-BF48-B99CE7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51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2EA4-86E6-4C94-A235-75E491744A8D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871B-2124-421F-BF48-B99CE7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4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2EA4-86E6-4C94-A235-75E491744A8D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871B-2124-421F-BF48-B99CE7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06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2EA4-86E6-4C94-A235-75E491744A8D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871B-2124-421F-BF48-B99CE7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7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2EA4-86E6-4C94-A235-75E491744A8D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871B-2124-421F-BF48-B99CE7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41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2EA4-86E6-4C94-A235-75E491744A8D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871B-2124-421F-BF48-B99CE7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73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2EA4-86E6-4C94-A235-75E491744A8D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871B-2124-421F-BF48-B99CE7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0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2EA4-86E6-4C94-A235-75E491744A8D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871B-2124-421F-BF48-B99CE7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8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2EA4-86E6-4C94-A235-75E491744A8D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871B-2124-421F-BF48-B99CE7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1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D2EA4-86E6-4C94-A235-75E491744A8D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5871B-2124-421F-BF48-B99CE7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Comparing and contrasting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0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Compare an apple with an orange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Item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Item 2</a:t>
            </a:r>
          </a:p>
        </p:txBody>
      </p:sp>
      <p:pic>
        <p:nvPicPr>
          <p:cNvPr id="1026" name="Picture 2" descr="Apple Varieties - USAp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505075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shopify.com/s/files/1/0348/7465/4764/products/Orange_1400x.png?v=158455636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62" y="2505075"/>
            <a:ext cx="371026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1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dirty="0"/>
              <a:t>Compare apples and oranges. Include 2 pieces of evidence from each and include an explicit comparison (i.e. using connecting words)</a:t>
            </a:r>
          </a:p>
        </p:txBody>
      </p:sp>
    </p:spTree>
    <p:extLst>
      <p:ext uri="{BB962C8B-B14F-4D97-AF65-F5344CB8AC3E}">
        <p14:creationId xmlns:p14="http://schemas.microsoft.com/office/powerpoint/2010/main" val="136961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Compare apples and oranges. Include 2 pieces of evidence from each and include an explicit comparison (i.e. using connecting words)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Apples and oranges are </a:t>
            </a:r>
            <a:r>
              <a:rPr lang="en-GB" b="1" dirty="0"/>
              <a:t>both</a:t>
            </a:r>
            <a:r>
              <a:rPr lang="en-GB" dirty="0"/>
              <a:t> round and are fruit. Oranges can be split into segments </a:t>
            </a:r>
            <a:r>
              <a:rPr lang="en-GB" b="1" dirty="0"/>
              <a:t>whereas </a:t>
            </a:r>
            <a:r>
              <a:rPr lang="en-GB" dirty="0"/>
              <a:t>apples can be eaten whole.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99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Compare the two pictures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3354" y="1898374"/>
            <a:ext cx="5721719" cy="4291289"/>
          </a:xfrm>
          <a:prstGeom prst="rect">
            <a:avLst/>
          </a:prstGeom>
        </p:spPr>
      </p:pic>
      <p:pic>
        <p:nvPicPr>
          <p:cNvPr id="2050" name="Picture 2" descr="7 Must-Have Summeriffic BBQ Photography Scenes | Mot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898374"/>
            <a:ext cx="5895815" cy="41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3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dirty="0"/>
              <a:t>Compare the two pictures. Include 2 pieces of evidence from each and include an explicit comparison (i.e. using connecting words)</a:t>
            </a:r>
          </a:p>
        </p:txBody>
      </p:sp>
    </p:spTree>
    <p:extLst>
      <p:ext uri="{BB962C8B-B14F-4D97-AF65-F5344CB8AC3E}">
        <p14:creationId xmlns:p14="http://schemas.microsoft.com/office/powerpoint/2010/main" val="387661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Compare the two pictures. Include 2 pieces of evidence from each and include an explicit comparison (i.e. using connecting words)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Picture 1 is an autumn scene </a:t>
            </a:r>
            <a:r>
              <a:rPr lang="en-GB" b="1" dirty="0"/>
              <a:t>whereas</a:t>
            </a:r>
            <a:r>
              <a:rPr lang="en-GB" dirty="0"/>
              <a:t> Picture 2 seems to be taken in the summer. </a:t>
            </a:r>
            <a:r>
              <a:rPr lang="en-GB" b="1" dirty="0"/>
              <a:t>Both </a:t>
            </a:r>
            <a:r>
              <a:rPr lang="en-GB" dirty="0"/>
              <a:t>pictures have groups of people in them. </a:t>
            </a:r>
            <a:r>
              <a:rPr lang="en-GB" b="1" dirty="0"/>
              <a:t>However </a:t>
            </a:r>
            <a:r>
              <a:rPr lang="en-GB" dirty="0"/>
              <a:t>Picture 1 shows them working in the garden, the people in Picture 2 look as though they are having a </a:t>
            </a:r>
            <a:r>
              <a:rPr lang="en-GB"/>
              <a:t>fun barbecue.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843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4" ma:contentTypeDescription="Create a new document." ma:contentTypeScope="" ma:versionID="8a923f9c8a89db91deedc0feaac496db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88ae980ead7384b9621f9f0e7beff6cf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4CB705-C77E-469A-ABA3-B36E5786803C}">
  <ds:schemaRefs>
    <ds:schemaRef ds:uri="http://purl.org/dc/elements/1.1/"/>
    <ds:schemaRef ds:uri="864a162b-6542-4936-93da-60f3c2cf7848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fda347e8-585c-4e63-a911-a81b04e8784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419FA4-9F46-4C04-B52C-9D647B0F6A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2DB647-4A50-4A26-87F1-55D0EA5AA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195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Comparing and contrasting</vt:lpstr>
      <vt:lpstr>Compare an apple with an orange</vt:lpstr>
      <vt:lpstr>PowerPoint Presentation</vt:lpstr>
      <vt:lpstr>Compare apples and oranges. Include 2 pieces of evidence from each and include an explicit comparison (i.e. using connecting words)</vt:lpstr>
      <vt:lpstr>Compare the two pictures</vt:lpstr>
      <vt:lpstr>PowerPoint Presentation</vt:lpstr>
      <vt:lpstr>Compare the two pictures. Include 2 pieces of evidence from each and include an explicit comparison (i.e. using connecting words)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and contrasting</dc:title>
  <dc:creator>Robinson, Julie</dc:creator>
  <cp:lastModifiedBy>Robinson, Julie</cp:lastModifiedBy>
  <cp:revision>4</cp:revision>
  <dcterms:created xsi:type="dcterms:W3CDTF">2021-11-09T15:19:55Z</dcterms:created>
  <dcterms:modified xsi:type="dcterms:W3CDTF">2022-02-27T16:05:39Z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