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06" r:id="rId3"/>
    <p:sldId id="256" r:id="rId4"/>
    <p:sldId id="259" r:id="rId5"/>
    <p:sldId id="277" r:id="rId6"/>
    <p:sldId id="301" r:id="rId7"/>
    <p:sldId id="315" r:id="rId8"/>
    <p:sldId id="293" r:id="rId9"/>
    <p:sldId id="318" r:id="rId10"/>
    <p:sldId id="317" r:id="rId11"/>
    <p:sldId id="295" r:id="rId12"/>
    <p:sldId id="291" r:id="rId13"/>
    <p:sldId id="294" r:id="rId14"/>
    <p:sldId id="296" r:id="rId15"/>
    <p:sldId id="302" r:id="rId16"/>
    <p:sldId id="303" r:id="rId17"/>
    <p:sldId id="304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2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kes_and_dislikes/What_do_you_like_to_do$_bf1631528f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sa1556529jd" TargetMode="External"/><Relationship Id="rId2" Type="http://schemas.openxmlformats.org/officeDocument/2006/relationships/hyperlink" Target="https://www.liveworksheets.com/worksheets/en/English_as_a_Second_Language_(ESL)/Likes_and_dislikes/Do_you_like_to_------------$_1_uk424716k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kes_and_dislikes/Do_you_like$_uq1265124u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Free_Time_activities/Things_i_like_doing_jd1228676vx" TargetMode="External"/><Relationship Id="rId2" Type="http://schemas.openxmlformats.org/officeDocument/2006/relationships/hyperlink" Target="https://www.youtube.com/watch?v=i7s9wWNkOp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1" dirty="0" smtClean="0"/>
              <a:t>talk about holiday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1" dirty="0" smtClean="0"/>
              <a:t>Introduce yourself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1" dirty="0" smtClean="0"/>
              <a:t>meet each other and have induction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1" dirty="0" smtClean="0"/>
              <a:t>talk about the weather today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1" dirty="0" smtClean="0"/>
              <a:t>talk about </a:t>
            </a:r>
            <a:r>
              <a:rPr lang="en-GB" i="1" dirty="0"/>
              <a:t>hobbies </a:t>
            </a:r>
            <a:r>
              <a:rPr lang="en-GB" i="1" dirty="0" smtClean="0"/>
              <a:t>(recap)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talk about ILPs –Individual Learning Plan and </a:t>
            </a:r>
            <a:r>
              <a:rPr lang="en-GB" i="1" dirty="0" smtClean="0"/>
              <a:t>do diagnostic assessments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set smart targets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Likes/dislikes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en-GB" u="sng" dirty="0">
                <a:hlinkClick r:id="rId2"/>
              </a:rPr>
              <a:t>https://www.liveworksheets.com/worksheets/en/English_as_a_Second_Language_(ESL)/Likes_and_dislikes/What_do_you_like_to_do$_bf1631528fk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27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activities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en-GB" b="1" dirty="0" smtClean="0"/>
              <a:t>I </a:t>
            </a:r>
            <a:r>
              <a:rPr lang="en-GB" b="1" dirty="0"/>
              <a:t>like to + Verb.</a:t>
            </a:r>
            <a:endParaRPr lang="en-GB" dirty="0"/>
          </a:p>
          <a:p>
            <a:r>
              <a:rPr lang="en-GB" u="sng" dirty="0">
                <a:hlinkClick r:id="rId2"/>
              </a:rPr>
              <a:t>https://www.liveworksheets.com/worksheets/en/English_as_a_Second_Language_(ESL)/Likes_and_dislikes/Do_you_like_to_------------$_1_uk424716kh</a:t>
            </a:r>
            <a:endParaRPr lang="en-GB" dirty="0"/>
          </a:p>
          <a:p>
            <a:r>
              <a:rPr lang="en-GB" u="sng" dirty="0">
                <a:hlinkClick r:id="rId3"/>
              </a:rPr>
              <a:t>https://www.liveworksheets.com/sa1556529jd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33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What’s a </a:t>
            </a:r>
            <a:r>
              <a:rPr lang="en-GB" sz="3200" b="1" dirty="0" smtClean="0">
                <a:solidFill>
                  <a:srgbClr val="FF0000"/>
                </a:solidFill>
              </a:rPr>
              <a:t>verb</a:t>
            </a:r>
            <a:r>
              <a:rPr lang="en-GB" sz="3200" b="1" dirty="0" smtClean="0"/>
              <a:t>?    What’s a </a:t>
            </a:r>
            <a:r>
              <a:rPr lang="en-GB" sz="3200" b="1" dirty="0" smtClean="0">
                <a:solidFill>
                  <a:srgbClr val="FF0000"/>
                </a:solidFill>
              </a:rPr>
              <a:t>noun</a:t>
            </a:r>
            <a:r>
              <a:rPr lang="en-GB" sz="3200" b="1" dirty="0" smtClean="0"/>
              <a:t>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0" y="1289785"/>
            <a:ext cx="11818289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/>
              <a:t>Verb  </a:t>
            </a:r>
            <a:r>
              <a:rPr lang="en-GB" b="1" dirty="0" smtClean="0"/>
              <a:t>                           </a:t>
            </a:r>
            <a:r>
              <a:rPr lang="en-GB" b="1" u="sng" dirty="0" smtClean="0"/>
              <a:t>noun            </a:t>
            </a:r>
            <a:r>
              <a:rPr lang="en-GB" b="1" u="sng" dirty="0" err="1" smtClean="0"/>
              <a:t>noun</a:t>
            </a:r>
            <a:endParaRPr lang="en-GB" b="1" u="sng" dirty="0" smtClean="0"/>
          </a:p>
          <a:p>
            <a:pPr marL="0" indent="0">
              <a:buNone/>
            </a:pPr>
            <a:r>
              <a:rPr lang="en-GB" dirty="0" smtClean="0"/>
              <a:t>Go                                 banana       going          I like bananas. </a:t>
            </a:r>
          </a:p>
          <a:p>
            <a:pPr marL="0" indent="0">
              <a:buNone/>
            </a:pPr>
            <a:r>
              <a:rPr lang="en-GB" dirty="0" smtClean="0"/>
              <a:t>Come                            house          coming</a:t>
            </a:r>
          </a:p>
          <a:p>
            <a:pPr marL="0" indent="0">
              <a:buNone/>
            </a:pPr>
            <a:r>
              <a:rPr lang="en-GB" dirty="0" smtClean="0"/>
              <a:t>Wait                               hospital</a:t>
            </a:r>
          </a:p>
          <a:p>
            <a:pPr marL="0" indent="0">
              <a:buNone/>
            </a:pPr>
            <a:r>
              <a:rPr lang="en-GB" dirty="0" smtClean="0"/>
              <a:t>Take                               bottle</a:t>
            </a:r>
          </a:p>
          <a:p>
            <a:pPr marL="0" indent="0">
              <a:buNone/>
            </a:pPr>
            <a:r>
              <a:rPr lang="en-GB" dirty="0" smtClean="0"/>
              <a:t>Eat			Ice-cream</a:t>
            </a:r>
          </a:p>
          <a:p>
            <a:pPr marL="0" indent="0">
              <a:buNone/>
            </a:pPr>
            <a:r>
              <a:rPr lang="en-GB" dirty="0" smtClean="0"/>
              <a:t>Sleep                             apple</a:t>
            </a:r>
          </a:p>
          <a:p>
            <a:pPr marL="0" indent="0">
              <a:buNone/>
            </a:pPr>
            <a:r>
              <a:rPr lang="en-GB" dirty="0" smtClean="0"/>
              <a:t>Cook                              pen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68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/>
              <a:t>I like  + noun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 smtClean="0">
                <a:hlinkClick r:id="rId2"/>
              </a:rPr>
              <a:t>https</a:t>
            </a:r>
            <a:r>
              <a:rPr lang="en-GB" b="1" u="sng" dirty="0">
                <a:hlinkClick r:id="rId2"/>
              </a:rPr>
              <a:t>://www.liveworksheets.com/worksheets/en/English_as_a_Second_Language_(ESL)/Likes_and_dislikes/Do_you_like$_uq1265124ul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904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/>
              <a:t>I like  + noun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r>
              <a:rPr lang="tr-TR" dirty="0"/>
              <a:t>Look at the picture and guess the expression. Then practise the full sentence.</a:t>
            </a:r>
            <a:endParaRPr lang="en-GB" dirty="0"/>
          </a:p>
          <a:p>
            <a:r>
              <a:rPr lang="tr-TR" u="sng" dirty="0">
                <a:hlinkClick r:id="rId2"/>
              </a:rPr>
              <a:t>https://www.youtube.com/watch?v=i7s9wWNkOpc</a:t>
            </a:r>
            <a:endParaRPr lang="en-GB" dirty="0"/>
          </a:p>
          <a:p>
            <a:r>
              <a:rPr lang="en-GB" b="1" u="sng" dirty="0">
                <a:hlinkClick r:id="rId3"/>
              </a:rPr>
              <a:t>https://www.liveworksheets.com/worksheets/en/English_as_a_Second_Language_(ESL)/Free_Time_activities/Things_i_like_doing_jd1228676vx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82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About me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53" y="1017768"/>
            <a:ext cx="4208419" cy="2863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8390" y="159026"/>
            <a:ext cx="74424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My name is ………………</a:t>
            </a:r>
          </a:p>
          <a:p>
            <a:endParaRPr lang="en-GB" sz="2800" dirty="0" smtClean="0"/>
          </a:p>
          <a:p>
            <a:r>
              <a:rPr lang="en-GB" sz="2800" dirty="0" smtClean="0"/>
              <a:t>I am from …………….  but I live in ……………………</a:t>
            </a:r>
          </a:p>
          <a:p>
            <a:endParaRPr lang="en-GB" sz="2800" dirty="0" smtClean="0"/>
          </a:p>
          <a:p>
            <a:r>
              <a:rPr lang="en-GB" sz="2800" dirty="0" smtClean="0"/>
              <a:t>I am a…………….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I have ………………………………….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I like ……………</a:t>
            </a:r>
          </a:p>
          <a:p>
            <a:endParaRPr lang="en-GB" sz="2800" dirty="0" smtClean="0"/>
          </a:p>
          <a:p>
            <a:r>
              <a:rPr lang="en-GB" sz="2800" dirty="0" smtClean="0"/>
              <a:t>I don’t like 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My favourite food is ……………….</a:t>
            </a:r>
          </a:p>
          <a:p>
            <a:endParaRPr lang="en-GB" sz="2800" dirty="0" smtClean="0"/>
          </a:p>
          <a:p>
            <a:r>
              <a:rPr lang="en-GB" sz="2800" dirty="0" smtClean="0"/>
              <a:t>I want 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226949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5" y="343895"/>
            <a:ext cx="6913089" cy="62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36637" cy="75709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09113" y="278296"/>
            <a:ext cx="2893612" cy="4356114"/>
          </a:xfrm>
        </p:spPr>
        <p:txBody>
          <a:bodyPr/>
          <a:lstStyle/>
          <a:p>
            <a:r>
              <a:rPr lang="en-GB" dirty="0" smtClean="0"/>
              <a:t>1- in</a:t>
            </a:r>
          </a:p>
          <a:p>
            <a:r>
              <a:rPr lang="en-GB" dirty="0" smtClean="0"/>
              <a:t>2-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97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09113" y="278296"/>
            <a:ext cx="2893612" cy="435611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1- What’s he doing?</a:t>
            </a:r>
          </a:p>
          <a:p>
            <a:pPr marL="0" indent="0">
              <a:buNone/>
            </a:pPr>
            <a:r>
              <a:rPr lang="en-GB" dirty="0" smtClean="0"/>
              <a:t>He…….</a:t>
            </a:r>
          </a:p>
          <a:p>
            <a:pPr marL="0" indent="0">
              <a:buNone/>
            </a:pPr>
            <a:r>
              <a:rPr lang="en-GB" dirty="0" smtClean="0"/>
              <a:t>2-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" y="109608"/>
            <a:ext cx="7802219" cy="61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4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33" y="69964"/>
            <a:ext cx="10501020" cy="510633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832" y="326003"/>
            <a:ext cx="10047798" cy="4184373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Tell about your holiday.</a:t>
            </a:r>
          </a:p>
          <a:p>
            <a:pPr algn="l"/>
            <a:r>
              <a:rPr lang="en-GB" sz="2800" dirty="0" smtClean="0"/>
              <a:t>What did you do?</a:t>
            </a:r>
          </a:p>
          <a:p>
            <a:pPr algn="l"/>
            <a:r>
              <a:rPr lang="en-GB" sz="2800" dirty="0" smtClean="0"/>
              <a:t>Where did you go?</a:t>
            </a:r>
          </a:p>
          <a:p>
            <a:pPr algn="l"/>
            <a:endParaRPr lang="en-GB" sz="2800" dirty="0" smtClean="0"/>
          </a:p>
          <a:p>
            <a:pPr algn="l"/>
            <a:endParaRPr lang="en-GB" sz="2800" dirty="0"/>
          </a:p>
          <a:p>
            <a:pPr algn="l"/>
            <a:r>
              <a:rPr lang="en-GB" sz="2800" dirty="0" smtClean="0"/>
              <a:t>Seaside?</a:t>
            </a:r>
          </a:p>
          <a:p>
            <a:pPr algn="l"/>
            <a:r>
              <a:rPr lang="en-GB" sz="2800" dirty="0" smtClean="0"/>
              <a:t>Camping?</a:t>
            </a:r>
          </a:p>
          <a:p>
            <a:pPr algn="l"/>
            <a:r>
              <a:rPr lang="en-GB" sz="2800" dirty="0"/>
              <a:t>P</a:t>
            </a:r>
            <a:r>
              <a:rPr lang="en-GB" sz="2800" dirty="0" smtClean="0"/>
              <a:t>icnic in the park?</a:t>
            </a:r>
          </a:p>
          <a:p>
            <a:pPr algn="l"/>
            <a:r>
              <a:rPr lang="en-GB" sz="2800" dirty="0" smtClean="0"/>
              <a:t>Going abroad?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180" y="326003"/>
            <a:ext cx="3991557" cy="2825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91" y="3690672"/>
            <a:ext cx="3767711" cy="293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988" y="3464662"/>
            <a:ext cx="3845780" cy="2757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0664" y="561441"/>
            <a:ext cx="2958808" cy="29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7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What’s the </a:t>
            </a:r>
            <a:r>
              <a:rPr lang="en-GB" sz="3600" dirty="0" smtClean="0">
                <a:solidFill>
                  <a:srgbClr val="FF0000"/>
                </a:solidFill>
              </a:rPr>
              <a:t>date</a:t>
            </a:r>
            <a:r>
              <a:rPr lang="en-GB" sz="3600" dirty="0" smtClean="0"/>
              <a:t> today?</a:t>
            </a:r>
            <a:br>
              <a:rPr lang="en-GB" sz="3600" dirty="0" smtClean="0"/>
            </a:br>
            <a:r>
              <a:rPr lang="en-GB" sz="3600" dirty="0" smtClean="0"/>
              <a:t>27/09/2021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The twenty-seventh of September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104" y="3641696"/>
            <a:ext cx="10031896" cy="161610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What’s the </a:t>
            </a:r>
            <a:r>
              <a:rPr lang="en-GB" sz="3200" dirty="0" smtClean="0">
                <a:solidFill>
                  <a:srgbClr val="FF0000"/>
                </a:solidFill>
              </a:rPr>
              <a:t>day</a:t>
            </a:r>
            <a:r>
              <a:rPr lang="en-GB" sz="3200" dirty="0" smtClean="0"/>
              <a:t> today?</a:t>
            </a:r>
          </a:p>
          <a:p>
            <a:r>
              <a:rPr lang="en-GB" sz="3200" dirty="0" smtClean="0"/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00" y="134982"/>
            <a:ext cx="1883867" cy="2033154"/>
          </a:xfrm>
          <a:prstGeom prst="rect">
            <a:avLst/>
          </a:prstGeom>
        </p:spPr>
      </p:pic>
      <p:pic>
        <p:nvPicPr>
          <p:cNvPr id="7" name="Picture 6" descr="C:\Users\gulcoy esen\AppData\Local\Microsoft\Windows\INetCache\Content.MSO\C7C0BC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97" y="2620412"/>
            <a:ext cx="2212684" cy="15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ulcoy esen\AppData\Local\Microsoft\Windows\INetCache\Content.MSO\7F2E5BED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49" y="4686699"/>
            <a:ext cx="1950845" cy="199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71" y="2405897"/>
            <a:ext cx="1896413" cy="1896413"/>
          </a:xfrm>
          <a:prstGeom prst="rect">
            <a:avLst/>
          </a:prstGeom>
        </p:spPr>
      </p:pic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471" y="4540071"/>
            <a:ext cx="2068126" cy="20681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39467" y="4807309"/>
            <a:ext cx="1559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cloudy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9884" y="931401"/>
            <a:ext cx="133397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rainy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873059" y="3030938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sunny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45028" y="4927803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hot</a:t>
            </a:r>
            <a:endParaRPr lang="en-GB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1970927" y="3030938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warm</a:t>
            </a:r>
            <a:endParaRPr lang="en-GB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105879" y="5123050"/>
            <a:ext cx="128811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old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438" y="170847"/>
            <a:ext cx="2409825" cy="1895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5918" y="4540071"/>
            <a:ext cx="2228850" cy="204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9194" y="2274456"/>
            <a:ext cx="2057400" cy="22193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556945" y="1170834"/>
            <a:ext cx="133435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windy</a:t>
            </a:r>
            <a:endParaRPr lang="en-GB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10024386" y="3053345"/>
            <a:ext cx="145109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snowy</a:t>
            </a:r>
            <a:endParaRPr lang="en-GB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099" y="150886"/>
            <a:ext cx="2047875" cy="22383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945146" y="1254566"/>
            <a:ext cx="114393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cool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The weather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How </a:t>
            </a:r>
            <a:r>
              <a:rPr lang="en-GB" b="1" dirty="0">
                <a:solidFill>
                  <a:srgbClr val="FF0000"/>
                </a:solidFill>
              </a:rPr>
              <a:t>is </a:t>
            </a:r>
            <a:r>
              <a:rPr lang="en-GB" b="1" dirty="0"/>
              <a:t>the weather </a:t>
            </a:r>
            <a:r>
              <a:rPr lang="en-GB" b="1" dirty="0" smtClean="0"/>
              <a:t>today?</a:t>
            </a:r>
          </a:p>
          <a:p>
            <a:pPr marL="0" indent="0">
              <a:buNone/>
            </a:pPr>
            <a:r>
              <a:rPr lang="en-GB" b="1" dirty="0" smtClean="0"/>
              <a:t>What is the weather like today? </a:t>
            </a:r>
            <a:endParaRPr lang="en-GB" b="1" u="sng" dirty="0" smtClean="0"/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b="1" dirty="0" smtClean="0"/>
              <a:t>It’s rainy, cloudy and windy. It’s gloomy.</a:t>
            </a:r>
          </a:p>
          <a:p>
            <a:pPr marL="0" indent="0">
              <a:buNone/>
            </a:pPr>
            <a:r>
              <a:rPr lang="en-GB" b="1" dirty="0" smtClean="0"/>
              <a:t>It’s miserable.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It </a:t>
            </a:r>
            <a:r>
              <a:rPr lang="en-GB" b="1" dirty="0" smtClean="0">
                <a:solidFill>
                  <a:srgbClr val="0070C0"/>
                </a:solidFill>
              </a:rPr>
              <a:t>was</a:t>
            </a:r>
            <a:r>
              <a:rPr lang="en-GB" b="1" dirty="0" smtClean="0"/>
              <a:t> sunny in </a:t>
            </a:r>
            <a:r>
              <a:rPr lang="en-GB" b="1" dirty="0" smtClean="0">
                <a:solidFill>
                  <a:srgbClr val="FF0000"/>
                </a:solidFill>
              </a:rPr>
              <a:t>the morning </a:t>
            </a:r>
            <a:r>
              <a:rPr lang="en-GB" b="1" dirty="0" smtClean="0"/>
              <a:t>but </a:t>
            </a:r>
            <a:r>
              <a:rPr lang="en-GB" b="1" dirty="0" smtClean="0">
                <a:solidFill>
                  <a:srgbClr val="FF0000"/>
                </a:solidFill>
              </a:rPr>
              <a:t>now</a:t>
            </a:r>
            <a:r>
              <a:rPr lang="en-GB" b="1" dirty="0" smtClean="0"/>
              <a:t> it </a:t>
            </a:r>
            <a:r>
              <a:rPr lang="en-GB" b="1" dirty="0" smtClean="0">
                <a:solidFill>
                  <a:srgbClr val="0070C0"/>
                </a:solidFill>
              </a:rPr>
              <a:t>is</a:t>
            </a:r>
            <a:r>
              <a:rPr lang="en-GB" b="1" dirty="0" smtClean="0"/>
              <a:t> cloudy and raining.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382" y="1149951"/>
            <a:ext cx="1950889" cy="199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495" y="2232909"/>
            <a:ext cx="2054530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2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36" y="113695"/>
            <a:ext cx="9608129" cy="4230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543" y="4635610"/>
            <a:ext cx="9907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1- It’s Monday.                                         It was Sunday.</a:t>
            </a:r>
          </a:p>
          <a:p>
            <a:r>
              <a:rPr lang="en-GB" sz="2800" dirty="0" smtClean="0"/>
              <a:t>2-It’s September.				It was August.</a:t>
            </a:r>
          </a:p>
          <a:p>
            <a:r>
              <a:rPr lang="en-GB" sz="2800" dirty="0" smtClean="0"/>
              <a:t>3-No, it isn’t.				Yes, it was.</a:t>
            </a:r>
          </a:p>
          <a:p>
            <a:r>
              <a:rPr lang="en-GB" sz="2800" dirty="0" smtClean="0"/>
              <a:t>4- I am at home.                                       I was at home.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526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490" y="71562"/>
            <a:ext cx="11945510" cy="605351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Hobbies-</a:t>
            </a:r>
            <a:r>
              <a:rPr lang="en-GB" sz="1800" b="1" dirty="0" smtClean="0"/>
              <a:t>playing football, watching TV, running, singing, playing the guitar, playing the piano, walking, swimming, painting, sewing, gardening, driving, listening to music</a:t>
            </a:r>
            <a:endParaRPr lang="en-GB" sz="1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13" y="673262"/>
            <a:ext cx="1847850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09" y="3240043"/>
            <a:ext cx="2326167" cy="154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8880" y="75742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665" y="2727295"/>
            <a:ext cx="2324181" cy="154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291" y="658655"/>
            <a:ext cx="2398003" cy="1825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8982" y="4527967"/>
            <a:ext cx="2594045" cy="1943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3579" y="2798989"/>
            <a:ext cx="2095926" cy="12575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490" y="5058398"/>
            <a:ext cx="2433100" cy="1441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7085" y="2829415"/>
            <a:ext cx="1881964" cy="1698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0958" y="2789850"/>
            <a:ext cx="2248974" cy="1684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1622" y="4942549"/>
            <a:ext cx="2340321" cy="155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1111" y="4796805"/>
            <a:ext cx="2117642" cy="1644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40719" y="821011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Likes/dislikes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5103064"/>
          </a:xfrm>
        </p:spPr>
        <p:txBody>
          <a:bodyPr>
            <a:normAutofit/>
          </a:bodyPr>
          <a:lstStyle/>
          <a:p>
            <a:r>
              <a:rPr lang="en-GB" dirty="0" smtClean="0"/>
              <a:t>I like ……</a:t>
            </a:r>
            <a:r>
              <a:rPr lang="en-GB" dirty="0" err="1" smtClean="0"/>
              <a:t>ing</a:t>
            </a:r>
            <a:r>
              <a:rPr lang="en-GB" dirty="0" smtClean="0"/>
              <a:t>.  = I like shopping.</a:t>
            </a:r>
          </a:p>
          <a:p>
            <a:r>
              <a:rPr lang="en-GB" dirty="0" smtClean="0"/>
              <a:t>I like to Verb  = I like to shop.</a:t>
            </a:r>
          </a:p>
          <a:p>
            <a:r>
              <a:rPr lang="en-GB" dirty="0" smtClean="0"/>
              <a:t>I like painting. = I like to paint.</a:t>
            </a:r>
          </a:p>
          <a:p>
            <a:r>
              <a:rPr lang="en-GB" dirty="0" smtClean="0"/>
              <a:t>I like playing football. = I like to play football.</a:t>
            </a:r>
          </a:p>
          <a:p>
            <a:r>
              <a:rPr lang="en-GB" dirty="0" smtClean="0"/>
              <a:t>I like sewing. = I like to sew.</a:t>
            </a:r>
          </a:p>
          <a:p>
            <a:r>
              <a:rPr lang="en-GB" dirty="0" smtClean="0"/>
              <a:t>I like gardening. = I like to do gardening.</a:t>
            </a:r>
            <a:endParaRPr lang="en-GB" dirty="0"/>
          </a:p>
          <a:p>
            <a:r>
              <a:rPr lang="en-GB" dirty="0" smtClean="0"/>
              <a:t>To shop=Verb</a:t>
            </a:r>
          </a:p>
          <a:p>
            <a:r>
              <a:rPr lang="en-GB" dirty="0" smtClean="0"/>
              <a:t>Shopping= noun (gerund)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27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Likes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44" y="1017768"/>
            <a:ext cx="11083457" cy="55977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 like ……….. football. = I like to ……. football.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 like to ………… music. = I like ………….. </a:t>
            </a:r>
            <a:r>
              <a:rPr lang="en-GB" dirty="0"/>
              <a:t>m</a:t>
            </a:r>
            <a:r>
              <a:rPr lang="en-GB" dirty="0" smtClean="0"/>
              <a:t>usic.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Dislikes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8022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4814</TotalTime>
  <Words>524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               </vt:lpstr>
      <vt:lpstr>                </vt:lpstr>
      <vt:lpstr>           What’s the date today? 27/09/2021  The twenty-seventh of September    </vt:lpstr>
      <vt:lpstr>PowerPoint Presentation</vt:lpstr>
      <vt:lpstr>The weather</vt:lpstr>
      <vt:lpstr>PowerPoint Presentation</vt:lpstr>
      <vt:lpstr>Hobbies-playing football, watching TV, running, singing, playing the guitar, playing the piano, walking, swimming, painting, sewing, gardening, driving, listening to music</vt:lpstr>
      <vt:lpstr>Likes/dislikes</vt:lpstr>
      <vt:lpstr>Likes</vt:lpstr>
      <vt:lpstr>Likes/dislikes</vt:lpstr>
      <vt:lpstr>activities</vt:lpstr>
      <vt:lpstr>What’s a verb?    What’s a noun?</vt:lpstr>
      <vt:lpstr>I like  + noun</vt:lpstr>
      <vt:lpstr>I like  + noun</vt:lpstr>
      <vt:lpstr>About me</vt:lpstr>
      <vt:lpstr>PowerPoint Presentation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219</cp:revision>
  <dcterms:created xsi:type="dcterms:W3CDTF">2021-05-21T00:07:32Z</dcterms:created>
  <dcterms:modified xsi:type="dcterms:W3CDTF">2021-09-28T17:23:41Z</dcterms:modified>
</cp:coreProperties>
</file>