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3" r:id="rId5"/>
    <p:sldId id="268" r:id="rId6"/>
    <p:sldId id="269" r:id="rId7"/>
    <p:sldId id="266" r:id="rId8"/>
    <p:sldId id="267" r:id="rId9"/>
    <p:sldId id="260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99" d="100"/>
          <a:sy n="99" d="100"/>
        </p:scale>
        <p:origin x="-255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9.48905" units="1/cm"/>
          <inkml:channelProperty channel="Y" name="resolution" value="109.28962" units="1/cm"/>
          <inkml:channelProperty channel="T" name="resolution" value="1" units="1/dev"/>
        </inkml:channelProperties>
      </inkml:inkSource>
      <inkml:timestamp xml:id="ts0" timeString="2021-09-25T05:56:29.24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A2F52C-16C9-4FAF-8A20-263F4911496B}" emma:medium="tactile" emma:mode="ink">
          <msink:context xmlns:msink="http://schemas.microsoft.com/ink/2010/main" type="inkDrawing" rotatedBoundingBox="15078,4577 21695,4467 21697,4531 15079,4641" semanticType="underline" shapeName="Other">
            <msink:sourceLink direction="with" ref="{1F9A0C1F-7749-4DE7-8A02-0B6F2EEF9059}"/>
          </msink:context>
        </emma:interpretation>
      </emma:emma>
    </inkml:annotationXML>
    <inkml:trace contextRef="#ctx0" brushRef="#br0">6618 60 0,'-14'0'312,"-12"0"-312,-15 0 16,28-27-16,-14 27 0,14 0 16,-14 0-1,14 0-15,-1 0 16,-12 0-16,12 0 16,-12 0-16,12 0 0,1 0 15,0 0 1,-1 0-1,1 0 1,-1 0 0,-12 0-16,12 0 15,1 0 1,0 0-16,-1 0 16,1 0-1,-1 0-15,-12 0 16,12 0-1,1 0-15,0 0 16,-1 0 0,1 0-16,0 0 15,-1 0 1,-13 0 0,14 0-16,0 0 15,-1 0-15,-12 0 16,-1 0-1,0 0-15,-13 0 16,27 0 0,-1 0-16,1 0 15,0 0-15,-1 0 16,1 0-16,-14 0 16,14 0-16,-1 0 0,1 0 15,0 0-15,-1 0 16,1 0-16,-1 0 15,-12 0-15,12 0 0,1 0 16,0 0-16,-1 0 16,1 0-16,0 0 15,-14 0-15,13 0 16,1 0-16,0 0 0,-1 0 16,1 0-16,0 0 15,-14 0-15,13 0 16,-12 0-16,12 0 15,1 0-15,-27 0 16,13 0 0,0 0-1,1 0-15,12 0 16,1 0 0,0 0-16,-1 0 15,-13 0 1,14 0-16,0 0 15,-1 0 1,1 0-16,0 0 16,-1 0-16,-12 0 31,-1 0-31,13 0 16,-26 0-1,27 0 1,0 0-1,-1 0 1,1 0-16,-1 0 16,1 0-1,-14 0-15,14 0 16,0 0 0,-1 0-16,1 0 15,-14 0 1,0 0-1,14 0-15,0 0 16,-1 0 0,1 0-16,0 0 31,-1 0-31,-13 0 16,14 0-16,0 0 15,-1 0 1,1 0-16,-27 0 15,13 0 1,14 0 0,-1 0-16,-12 0 15,-1 0-15,14 0 16,-1 0-16,-26 0 16,27 0-1,-1 13-15,1-13 0,-14 0 16,-13 0-1,27 0 1,-1 0-16,1 0 16,-14 0-1,1 0 1,12 0 0,1 0-16,-1 0 15,-12 0 1,12 0-16,1 0 15,0 0-15,-1 14 16,1-14-16,0 0 16,-14 0-16,0 0 31,14 0-31,-1 0 16,-26 0-1,40 13 1,-13-13-16,-1 0 15,1 0 1,-14 0-16,1 0 16,12 0-1,1 0-15,0 0 0,-1 0 16,1 0-16,-1 0 16,-26 0-16,14 0 15,-1 0 1,13 0-16,1 0 15,0 0 1,-1 0 0,1 0-16,0 0 15,-1 0-15,-12 0 32,12 13-32,1-13 15,-1 0-15,1 0 16,0 0-1,-1 0-15,-12 0 16,12 0-16,-13 0 16,14 0-1,0 0-15,-14 0 16,14 0-16,-1 0 16,1 0-16,0 0 0,-1 0 15,1 0-15,-14 0 16,14 0-16,-14 0 15,14 0-15,-1 0 16,-13 0-16,14 0 16,-14 0-16,14 0 15,0 0-15,-1 0 16,-26 0-16,27 0 0,-1 0 16,1 0-16,-27 0 15,27 0-15,-1 0 16,-13 0-16,1 0 0,12 0 15,-12 0-15,12 0 16,-26 0-16,27 0 16,-1 0-16,1 0 15,0 0-15,-27 0 16,26 0 0,1 0-16,-1 0 15,1 0-15,0 0 16,-1 0-16,-12 0 15,12 0 1,1 0-16,0 0 16,-1 0-1,1 0 1,-1 0-16,-12 0 16,12 0-1,-12 0-15,-15 0 16,15 0-1,26 14 1,-14-14-16,-12 0 0,-1 0 16,14 0-1,-14 0-15,-13 0 16,26 0-16,14 13 16,-40-13-16,27 0 15,-1 0 1,1 0-16,0 0 15,-1 0-15,1 0 0,-14 0 16,14 0-16,0 0 16,-1 0-16,1 0 15,-1 0-15,1 0 0,-14 0 16,1 0 0,12 0-1,-13 0-15,-13 0 16,27 0-16,0 0 15,-27 0 1,26 0-16,1 0 16,-14 0-16,0 0 15,14 0-15,0 0 0,-14 0 16,13 0-16,-26 0 16,27 0-16,0 0 15,-1 0-15,1 0 0,-14 0 16,14 0-16,-14 0 15,14 0-15,-27 0 16,26 0-16,-13 0 16,14 0-16,-27 0 15,13 0 1,14 0-16,-14 0 16,0 0-16,14 0 15,0 0-15,-27 0 16,26 0-1,1 0-15,-1 0 0,1 0 16,0 0-16,-14 0 16,14 0-16,-1 0 15,1 0-15,0 0 0,-1 0 16,1 0-16,-1 0 16,-26 0-16,27 0 15,0 0 1,-1 0-16,1 0 0,-14 0 15,14 0-15,-1 0 16,1 0-16,0 0 16,-1 0-16,1 0 15,-27 0-15,26 0 16,1 0-16,0 0 16,-1 0-16,-12 0 15,12 0-15,1 0 0,-1 0 16,1 0-16,0 0 15,-1 0-15,1 0 16,-14 0-16,14 0 16,-14 0-16,14 0 15,-1 0 1,-12 0-16,12 0 16,-12 0-16,12 0 15,1 0 1,-14 0-1,14 0-15,-1 0 16,1 0-16,0 0 16,-1 0-1,1 0 1,-14 0-16,14 0 16,-1 0-16,1 0 31,0 0-31,-1 0 0,1 0 15,0 0 1,-14 0 0,0 0-1,14 0 1,-1 0-16,1 0 31,-14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9.48905" units="1/cm"/>
          <inkml:channelProperty channel="Y" name="resolution" value="109.28962" units="1/cm"/>
          <inkml:channelProperty channel="T" name="resolution" value="1" units="1/dev"/>
        </inkml:channelProperties>
      </inkml:inkSource>
      <inkml:timestamp xml:id="ts0" timeString="2021-09-25T05:56:34.76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A68B1F-BA65-4405-9813-450AE24B9D03}" emma:medium="tactile" emma:mode="ink">
          <msink:context xmlns:msink="http://schemas.microsoft.com/ink/2010/main" type="inkDrawing" rotatedBoundingBox="15239,9382 21843,9370 21844,9426 15240,9438" shapeName="Other"/>
        </emma:interpretation>
      </emma:emma>
    </inkml:annotationXML>
    <inkml:trace contextRef="#ctx0" brushRef="#br0">6604 281 0,'-14'0'219,"-12"0"-219,12 0 16,-26 0-16,13 0 15,14 0-15,-27 0 16,-14 0-16,41 13 0,-27-13 15,13 0-15,-13 0 16,27 0-16,-14 0 16,-40 0-16,40 0 15,14 0-15,0 0 0,-14 0 16,0 0-16,14 0 16,-1 0-16,-26 0 15,27 0-15,0 0 16,-14 0-16,-13 0 15,0 0-15,13 0 16,-13 0-16,13 0 16,14 0-16,-1 0 15,-12 0 1,12 0-16,1 0 16,-14 0-1,14 0-15,-14 0 16,14 0-1,-1 0 1,1 0-16,-14 0 0,0 0 16,14 0-1,0 0-15,-1 0 16,1 0-16,0 0 16,-1 0-16,1 0 15,-27 0 1,26 0-16,-12 0 15,-14 0 1,26 0 0,1 0-16,-1 0 15,-26 0-15,27 0 16,0 0-16,-1 0 16,1 0-16,-14 0 15,14 0 1,-1 0-16,1 0 0,-14 0 15,-13 0 1,27 0 0,-1 0-16,1 0 0,0 0 15,-14 0-15,14 0 16,-1 0-16,1 0 16,0 0-16,-1 0 15,1 0-15,-14 0 0,14 0 16,-1 0-16,1 0 15,0 0-15,-1 0 16,1 0-16,-14 0 0,14 0 16,-1 0-16,1 0 15,0 0-15,-1 0 16,-26 0-16,27 0 16,-1 0-16,-12 0 15,-14 0 1,26 0-16,1 0 15,-27 0-15,26 0 16,1 0 0,-14 0-16,14 0 15,-14 0-15,0 0 16,14 0-16,0 0 0,-1 0 16,-26 0-16,27 0 15,-14 0-15,0 0 16,14 0-16,0 0 0,-14 0 15,14 0-15,-1 0 16,-13 0-16,1 0 16,12 0-16,1 0 15,-27 0-15,26 0 0,1 0 16,-14 0-16,1 0 16,-1 0-16,14 0 15,-1 0-15,1 0 0,-27 0 16,26 0-16,1 0 15,0 0-15,-1 0 16,-26 0-16,27 0 16,-1 0-16,1 0 0,-27 0 15,27 0-15,-1 0 16,-13 0-16,14 0 16,-27 0-16,13 0 15,0 0-15,1 0 16,-14 0-1,26 0-15,-12 0 16,-15 0-16,28 0 16,-14 0-16,14 0 15,0 0-15,-28 0 16,28 0-16,0 0 16,-27 0-16,26 0 0,1 0 15,-14 0-15,14 0 16,-27 0-16,26 0 15,1 0-15,0 0 0,-28 0 16,28 0 0,-14 0-16,14 0 15,-14 0 1,1 0-16,12 0 0,-13 0 16,1 0-16,12 0 15,1 0-15,-14 0 16,14 0-16,-14 0 0,0 0 15,14 0-15,0 0 16,-1 0-16,-26 0 16,27 0-16,-1 0 15,1 0-15,-27 0 0,27 0 16,-14 0-16,13 0 16,-12 0-16,12 0 15,-12 0-15,12 0 0,-26 0 16,27 0-16,-1 0 15,1 0-15,-14 0 16,1 0-16,12 0 16,-13 0-16,14 0 0,0 0 15,-14 0-15,0 0 16,14 0-16,0 0 16,-1 0-16,-26 0 0,27 0 15,-14 0-15,14 0 16,-14 0-16,0 0 15,14 0-15,-1 0 0,1 0 16,-27 0-16,27 0 16,-14 0-16,-13 0 15,26 0-15,1 0 16,0 0-16,-14 0 16,13 0-1,-12 0-15,-14 0 16,26 0-16,1 0 15,0 0-15,-14 0 16,-13 0 0,26 0-1,1 0-15,0 0 16,-14 0-16,13 0 16,1 0-16,-14 0 15,14 0-15,-14 0 16,14 0-16,0 0 15,-1 0-15,1 0 16,-1 0-16,1 0 16,-14 0-16,14 0 0,0 0 15,-14 0 1,13 0-16,-12 0 16,-1 0-16,0 0 15,1 0 1,12 0-1,-13 0-15,14 0 16,0 0-16,-14 0 16,14 0-16,-1 0 15,1 0-15,-1 0 16,1 0-16,0 0 0,-14 0 16,14 0-16,-14 0 15,-13 0 1,26 0-1,1 0-15,0 0 16,-1 0-16,1 0 16,0 0-16,-14 0 15,13 0-15,1 0 0,0 0 16,-1 0-16,1 0 16,0 0-16,-14 0 15,14 0-15,-14 0 16,-13 0-1,26 0 1,1 14-16,0-14 16,-1 0-16,-26 0 15,27 0 1,-1 0 0,1 0-16,0 0 15,-1 0 1,-12 0-16,12 0 15,1 0 1,-1 0 0,1 0-1,0 0-15,-1 0 16,1 0 0,-14 0-16,14 0 15,-1 0-15,1 0 16,-14 0-1,1 0 1,12 0 15,1 0-15,0 0 15,-1 0-15,1 0-1,-1 0 17,-12 0-17,39 0-15,-26 0 0,13 13 32,0 0-1,0 1-31,13-14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9.48905" units="1/cm"/>
          <inkml:channelProperty channel="Y" name="resolution" value="109.28962" units="1/cm"/>
          <inkml:channelProperty channel="T" name="resolution" value="1" units="1/dev"/>
        </inkml:channelProperties>
      </inkml:inkSource>
      <inkml:timestamp xml:id="ts0" timeString="2021-09-25T05:56:39.61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084C62A-BF60-4039-8549-265DCC3EB267}" emma:medium="tactile" emma:mode="ink">
          <msink:context xmlns:msink="http://schemas.microsoft.com/ink/2010/main" type="inkDrawing" rotatedBoundingBox="14878,9359 22030,9337 22031,9603 14879,9625" shapeName="Other"/>
        </emma:interpretation>
      </emma:emma>
    </inkml:annotationXML>
    <inkml:trace contextRef="#ctx0" brushRef="#br0">0 267 0,'13'0'297,"0"0"-203,1 0-79,26 0 1,-27 0 0,14-40-16,40 26 15,-40-26-15,13 0 0,0 14 16,0 12-16,0 1 16,-27 13-1,1 0 1,-1-14-16,1 14 15,-14-26-15,13 26 16,0-14 0,14 14-16,-27-13 15,13 13-15,1 0 16,-1-13 0,0 13-1,1 0 1,-1 0 15,1 0-15,12 0 15,-12 0 31,-1 0 32,0 0-63,1 0-31,-1 0 16,-13 13 0,14-13-16,12 0 15,-12 0-15,-14 13 16,0 14-16,13-27 0,0 0 16,1 13-1,-1 1 1,0-14-1,-13 13-15,27-13 16,-13 0 0,-1 14-1,0-14 17,1 0-17,-1 0 1,0 0 62,1 0-62,13 13 15,-14-13-16,0 0 1,1 0-16,-1 0 16,0 0-16,1 0 15,12 0 1,-12 0-16,-1 0 0,1 0 16,-1 0-16,0 0 15,1 0-15,12 0 16,-12 0-16,-1 0 15,1 0-15,12 0 0,14 0 16,-26 0 0,26 0-1,-27 0 1,14 0-16,-14 0 0,1 0 16,-1 0-16,27 0 15,-13 0-15,0 0 16,-1 0-16,28 0 0,26 0 15,-67-13-15,41 13 16,-14 0-16,13 0 16,-12 0-16,-28 0 15,40 0-15,-39 0 0,13 0 16,13 0-16,0 0 16,13 0-16,-39-14 0,39 14 15,-13 0-15,14 0 16,-1-27-16,14 27 15,-40 0-15,40-13 16,-14 13-16,0 0 0,1 0 16,-14-27-16,14 27 15,12 0-15,-39 0 16,-14 0-16,28 0 16,-15 0-16,-12 0 15,12 0-15,1 0 16,-13 0-16,-1 0 15,27 0-15,-13 0 0,-14 0 16,14 0 0,0 0-16,13 0 15,-27 0 1,0 0-16,14 0 0,13 0 16,-26 0-16,12 0 15,-12 0-15,26 0 16,-27 0-16,14 0 0,0 0 15,-1 0-15,15 0 16,-28 0-16,0 0 16,1 0-16,12 0 15,1 0-15,-14 0 0,1 0 16,13 0-16,13 0 16,-14 0-16,15 14 15,-28-1-15,0-13 0,27 0 16,-13 0-16,13 0 15,-26 0-15,12 0 16,14 0-16,-26 0 0,-1 0 16,67 0-16,-26 0 15,-1 0-15,-13 0 16,14 0-16,-27 0 16,13 0-16,0 0 0,-13 0 15,13 0-15,13 0 16,-13 0-16,14 0 15,-28 0-15,15 0 16,-15 0-16,14 0 0,1 0 16,-15 0-16,14 13 15,-26-13-15,39 0 16,-26 0-16,0 0 0,-1 0 16,15 0-16,-28 0 15,14 0 1,-14 14-16,27-14 15,-27 0-15,14 0 0,13 0 16,-26 0 0,12 0-16,-12 0 15,13 0-15,-14 0 0,0 0 16,14 0-16,-14 0 16,27 0-16,-26 0 15,-1 0-15,27 0 16,-13 0-16,13 0 0,-13 0 15,13 0 1,-13 0-16,-14 0 16,27 0-16,-13 0 0,0 0 15,-1 0-15,-12 0 16,26 0-16,-13 0 16,-14 0-16,27 0 15,-13 0-15,-14 0 0,27 0 16,-13 0-16,0 0 15,-14 0 1,1 0-16,-1 0 16,0 0-1,14 0 1,13 0-16,0 0 16,14 0-1,-28 0-15,1 0 16,-13 0-16,12 0 15,-12 0-15,-1 0 16,14 0-16,-1 0 16,-12 0-1,-1 0-15,1 0 16,-1 0-16,14 0 0,-14 0 16,0 0-16,14 0 15,-13 0 1,26 0-16,-27 0 15,0 0-15,27 0 16,-26 0 0,13 0-16,-14 0 15,0 0-15,14 0 16,-14 0 0,1 0-16,-1 0 15,1 0-15,26 0 16,-14 0-1,-12 0 1,26 0-16,-27 0 16,1 0-16,-1 0 0,0 0 15,1 0 1,-1 0-16,27 0 16,-26 0-1,-1 0 1,0 0-16,1 0 31,12 0-15,-12 0-1,-1 0 17,0 0-17,1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9.48905" units="1/cm"/>
          <inkml:channelProperty channel="Y" name="resolution" value="109.28962" units="1/cm"/>
          <inkml:channelProperty channel="T" name="resolution" value="1" units="1/dev"/>
        </inkml:channelProperties>
      </inkml:inkSource>
      <inkml:timestamp xml:id="ts0" timeString="2021-09-25T05:56:41.95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F627A9-B22A-43DB-A408-EFFE4233312A}" emma:medium="tactile" emma:mode="ink">
          <msink:context xmlns:msink="http://schemas.microsoft.com/ink/2010/main" type="inkDrawing" rotatedBoundingBox="15972,9181 20064,9091 20066,9188 15975,9278" shapeName="Other"/>
        </emma:interpretation>
      </emma:emma>
    </inkml:annotationXML>
    <inkml:trace contextRef="#ctx0" brushRef="#br0">4091 7 0,'-14'0'203,"1"0"-188,-14 0-15,14 0 16,-1 0-16,1 0 0,0 0 16,-27 0-16,26 0 15,1 0-15,0 0 16,-14 0-16,0 0 15,14 0-15,-1 0 0,-12 0 16,-15 0 0,28 26-16,-14-26 15,14 0-15,-27 0 16,27 0-16,-1 0 0,1 0 16,-1 0-16,-26 0 15,14 0-15,-1 0 16,13 0-16,1 0 0,-14 0 15,14 0-15,-27 0 16,27 0-16,-1 0 16,1 0-16,-27 0 0,26 0 15,1 0-15,-14 0 16,14 0-16,-14 0 16,14 0-16,-14 0 15,14 0-15,-1 0 0,-12 0 16,-1 0-16,13 0 15,1 0-15,0 0 16,-27 0-16,26 0 0,1 0 16,-1 0-16,-26 0 15,27 0-15,0 0 16,-1 0-16,-12 0 16,-1 0-16,13 0 0,1 0 15,-14 0-15,14 0 16,-27 0-16,26 0 15,1 0-15,0 0 0,-1 0 16,-12 0-16,12 0 16,1 0-16,0 0 15,-1 0-15,-26 0 16,27 0-16,-1 0 0,1 0 16,-14 0-16,-13 0 15,27 0 1,-14 0-16,-13 0 15,27 0-15,-28 0 16,28 0-16,0 0 16,-14-13-16,-80 13 15,67 0-15,-40 0 16,-1 0-16,28 0 0,0 0 16,-14 0-16,13 0 15,1 0-15,-1 0 16,14 0-16,-13 0 0,-14 0 15,40 0-15,-26 0 16,13 0-16,26 0 16,1 0-16,-1 0 0,-12 0 15,-14 0-15,-1 0 16,1 0-16,-13 0 16,13 13-16,13-13 15,-26 14-15,-28-14 0,41 0 16,-13 27-16,-14-27 15,13 0-15,28 0 16,-41 13-16,13-13 0,14 0 16,14 0-16,-15 0 15,-12 27-15,13-27 16,27 0-16,-1 0 16,-13 0-16,1 0 15,12 0-15,1 0 16,-14 0-16,14 0 15,-14 0-15,0 0 0,14 13 16,-27-13-16,13 0 16,14 0-1,13 13-15,-14-13 16,-12 0 0,12 0-1,1 0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450" units="cm"/>
          <inkml:channel name="Y" type="integer" max="183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5T05:56:53.58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69F7AB-75A4-4A7D-BAF0-C5D45FB0C496}" emma:medium="tactile" emma:mode="ink">
          <msink:context xmlns:msink="http://schemas.microsoft.com/ink/2010/main" type="inkDrawing" rotatedBoundingBox="15320,9107 22079,8945 22093,9553 15335,9716" shapeName="Other"/>
        </emma:interpretation>
      </emma:emma>
    </inkml:annotationXML>
    <inkml:trace contextRef="#ctx0" brushRef="#br0">815 444 887 0,'0'0'7'0,"1"0"7"0,2 0-17 0,9 0 1 16,8-1 3-16,5-1-1 16,17 1 0-16,2-2-2 15,-4 2-2-15,1-1-6 16,-6 1 5-16,-9 1-1 16,-6 0-4-16,-9 0 1 15,-7 0 3-15,-1 0-1 16,-2 0 5-16,-1 0 5 15,-1-2 4-15,-9-2 12 0,-33-9 2 16,-6 1 7-16,-7 3 1 16,-7 3-1-16,-2 2-2 15,-6 3-6-15,0 2-1 16,-1 3-14-16,4 2 4 16,2 0-2-16,10 1 2 15,8-1 3-15,7-1 1 16,15-2 3-16,8-2 2 15,17-1 4-15,-2 0-7 0,3 0-1 16,1-1-1-16,23-8-5 16,30-7-1-16,9 1 1 15,5 2-6-15,8 1-1 16,0 1 3-16,0 2-1 16,-1 0-1-16,-9 3-1 15,-5 2-1-15,-10 1-2 16,-7 1 2-16,-15 2 1 15,-7 0-3-15,-15 0 3 16,-4 0-2-16,-1 0 1 16,-2 0 3-16,-3 0 5 15,-31-3 0-15,-18 2-1 16,-8 0 2-16,-6-1-3 16,-3 1 3-16,-2-1-2 15,-1 1 0-15,5-2-3 16,0 1-4-16,4 1 1 15,4-1 2-15,10-1-2 0,2 2 0 16,8 0 1-16,6-1 0 16,10 1-2-16,4-1 3 15,7 2-1-15,7 0-2 16,3 0 3-16,-1 0-2 16,2 0 0-16,-1 2 1 15,2-1 2-15,2 1-1 16,1-1-1-16,14 11 4 0,11 1-4 15,3 0 4-15,1-3 1 16,4 0-4-16,1-2 1 16,-1-1 0-16,4-1 2 15,-2-3-2-15,-2-2 1 16,-1 1-5-16,-10-2 0 16,-3-2 0-16,-9 1 0 15,-7-1 0-15,-3 1 0 16,-2-1-2-16,-1 1 3 15,-2 0 5-15,-31-13 3 16,-16 4 0-16,-14 4 0 16,4 3 0-16,-5 3 1 15,-2 2 8-15,2 1-2 16,3 1 0-16,8 1 3 0,8 0-3 16,13-2 2-1,3 2 1-15,15-2-2 0,11-3-7 16,2 1-1-16,1 1-1 15,1-1-4-15,30 5 5 16,26-3-1-16,4-3-2 16,7-2 2-16,-1-2 0 15,-1 0-1-15,-4 1 0 16,-3 1 0-16,-7 2-3 16,-9 2-1-16,-5 1-2 15,-15 1-1-15,-5 0 3 0,-12-2 0 16,-3-1-1-16,-2 2 0 15,-1 6 0-15,-10 6 0 16,-19-2 5-16,-21 0-3 16,-1 0-3-16,0 0-1 15,-1-1 3-15,9-2-2 16,5 0 0-16,7-2 2 16,9-1-5-16,13-1 2 15,8-2 0-15,-1-1 0 16,2-2-1-16,0 1 1 15,25 13-1-15,29-1-3 16,5-8 6-16,8-5-2 16,-1-1-1-16,-2 0 2 15,-1-1 0-15,-5 0 0 16,-4-1 1-16,-7 2 1 0,-8 0 0 16,-12 0-1-16,-7 2-2 15,-14-1-2-15,-3 0 3 16,-2 1-1-16,-1 1-2 15,-7 7 2-15,-31 3-1 16,-17 0 0-16,-4-1 5 16,-2 0 2-16,1-2-2 15,0-4-1-15,4-2 1 16,11-2-2-16,3-1 3 0,14 15 0 16,8-8-4-16,14-8 1 15,3 0-2-15,1 0 2 16,4-2 0-16,4 1 1 15,43-11-1-15,8 3-2 16,3 3 0-16,7 2-1 16,2 2 2-16,3 1 1 15,-2 0-2-15,-1 1 0 16,-4 1 0-16,-5 0 0 16,-3 1 2-16,-10 2 0 15,-6-1-2-15,-13 2-3 16,-5-1 5-16,-13-3-2 15,-4 1 2-15,-3-1-1 16,-2 1-3-16,-1-1 2 0,-1 1 4 16,-5 1-1-16,-32 7-3 15,-4-4 2-15,-5-3-1 16,-7-3-1-16,1-3 5 16,-1-3-5-16,-1 0-2 15,4-1 2-15,2-1 0 16,10 0 0-16,4 0 0 15,13 3 3-15,6 0-3 0,14 5 2 16,1-1-1-16,1-1-1 16,1-1 5-16,13-5-3 15,35-13 0-15,14 6 1 16,4 4-2-16,9 2 0 16,0 0 3-16,6 2 1 15,3 0-4-15,1-1 0 16,-3 2-1-16,-5 2 0 15,-2 0 2-15,-9-1 0 16,-7 2-2-16,-13 0 0 16,-4 2 0-16,-16 0 1 15,-7 1 3-15,-14 0-3 16,-3 0 1-16,-2 0-2 16,-1-2 0-16,-3 1 0 0,-35-8 0 15,-16 3 0-15,-8 2 0 16,-7 2 1-16,-6 1-2 15,1 1 3-15,-1 0-1 16,7 0 0-16,6 0-1 16,8 0 1-16,9 0 2 15,16 0-3-15,11-2 2 16,15 2 0-16,2-1-2 16,1-1 1-16,3 1 1 15,51-17 1-15,13 4-3 0,16-1 4 16,5 1-4-16,8 0 1 15,2 1 3-15,0 0-1 16,0 1-1-16,-10 1 0 16,-6 2-2-16,-14 2 2 15,-8 1 3-15,-18 3-1 16,-12 0-1-16,-20 3 1 16,-7 0-1-16,-2 0-1 15,-2 0 4-15,-27 1-4 16,-35 2-1-16,-16 3 2 15,-4 0-2-15,-9 0 1 16,0 0 1-16,-4-2-1 16,1-1-1-16,7 0 1 15,6-2 0-15,12-1-2 16,9 0 1-16,15 0 0 0,10-1-1 16,23 1 0-16,10 0-1 15,1 0-2-15,2-2 3 16,9 0 2-16,47-10-1 15,18 3-1-15,6 2 0 16,8 1 0-16,3 0 2 16,2 2 3-16,-4-1-4 15,-7 1-1-15,4 1-1 0,-17-1 1 16,-8-1 1-16,-14-1 1 16,-9 1-2-16,-17 2-2 15,-8 0 2-15,-10 1 2 16,-2 1-1-16,-2-1-1 15,-21-6-1-15,-37-4 0 16,-6 7 3-16,-11 5-1 16,-3 0-1-16,0 5-2 15,6-1 2-15,1-1 1 16,6-1 1-16,11-1-2 16,8-1-2-16,15 0 2 15,12 0 0-15,14 0 1 16,3-1 0-16,1-1 0 15,4 1 0-15,23-2 0 16,32-12 0-16,14 2 0 0,4 0 0 16,5 0 1-1,2 5-2-15,-3-2 1 0,-12-3-1 16,-4 9 0-16,-8 1 1 16,-14 0-1-16,-9 1 0 15,-17-8-1-15,-9 7 0 16,-5 2-4-16,1 1 5 15,-4 0-1-15,-20 1-1 16,-33 7 3-16,-4 0-1 0,-9 3 0 16,-1 0 1-16,-1 1 2 15,-2 0-3-15,14-2 0 16,4 0 0-16,11 0-2 16,5-1 2-16,19-3 1 15,9-2-2-15,7-2-1 16,2-1 0-16,2 1 1 15,10 3 1-15,37 12 0 16,9-7 0-16,4-4-1 16,3-3 0-16,-1-2-1 15,-3 0 2-15,-4 1 1 16,-8 1-1-16,-4 0 0 16,-9 0-1-16,-18 0 0 15,-5 0 1-15,-9-2 1 0,-2 0-1 16,-2 2 0-1,-12 6 1-15,-47 4-1 0,-4 2-1 16,-9 2 1-16,-6 0 1 16,4-1 0-16,4 0 1 15,6-2 1-15,4 1-2 16,14-3 0-16,9-2 0 16,15-4-1-16,11-3 4 15,9-1-3-15,2 1 0 0,1-1-1 16,1-1 0-16,33 2-1 15,17-4 2-15,10-5 2 16,4-1-4-16,0 1 1 16,2 1-2-16,1 4 1 15,-1 1 2-15,-12 1-1 16,-2 2 0-16,-12 2-1 16,-6 1-1-16,-17-2 1 15,-11-1 1-15,-4-2 3 16,-2 2-4-16,-2 6 0 15,-12 6-2-15,-43-2 1 16,-7 4-1-16,-8-1 2 16,-4 0-1-16,-2 1-3 15,-1-4 4-15,7-5 2 16,3 1 0-16,16-3 1 16,7-3-2-16,15 15 1 15,13-11 3-15,14-6-5 0,1-1 1 16,2 0 0-16,5 0-1 15,53-14-1-15,7-2 1 16,12-3-1-16,2-2-2 16,9-1 4-16,-1 2 0 15,4-1 0-15,1 4 1 0,-7 1-1 16,-4 1 1-16,-9 3 1 16,-5 4-2-16,-17 2 1 15,-6 1 0-15,-19 4 1 16,-11 1-1-16,-11 0 2 15,-1 0 0-15,-2 1-2 16,-5 1 2-16,-52 12-1 16,-6-2-2-16,-13 0 0 15,-3 0-1-15,-4-2 0 16,0 1-1-16,1-2 3 16,8-1-1-16,9-4 3 15,8-1-3-15,18-2 1 16,10-1 1-16,26 0-1 15,0 0-1-15,3-1 1 16,3-1 1-16,57-17-6 16,19 2 5-16,15 1 1 15,9 0-1-15,9 1 1 0,2 1 2 16,5-1-3-16,-1 0 1 16,-4 5 2-16,-3 1-3 15,-9 3 0-15,-7 2 1 16,-13 1-2-16,-6 2 0 15,-19 1 1-15,-9 0-1 16,-20 1 0-16,-12 1 0 16,-13-2-3-16,-2 1 2 0,-2 1 1 15,-12 0-1-15,-46 4 1 16,-5-3 0-16,-9-1 0 16,-7-2 1-16,-1-2 2 15,-1-2-3-15,4-3 0 16,3-1 3-16,8 1-2 15,4-3 0-15,13 1-1 16,9-1 0-16,18 2-1 16,10 3 1-16,10 3 1 15,1-1-1-15,2-3-1 16,6-2 1-16,35 3 0 16,16-1 1-16,12 0 0 15,4 4-1-15,4-1 1 16,2 1-1-16,-1 1 0 0,-1-27 2 15,-11 18-1-15,1 5 1 16,-17 4-2-16,-8 1 2 16,-18 0-2-16,-10 0 0 15,-11 0 2-15,-1 0-5 16,-4 0 3-16,-18 0-2 16,-43 0 1-16,-7 3 1 15,-11 3 0-15,-5 1 0 0,-3 5 1 16,1-1 1-1,8 1-2-15,3-2 2 0,15 0 0 16,10-4-2-16,19-1 0 16,16-2 0-16,14-3-1 15,1 0 1-15,4 0 0 16,30-3-1-16,43-5-2 16,9-3 4-16,14-2-1 15,6-1 0-15,4 1 2 16,2-1-2-16,-7 0 1 15,-5 1-1-15,-13 3 1 16,-8 0 0-16,-17 3 0 16,-11 1-1-16,-23 1-2 15,-16 4 2-15,-8 1 0 16,-1 0 0-16,-2 0 1 16,-40 0-2-16,-31 6 1 0,-7 1 0 15,-11 5 3-15,-2-1-2 16,-2 3 0-16,-2-4-2 15,5-4 0-15,8-2 1 16,13 0 0-16,8-2 0 16,20-2 0-16,7-2-1 15,19-1 1-15,11 2 0 16,4 0 2-16,1-2 0 16,3-15-2-16,7 2 0 0,12-1-3 15,16 3 3-15,-4 1 1 16,-7 0-3-16,-5 4 1 15,-3 1-1-15,-9 3 0 16,1 4 2-16,-8-1 4 16,0-1-3-16,-2 2-1 15,0-1 1-15,1 1-1 16,-2 1 2-16,-2 0 1 16,1 0-2-16,-2 0-1 15,-19 0 1-15,-1 0-1 16,-2 1 3-16,-3 2-1 15,-1 2-1-15,-3 1-1 16,1-1 2-16,2 1-2 16,3 2 2-16,8-3 0 15,6-2-1-15,9-1 2 16,2-1 0-16,1 1 2 0,1-1 2 16,42 8 2-16,23-6-1 15,14-8 0-15,9-3 3 16,12-3-1-16,4 0 0 15,5-2-2-15,1 1-2 16,-3 3-1-16,-6-3 1 16,-3 4 0-16,-1 2-3 15,-14 1-2-15,-4 1-1 0,-7 4 0 16,-9 0 3-16,-11 0-3 16,-5 0 0-16,-10 2-1 15,-13-1 0-15,-6 0 0 16,-6 1 1-16,-10-2 1 15,-2 1-1-15,-1 1 0 16,-1-1 0-16,-24 8-1 16,-26 4 3-16,-13-3-1 15,-6 2 0-15,-8-2 0 16,-4-1-1-16,-4 1 0 16,0 1 3-16,6 0 0 15,-1 0-2-15,11-1 0 16,4-1-1-16,14-1 0 15,5 1 2-15,15-2 1 16,8-1-3-16,19-4 1 16,2-1 0-16,1 1 1 0,2-1 1 15,12 3 0-15,42 7-2 16,13-8 0-16,5-3 1 16,8-3-2-16,3-3 0 15,4-2 3-15,-1 1-3 16,-6 0 0-16,-1 2 2 15,-13 1-1-15,-6 1-1 16,-15 0-1-16,-13 3-2 0,-20 0-2 16,-9 0 3-16,-2 2-4 15,-2-1 0-15,-24 11 2 16,-42 8 2-16,-18 1 1 16,-4-1-2-16,-12 2 3 15,-4 0 0-15,-3 0 0 16,0 0 0-16,8-2-3 15,10 1 1-15,12-4 1 16,5-2 0-16,24-6 0 16,13-3-4-16,25-5 3 15,8-1 1-15,3 0 1 16,1-1 1-16,45-13-2 16,30-3 1-16,16-1-2 15,4 1 3-15,9 1 1 16,0 3-2-16,2 2 0 0,-2 1-1 15,-14 3 1-15,-5 2 1 16,-16 4-1-16,-10 0 0 16,-22 1-3-16,-13 1 2 15,-24-1-2-15,1 1 3 16,-2 2-1-16,-7 6-3 16,-61 10 3-16,-9 2-2 15,-15-1 3-15,-3 3 0 16,-10-4 0-16,1 0 0 0,3-3 0 15,2-2 3-15,13-4-4 16,4-3 2-16,23-4 0 16,10 0-2-16,19 15 0 15,11-13 0-15,17-5-1 16,0 0 2-16,4 0 0 16,43-8-1-16,29-4-2 15,13 0 4-15,16 1-1 16,7 2-3-16,8 1 3 15,-1 1-3-15,4 0-1 16,-5 1 1-16,-8 3 3 16,-6 0-4-16,-16 3 2 15,-8 0 0-15,-21 0-3 16,-10 0 4-16,-26 0-2 16,-9 2-1-16,-10-1-1 0,-2 1 0 15,-9 0 1-15,-54 17 0 16,-20-2 3-16,-8-3-3 15,-13 1 3-15,-2-1 0 16,-1 1-1-16,3-2 2 16,5-3 0-16,6-1 0 15,14-4 0-15,8-1 0 16,22-3 0-16,11-1 0 16,19 0 2-16,13 0-1 0,5 0 0 15,2-1-1-15,28-6-1 16,43-4 3-16,21 3 0 15,10 0-2-15,18 1 1 16,6 0-1-16,9 1-1 16,3 1 2-16,-2 1 0 15,-1 0-2-15,-9 1 0 16,-4 0 1-16,-18 3 0 16,-7 0 0-16,-18 0 0 15,-8 0-2-15,-21 1 2 16,-10-1 0-16,-19 2 1 15,-9-1-2-15,-10-1 0 16,-2 2-2-16,-1-1 2 16,-1 1-1-16,-26 2 0 15,-19-1-1-15,-8-2 0 0,-6 1-1 16,0-2 2-16,-2-2 1 16,-2-1-1-16,3-2 2 15,4-1 0-15,6 0 0 16,10 0-1-16,7 0 2 15,15 2 0-15,8-1-1 16,8 4 0-16,1-2-1 16,5-3 1-16,19-8 0 0,38-2 1 15,4-1-1-15,9 1 0 16,0-1 1-16,-4 1-2 16,-3-2 1-16,-14 7 0 15,-4-3-1-15,-20 4 1 16,-9 0 0-16,-14 4-1 15,-2 0 1-15,-3 5 2 16,-14-8-2-16,-48-8 0 16,-9 12 2-16,-12 7-3 15,-3 2 1-15,-2 3 0 16,4 1 0-16,8-1 1 16,3-3-1-16,17-1 0 15,11-1 1-15,21-2 1 16,10 0-2-16,11 0-1 15,1-2 1-15,4 1-1 16,18-12 0-16,42-11 1 0,5 4-3 16,7 1 1-16,4 1 1 15,-1 4 1-15,-2-1-1 16,-8 2 1-16,-10 3-1 16,-12 2-1-16,-10 3 3 15,-19 3-1-15,-10 2 0 16,-4 0-1-16,-2 0-1 0,-3 0 0 15,-43 6 1-15,-19 0 1 16,-7 0-1-16,-7-2 1 16,0 0-2-16,2-1 1 15,5-1 2-15,11-1 1 16,8-1-1-16,18 0 0 16,10-3-1-16,22 3 1 15,1-1 1-15,2-2 0 16,5-9-1-16,32-10-1 15,26-1 0-15,10 0 0 16,3-2 0-16,0 3-1 16,-2 1 1-16,-7 4-1 15,-7 4 1-15,-14 4 2 16,-11 4-2-16,-18 4 1 16,-11-3-1-16,-4 2 0 15,-2 1 0-15,-3 1-2 16,-40 4-3-16,-21 8 1 0,-6 4 3 15,-6 3 1-15,-2-3-2 16,2-1 1-16,6-2 1 16,6-3 0-16,3-3 0 15,18-4 0-15,8-1 1 16,22-2-3-16,10 0 2 16,2 0 0-16,1 0-2 0,3-2 1 15,48-10 1-15,22 4 1 16,7 5 0-16,9-2 1 15,6 1-2-15,6 1 0 16,1 2 2-16,1 1 3 16,0 0-5-16,-3 0 1 15,-5-2-2-15,-12 2 1 16,-6 0 2-16,-14 0 0 16,-6 0-2-16,-17 0-5 15,-11-3 4-15,-17 3-2 16,-9 0 3-16,-2 0-4 15,-1 0 0-15,-15 0-3 16,-40 0-1-16,-15 6 2 16,-8 3 2-16,-5 1-1 15,-3 3-1-15,3 0 3 16,4 1-1-16,10-4 4 0,9-3 3 16,19-1-1-16,9-3 0 15,23-3 1-15,6 0 1 16,3 0 1-16,2-2 1 15,43-9 0-15,27-4-2 16,8-2-2-16,8 0 2 16,4 3-2-16,0 1 2 15,-3 2-1-15,-4 4-2 16,-11 3 1-16,-10 2-2 0,-12 2 0 16,-12 3 0-16,-22 2-2 15,-11-2 1-15,-5-1 0 16,-2 7 1-16,-10 6-1 15,-36-1 2-15,-21 3 3 16,-10-1-4-16,-4-5 5 16,-1 0-3-16,2-1 1 15,4-1 2-15,12-1 0 16,7-3-3-16,16-2-1 16,13-2 4-16,21 5-4 15,4-3 0-15,3-2 1 16,1 1-4-16,48-1 2 15,22-7 1-15,17-5 1 16,4-2-2-16,7-2 0 16,1 0-2-16,-5 2 1 0,-6 1 1 15,-13 2-3-15,-9 1 1 16,-19 2 0-16,-10 3-2 16,-23 2 5-16,-12 2-1 15,-2 0 0-15,-2 0 0 16,-33 5 1-16,-35 6-1 15,-14 4 0-15,-8 0 0 16,-1 2 0-16,5 1 1 0,5-4 3 16,9 1-3-16,16-5 3 15,13-3 6-15,25-4-5 16,13-3 4-16,5 0-3 16,1 0 0-16,17-4-1 15,51-12 3-15,13-3-2 16,10 1-6-16,5-2 4 15,2-1-5-15,-1 2 1 16,-5 3 1-16,-13 3-1 16,-8 3-3-16,-20 4-1 15,-13 5 4-15,-20 1-4 16,-17 0 4-16,1 1-1 16,-4 4-2-16,-31 16 1 15,-36 4 2-15,-14 3 1 16,-8-2 0-16,-7 2 2 15,3-2-2-15,11-2-1 0,3-2 2 16,20-5-1-16,10-2-2 16,23-6 1-16,13-5 0 15,14-1-2-15,1 0 2 16,3-2 1-16,44 5-1 16,23-9 0-16,9-6 2 15,5-4-2-15,4 2-4 16,4-1 4-16,-6 2-1 0,-8 2 0 15,-8 4-3-15,-16 3 1 16,-12 1-1-16,-17 2-2 16,-12 1 1-16,-11-1-3 15,-2 1-1-15,-5 4-2 16,-33 12 5-16,-27 0 0 16,-7 0-1-16,-5-1 4 15,-1-1-1-15,5-4 3 16,7-1 1-16,12-6 3 15,5-2-4-15,25 11-1 16,11-11 3-16,12-4-1 16,1 0 2-16,3-1 0 15,49-14-3-15,26-5 1 16,5 1 1-16,10 1 0 16,1 1 1-16,-1 2 0 0,-4 2-4 15,-10 4 2-15,-4 3 0 16,-21 5-2-16,-10-1 1 15,-24 2 1-15,-12 2-5 16,-7-1 1-16,-1 2 3 16,-4 6-1-16,-59 10 0 15,-12 6 1-15,-8 0-1 16,-8 1 0-16,-1 0 4 0,0 1-2 16,3-4 0-16,7 0 0 15,9-2 0-15,13-7 1 16,12-2 2-16,18-5-1 15,13-2-2-15,15-2 3 16,0 0 0-16,4-2-3 16,19 3 4-16,45-7-2 15,10-8-1-15,13-4 0 16,3-2-1-16,3 2 0 16,-1-1 0-16,-2 1 1 15,-4 4-1-15,-17 2-1 16,-11 2-1-16,-21 4 1 15,-6 1 1-15,-28 2-2 16,-2 0-1-16,-3 2 0 16,-3-1-2-16,-61 18 4 0,-7 0 0 15,-17-1 1-15,-7 1 0 16,-3-3 0-16,0 0 0 16,2-2 0-16,7 0 2 15,10-4 0-15,6-1-1 16,16-5 2-16,8-1-1 15,19-2 1-15,9-1 3 16,20 0-2-16,-2-1 0 16,3-1-3-16,1 1 2 0,11-6-3 15,32-12 0-15,6 5 0 16,2 6-3-16,-4 2 1 16,1 1-1-16,-8 4 1 15,-6 1 1-15,-9 0 0 16,-7 0-2-16,-15 0 1 15,-1 0 2-15,-1 1-2 16,-2 1 0-16,-3-1 2 16,-34 8 0-16,-10 0 0 15,1-3 1-15,2-2 2 16,0-1-2-16,12-1 3 16,7-2 0-16,15 0-1 15,7 0 1-15,1 0-1 16,2 0 1-16,2-2 1 15,33-8-3-15,26-2 0 16,4 2 1-16,12 0 0 0,6 1-1 16,6 0 1-16,4 0-3 15,-3 1-1-15,-1-1 2 16,-4 2 0-16,-9-1-1 16,-10 2 1-16,-12 2-1 15,-12 0 0-15,-13 1 1 16,-20 1 1-16,-7 2 0 15,-1 0-2-15,-1 0 4 0,-3 0-3 16,-33 3 1-16,-21 4 4 16,-2 2-3-16,1 0 0 15,-4 0 0-15,11-2 2 16,4-1-2-16,14-2 1 16,11-1-1-16,19-3-3 15,0 0 4-15,3 0-3 16,3-1 2-16,47-11-2 15,18-3-1-15,14-1 2 16,1 3 1-16,5-1 0 16,1 1-3-16,-4 1 1 15,-3 2-3-15,-12 1 2 16,-7 2 0-16,-14 1-1 16,-8 1-2-16,-17 2 2 15,-7 0-2-15,-14 2 2 0,-1 0 1 16,-2-1 0-16,-2 2 0 15,-61-16 0-15,-5 6 0 16,-14 2 0-16,-12 4 3 16,-2 1-3-16,-3 3 2 15,1-1-2-15,3-1 0 16,16 2-1-16,6-1 1 16,22-2 1-16,14 1-1 15,20-1 0-15,15 3 0 0,1-1-1 16,2-2 2-16,18 0 0 15,41-7-2-15,10-2 0 16,-3-2 0-16,9 3-1 16,-7 0 2-16,-9 2 1 15,-9 6-1-15,-20-1 0 16,-14-2 0-16,-14 3-2 16,-1 0 2-16,-4 2 0 15,-33-8 0-15,-41 4 0 16,-10 5-4-16,-2 6 4 15,5 2 3-15,-3-4 0 16,13-1 1-16,16-2-3 16,9-1 2-16,21-1-1 15,14-2 3-15,12 1-2 16,-1 0-3-16,7-9-2 0,18-9-1 16,35-1-2-16,4 2-4 15,2 2-26-15,2 5-33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450" units="cm"/>
          <inkml:channel name="Y" type="integer" max="183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5T05:57:00.86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F9A0C1F-7749-4DE7-8A02-0B6F2EEF9059}" emma:medium="tactile" emma:mode="ink">
          <msink:context xmlns:msink="http://schemas.microsoft.com/ink/2010/main" type="writingRegion" rotatedBoundingBox="15208,4110 21524,4148 21520,4754 15204,4716">
            <msink:destinationLink direction="with" ref="{B6A2F52C-16C9-4FAF-8A20-263F4911496B}"/>
          </msink:context>
        </emma:interpretation>
      </emma:emma>
    </inkml:annotationXML>
    <inkml:traceGroup>
      <inkml:annotationXML>
        <emma:emma xmlns:emma="http://www.w3.org/2003/04/emma" version="1.0">
          <emma:interpretation id="{DC432054-37AE-4AAA-B273-79D91E6D86CB}" emma:medium="tactile" emma:mode="ink">
            <msink:context xmlns:msink="http://schemas.microsoft.com/ink/2010/main" type="paragraph" rotatedBoundingBox="15208,4110 21524,4148 21520,4754 15204,4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BC2D07-F414-4E57-B18C-CBAEAE70C78E}" emma:medium="tactile" emma:mode="ink">
              <msink:context xmlns:msink="http://schemas.microsoft.com/ink/2010/main" type="line" rotatedBoundingBox="15208,4110 21524,4148 21520,4754 15204,4716"/>
            </emma:interpretation>
          </emma:emma>
        </inkml:annotationXML>
        <inkml:traceGroup>
          <inkml:annotationXML>
            <emma:emma xmlns:emma="http://www.w3.org/2003/04/emma" version="1.0">
              <emma:interpretation id="{962C8F1A-8529-4F1C-BC8B-6576C6DFE55F}" emma:medium="tactile" emma:mode="ink">
                <msink:context xmlns:msink="http://schemas.microsoft.com/ink/2010/main" type="inkWord" rotatedBoundingBox="15208,4110 21524,4148 21520,4754 15204,4716"/>
              </emma:interpretation>
              <emma:one-of disjunction-type="recognition" id="oneOf0">
                <emma:interpretation id="interp0" emma:lang="" emma:confidence="0">
                  <emma:literal>anodize</emma:literal>
                </emma:interpretation>
                <emma:interpretation id="interp1" emma:lang="" emma:confidence="0">
                  <emma:literal>anodizes</emma:literal>
                </emma:interpretation>
                <emma:interpretation id="interp2" emma:lang="" emma:confidence="0">
                  <emma:literal>anodized</emma:literal>
                </emma:interpretation>
                <emma:interpretation id="interp3" emma:lang="" emma:confidence="0">
                  <emma:literal>anodise</emma:literal>
                </emma:interpretation>
                <emma:interpretation id="interp4" emma:lang="" emma:confidence="0">
                  <emma:literal>*anodize</emma:literal>
                </emma:interpretation>
              </emma:one-of>
            </emma:emma>
          </inkml:annotationXML>
          <inkml:trace contextRef="#ctx0" brushRef="#br0">1046 379 256 0,'-1'0'309'0,"-1"0"-151"0,-1 0-60 0,1 0-33 0,-4 0-18 16,-3 0 38-16,-13 3-2 0,2 0 26 0,6-2-106 15,-6 4-1-15,-6 0-7 0,5 0-2 0,-4-1 1 16,0 1-7-16,2-2 2 0,-2-2 3 0,-4 0-2 0,9-1 5 15,1 0 3-15,-2 0 3 0,1 0 0 0,4-1 6 16,1-2 6-16,-1-1-4 0,4-1 2 0,1 1 5 16,2 0 6-16,2-1 1 0,1 1-1 0,4 4 6 15,-4-8-4-15,2 1 1 0,3 0 3 0,1 0-7 16,1-1-5-16,3 2-2 0,17-1 1 0,9 1-6 0,6 0-3 16,2-1-1-16,1 1-1 15,0-1-2-15,5 0 0 0,2-2-1 0,2 2 0 0,-3-1-1 16,2-1 1-16,-5 1 0 0,-1 0 0 0,4 3 0 15,-7-4 1-15,-4 3 0 0,-2-1-1 0,-6 1 1 0,-4-1 3 16,-1 2 1-16,-1-1-1 0,-8 0 4 16,-2 2 2-16,-3 0 1 0,-1-4 1 0,-3 4 2 0,-1 1-4 15,-1-4 1-15,-2 1-1 0,-2 2-3 0,-9 1-3 16,-20 1 0-16,-3-17 0 0,-6 7-3 0,-4 8 0 16,-5 4-2-16,-6 3 2 0,4 1-2 0,-5 4 1 0,0-1 0 15,-3 2 0-15,6 0 1 0,-2-2-2 16,5 0 2-16,2 0-1 0,-3 1 0 0,7-1 0 15,0 0 0-15,3 1 0 0,8-2 0 0,0 1 0 16,5-1 1-16,13-2-1 0,-4 0 1 0,5 1-2 0,8-4 0 16,1 1 2-16,0-1-2 0,3 1 2 0,2-1-2 15,-1-1 0-15,2 0 1 0,2 0 1 0,1 0-2 16,26-3 0-16,3-3 0 0,3 0 0 0,0-2 0 16,-4 0 0-16,8-2-1 0,1 1-1 0,1 1 1 15,-6-1-1-15,8 0-1 0,-5 0 0 0,2-1 1 0,-4 0-1 16,2 1 0-16,-1 0 1 0,-5 1 0 0,5-3 1 15,-11 4 1-15,0 1 0 0,-4 0 0 0,-4 2 0 16,-7 3 0-16,-3-1 1 0,-5 2 0 0,-2-1-1 16,0 1 1-16,-1 0-1 0,-1 0 1 0,0 0-1 15,-17 0 1-15,-17 1-1 0,0 2 0 0,6 1 2 16,-14 1-1-16,-1 1 1 0,1-1 0 0,-7 3-1 16,3-1 1-16,2 0-1 0,-2 1 2 0,5-4-1 15,-2 3 0-15,2-1 0 0,2 0-1 0,2 0 0 16,0 0 1-16,6-2-1 0,1 1-1 0,2-1 1 0,6-1 0 15,2 0-1-15,4-2 0 0,4 1 0 0,5-2 1 16,4 0-1-16,1 0 0 0,0 0-2 0,2 0 1 0,-1 0 0 16,2 0 0-16,2 0-1 0,5 0 0 0,19-2 1 15,2-1-1-15,11-1 1 0,-1 0 0 0,0-2 1 16,3 0 0-16,-7 1 0 0,10 0 0 0,0 0 0 16,4 2 0-16,-4 0 1 0,2 0 0 0,0-1-1 15,-1 1 1-15,-7 2-1 0,7-1 0 0,-1 1 0 16,-3-1 0-16,-3 1 0 0,-3-1 0 0,-3 1 0 15,-1 1 0-15,2 0 0 0,-12 0 0 0,-4 0 0 16,-3 0 1-16,-6 0-1 0,-3 0 1 0,-2 1-1 16,0 1 1-16,-2-1 0 0,-1 1 1 0,-1-1-1 0,-13 5 0 15,-19 4 0-15,-10 1 1 0,-2-3-2 16,-6 1 0-16,-2 0 0 0,-4 0 0 0,0-1 0 0,-4 3 0 16,-5-1 1-16,1-1 0 0,3 1-1 0,-1 0 0 15,3 2 1-15,4-2 0 0,0 0 0 0,5 2 1 16,3-2-2-16,7 0 2 0,1 1 1 0,4-3 1 15,7 1-2-15,1-2 1 0,7-1 0 0,7 0-1 16,5-3 1-16,5-2-1 0,1 1 2 0,1-1-2 16,1 1 1-16,1-1 0 0,1 1-1 0,4-2 0 0,31 3 1 15,2-3-3-15,4-3 1 0,2-3 0 16,6-1 0-16,7-4 1 0,1 0-1 0,4 0 0 0,1 0 0 16,1 1 1-16,3-1-1 0,2 0 0 0,-6 0-1 15,-1 1 1-15,0 0-1 0,1 0 2 0,-5 1-2 16,0-1 0-16,-6 1 1 0,-3 2-1 0,4-2 1 15,-11 3 0-15,-4 0 0 0,-9 0 0 0,-5 2 1 16,-2 0-2-16,-6 1 1 0,-6 1 0 0,-6 2 1 16,-2 0-1-16,1 0-1 0,-2 0 0 0,-1 0 1 15,-1 0 0-15,-2 0-1 0,-32 5-1 0,-10 0 0 16,-1 4 0-16,-3 1 0 0,-6 2 1 0,-3 3-1 0,0-1 1 16,-2-1 1-16,-2 2 0 0,8-2 0 0,-7 3 1 15,0-1-1-15,2 0 1 0,7-2 0 0,-4 1 0 16,8-1 0-16,2 2 0 0,4-3-1 0,7-1 0 15,6-2 0-15,7-1 0 0,-1-1-1 0,11-4 0 0,5-2 0 16,4 1 0-16,1-1-1 0,1-1 0 0,1 0 0 16,1 0 1-16,11-1-1 0,26-8 1 0,4-1 0 15,6-3-1-15,4-1 1 0,2 1 0 0,4 0 0 16,6-2 0-16,4 2 0 0,-6 0-1 0,6 0 1 16,0 0 0-16,2 1 0 0,-4 0 0 0,1 2 0 15,-4 0 0-15,6 1 1 0,-8 0 0 0,-7 2-1 16,-1 0 0-16,-11 1 1 0,5 0 0 0,-6 2 0 15,-2 1-1-15,-15 1 0 0,3 1-1 0,0 0 1 16,-8 1-2-16,-3 0 0 0,-9 0 0 0,-4 0-1 16,0 0 2-16,-2 1 0 0,1 0-1 0,-2 1 0 15,-3-1 1-15,-19 11 0 0,-10 3 0 0,-8-1 1 16,-3 1 0-16,-3-2-1 0,-2-1 1 0,1 1 0 0,-1 0 0 16,-3 0 0-16,-3 0 1 0,0 0-1 0,0 1 1 15,7-3-1-15,0 2 0 0,-1 1 0 0,4-3 0 16,12 0 0-16,-1 0 0 0,3-1-1 0,10-2 1 15,-4-1 0-15,7-1 0 0,7-3 0 0,4-2 0 16,-1 2 0-16,4-1 0 0,1-1 1 0,2 1-1 0,2-2 0 16,5 0 0-16,29-2 0 0,8-4-1 0,5-1 0 15,0-6 1-15,5 0-1 0,8 0 1 0,-4-1 0 16,8 0 0-16,-2-1 0 0,0 1 0 0,2-1 1 16,1 0 0-16,-1 1 1 0,1 2 0 0,-4 0 1 15,1 1 0-15,-4 0 0 0,-1 3-1 0,-8-1 2 16,1 0-1-16,-6 2 0 0,-4-1 0 0,-1 1-1 15,-7 1 0-15,-5 2 0 0,-4 0-1 0,-5 1 1 16,-7 1-2-16,-2 1 0 0,-9 1 1 0,0 0-1 0,-1 0 1 16,-1 0-1-16,-1 0 0 0,-5 0 0 0,-28 6 0 15,-5 2 0-15,-3 1 0 0,-4 3 0 0,0-1 0 16,-11 3 0-16,-2-1 1 0,-4 0-1 0,2 0 0 16,-3 3 2-16,-2 0-2 0,3 0 1 0,-4 2 0 15,3-1 0-15,-1 1 0 0,5-1 0 0,-2 1 0 16,0-2-1-16,5 0 1 0,5 0-1 0,5-1 1 15,9-1-1-15,0 1 0 0,9-3 0 0,8-2 0 16,7-3 0-16,5-2 0 0,5-2-1 0,1-2 1 0,1 0 0 16,2 1 0-16,2-1 1 0,3 1 1 0,36 1-1 15,6-5 0-15,9-2 1 0,1-3 0 0,4-4 0 16,3 1 0-16,5-2-1 0,3-1 1 0,2 0 0 16,3 1-1-16,-1-2 0 0,0-1-1 0,-1 1 1 15,2 2-1-15,-11-1 0 0,3 0 0 0,-5 1 0 16,0 2 0-16,-4-2 0 0,-1 2 0 0,-5 1 0 15,-7 0 0-15,-1 2 0 0,-8 0 0 0,-4 2 0 16,-9 1 0-16,-5 1 0 0,-2 0 0 0,-7 2 0 0,-5-1 0 16,-3 2 0-16,0-1-1 0,-1 1 1 0,-1 0 0 15,-1 0 0-15,-1 0 0 0,-14 0 0 0,-22 1 0 16,-5 4 0-16,-2 2 1 0,2 0-1 0,-5 2 0 16,-3 1 1-16,-1 0-1 0,0 2 1 0,0 0-1 15,3-2 0-15,0 0 0 0,-5 0 0 0,0-1 0 16,8 0 1-16,-3 0-1 0,5-2 0 0,1 2 0 0,10-2 0 15,-3-1 0-15,10-2 1 0,9 1-1 16,-3-1 2-16,12-2-2 0,2-2 2 0,2 1 0 0,2 0-1 16,-1-1 2-16,4 0-1 0,1 0 1 0,30-4-1 15,11-5 0-15,7-1 1 0,3 0-3 0,15-3 2 16,-6 1 0-16,1-3-1 0,8-2 0 0,2 1 0 16,1 0-1-16,2-2 0 0,-1 1 1 0,8-2-1 15,-6 1 0-15,-2 2 0 0,-3 0 1 0,-1 1-1 16,-3 1 0-16,-4 1 0 0,-5 0 1 0,-10 2 0 0,0 1-1 15,-5 1 0-15,-7 2 1 0,-9 1-1 0,-2 2 0 16,-8 1 0-16,-8 1 0 0,-3 1 0 0,-6-1-1 16,1 1 1-16,-1 0-1 0,-2 1 0 0,-2 0 0 15,-9-2 0-15,-27 2 0 0,-8 2 0 0,1 2 0 0,-9 3 1 16,-1 2-1-16,-8 0 1 0,-3 1 1 0,-1 0 0 16,-5-1 0-16,-2 1 1 0,-5 0-1 15,4 1 0-15,-4-1 2 0,9 2-2 0,-4-1 2 0,2 1-1 16,3-2-1-16,4 0 2 0,3 2-2 0,0-2 1 15,6 1-2-15,-1-3 0 0,9 1 1 0,7-2 0 16,4 1 0-16,15-4 0 0,1 2 0 0,4-3-1 16,7-2 0-16,7-1 1 0,2 0-1 0,-1 0 0 15,2 0 0-15,2 0 0 0,1 0 0 0,27-4 0 16,11-3 0-16,0-1 1 0,12-2 0 0,-3 1-1 16,8-1 0-16,6 0 1 0,-1 0-1 0,4-1 0 15,2 3 1-15,-2-1 0 0,3-1 1 0,2 1-2 16,-5 0 1-16,-4 2 1 0,4-2-1 0,-3 2 0 15,-1-1 1-15,-3 1-2 0,-4 0 2 0,-4 1 0 0,-2 2-1 16,-5-1 0-16,-7 1-1 0,-4-1 2 0,-5 3-1 16,-7 0 0-16,-3 1 0 0,-3-1 1 0,-4 1-2 15,-8 1 1-15,-1 0-1 0,0 0 1 0,-2 0-1 16,1 0 0-16,-2 0 0 0,-2 0 0 0,-1 0 0 0,-21 0 0 16,-8 0 1-16,-9 1-1 0,0 2 0 15,3 1 0-15,-11 1 1 0,-2-1 0 0,-1 1-1 0,-4-1 0 16,1 2 1-16,-1-2-1 0,-1 1 1 0,-13-1 0 15,16 0-1-15,0 1 1 0,3-1-1 0,1 0 1 16,6-1 0-16,5 0 1 0,5 0 0 0,8-1-1 16,-2-1 0-16,6 1 1 0,6-2 0 0,7 0 1 15,1 0-1-15,2 0 2 0,3 0-2 0,1 0 2 16,1 0 0-16,1-2 0 0,1 1 0 0,1-1-1 16,8-2 0-16,24-8-2 0,1 3 0 0,6 1 2 15,0-1-3-15,1 2 0 0,5-1 0 0,7 2 0 16,-3 1 1-16,2-1-1 0,1 0 2 0,-2-1-2 0,-2-1 0 15,2 2 1-15,3 1 0 0,2-3-1 0,-3 0 1 16,-3 2 0-16,-2 0-1 0,1 0 0 0,3 2 0 16,-7 1 0-16,-3 0 1 0,-2 0-1 0,-5 1 1 15,-2 1-1-15,-5 1 1 0,-10 0-1 0,0 0 1 16,-3 0-1-16,-3 0 0 0,-8 0 0 0,-2 0-1 16,-1 0 1-16,1 0-1 0,-1 0 0 0,-1 0 1 15,-1 1 0-15,-1 1 0 0,-2-2 0 0,-29 9 0 16,-6-1-1-16,-5 1 1 0,-8-2 0 15,-1 2 0-15,-4 0 0 0,-2 0 0 0,-4 2 0 16,-2 0 0-16,0-1 3 0,0 2-2 0,4-1 0 16,0-1 1-16,6 1 0 0,1-1-1 0,8-1 1 15,5-2-1-15,2 2 0 0,6-3 1 0,13-2-2 16,2 0 1-16,8-2 0 0,6-1-1 0,2 1 1 16,-1-1 0-16,2 1 0 0,3-1 0 0,31 2 1 15,12-3 1-15,7-4-2 0,5-4 3 16,10-2-3-16,5-2 1 0,3 1-1 0,5-2 1 15,3-2-1-15,2 2 0 0,0 0-1 0,3-3 1 16,0 1 0-16,-1 3-1 0,-3 1 0 0,0-2 0 16,-5 2 0-16,-4 1-1 0,-3 1 1 0,-3 2-1 15,-10 0 0-15,-6 1 0 0,-4 0-1 16,-8 2 1-16,-7 1 0 0,-4 1-1 0,-9 2 1 16,-6 0 0-16,-7 0-1 0,-7 0 1 0,1 0 1 15,-1 2-1-15,-2-1 1 0,-2 1 0 0,-11 5 0 16,-26 10 0-16,-7 0 0 0,-3-3 0 0,-8 1 0 15,-3-1 0-15,-4 2 0 0,-1-1 0 0,-6 1 0 16,1 0 0-16,-2-3 0 0,2 3 1 0,3-1 0 16,2 0-1-16,7-2 0 0,-2-2 0 0,10 0 0 15,2-1 0-15,10-1 0 0,3-2 0 0,9-1 0 16,7-2 0-16,10-2 0 0,5-2 0 16,1 1 0-16,1 1 0 0,2-2 0 0,2 0 0 15,9 0 0-15,29-5 0 0,10-1-1 0,-1-2 1 16,10-3 0-16,4 1 0 0,5 0 0 0,5-2-1 15,2 2 1-15,4 0 0 0,-2 0 0 16,6-1-1-16,-5 4 1 0,2 0 0 0,-5-2 0 16,-4 2 0-16,-5-1 0 0,-3 3 0 0,-9 0 0 15,-4 2 0-15,-5 0 0 0,-10 2 0 0,-6 1 1 16,-3 0-1-16,-8 0 0 0,-5 0 1 0,-11 0-1 16,0 0 0-16,0 0 0 0,-1 0 0 0,-2 1 0 15,-2 1 0-15,-31 8 0 0,-9 2 0 16,-6-4 0-16,-3 3 0 0,-2-1 0 0,-3 0 0 15,-3-1 0-15,0 1 0 0,0-1 0 0,0 0 0 16,2 1 0-16,-2-1 0 0,6-1 0 0,0 1 0 16,7-2 1-16,6-1-1 0,6 0 0 0,3 1 0 15,7-2 0-15,10-2 0 0,2 0 0 16,10-2 0-16,2 1 0 0,-1-1 0 0,2 1-1 16,2-1 1-16,15 2 0 0,26-2 0 0,8-1-1 15,3-3 1-15,10-2-1 0,2-1 1 0,4-3 0 16,6 2 0-16,0-2 0 0,1 0-1 0,1 0 1 15,1 1 0-15,0 0 0 0,-3 1 1 0,-5 0 1 16,-4-1-1-16,-1 3 0 0,-4-1 1 0,-7 0-2 16,-5 0 1-16,-9 2 0 0,-3 1-1 0,-8 0-1 15,-3 1 0-15,-11 1 0 0,-5 1-1 0,-5 0 1 16,-4 0-2-16,1 0 1 0,-2 0 0 16,-1 0 0-16,-1 0 0 0,-14 0 0 0,-20 1 1 15,-6 1 0-15,-6 2 1 0,-5 1-1 16,-4-1 1-16,-4 2 1 0,-3 0 0 0,-2-1-1 15,-5 3 1-15,-3-1 0 0,-1 2-1 0,6 0 1 16,1 1 0-16,-1-1-1 0,4 1 0 0,4-1 1 16,5-1 0-16,6 0-1 0,1 0 0 0,4 0 0 15,5-2-1-15,5-2 1 0,8 0 0 0,6-1-1 16,5 0 1-16,6-1 0 0,6-2 0 0,0 0 0 16,2 0 0-16,1 0 0 0,0 0 0 0,3 0-1 15,17-3 1-15,15-5 0 0,5 0 0 16,2-1 0-16,5 0 0 0,-3-1-2 0,-2 1 2 15,3-1-1-15,1 0 0 0,-1-1 0 0,-1 1 0 16,-8 3-1-16,-2 0 0 0,-8 1 2 0,2 0-2 16,-13 3 1-16,-4 0 0 0,-9 3 1 0,1-1-1 15,-2-1 0-15,-1 1 0 0,-1 1 1 0,-1 0 0 16,-36-2 0-16,-3 2 0 0,-8 5 0 16,-7 0 1-16,-8 1 0 0,1 2 1 0,-10-1 0 15,0 0-1-15,-4 2 1 0,-4-2 0 0,2 1-2 16,-1-1 1-16,-2 0 0 0,0-1-1 0,2-2-1 15,3 2 0-15,-2-1-1 0,1-2 1 0,5-2-1 16,2 1 1-16,5-1-1 0,4-1 0 0,5 0 1 16,3 0-1-16,3-3 0 0,6 0-1 15,8 0 1-15,2 0 0 0,12 2 0 0,4-1 1 16,10 2-1-16,0-1 0 0,7 1 1 0,0 0-1 0,2 0 1 16,2 0-1-16,2 0 0 0,30-4 1 0,1 1 0 15,11 0 1-15,4-2 0 0,6 2 0 16,1 0 1-16,4-2 0 0,6 0 0 0,0 1 0 15,3-1 1-15,2 1-1 0,-2 0 0 16,3-1 0-16,-3 1 0 0,3 0-1 0,-1-1 1 16,-2 1-1-16,-1-1 0 0,-1 1 1 0,-3 1 0 15,-2 0 0-15,-1 0 0 0,-2 0 0 0,-6 0 1 16,-3 0 0-16,2 2 1 0,-8 0 0 0,-1 1-1 16,-4 0 1-16,-2 0-2 0,-8 0 2 0,-2 0-1 15,-2 0-1-15,-4 1 0 0,-4 0 0 16,-4 2-1-16,-2-1 2 0,-3-1-1 0,-2 2-1 15,0 0 2-15,-2-1-1 0,-1-1 1 0,1 1-1 16,-1-1 0-16,2 2 1 0,0 0-1 0,0 0 0 16,1 0 0-16,0 0-1 0,2 0 0 0,0-2 1 15,1 0-1-15,2 1 0 0,-1-2 0 16,2 0 0-16,4 0 0 0,0-2 0 0,2 1 0 16,0-2 0-16,1 0 0 0,2-1 0 0,0-1-1 15,3 1 1-15,1-2 0 0,4 0-1 0,-1 0 1 16,3 1-1-16,3 0 1 0,2 1 0 0,1-1 0 15,3 1 0-15,-3 0 0 0,1 1 0 0,2 1 0 16,1-1 0-16,-1 2 0 0,2-1 0 0,-5 0 0 16,-2 0 0-16,1 1 1 0,-1-1-1 0,-4-1 0 15,0 2 0-15,-2-1 0 0,-3 1 0 16,3-1 0-16,-6 2 1 0,-2 0-1 0,-3 0 0 0,-3 0-1 16,-2 0 1-16,-9 0-1 0,-2 0 0 15,-1 0-1-15,1 0 0 0,-2 0 1 0,1 0-1 16,-2 0 0-16,-2 0-1 0,-1 0 2 15,-14 0-1-15,-13 0 1 0,-3 2 0 0,-5 1-1 16,-4-2 2-16,-4 2 0 0,-3 0 0 0,-1 0 0 16,-4 0 0-16,-3-2 0 0,-5 2 0 0,1 0 0 15,4 0 0-15,0 2 0 0,0-1 1 0,-3 0 0 16,3 1 0-16,6-1 0 0,3 0 1 0,6-1 0 16,-2 0 0-16,4-1-1 0,7-1 0 0,8 1 0 15,4-2 0-15,5 0 0 0,8 0 0 16,5 0-1-16,0 0 1 0,1 0 0 0,1 0-1 15,1 0 1-15,1 0-1 0,14 1 1 0,21-1-1 16,5 0 0-16,0 0 0 0,9-3 0 16,2-1 0-16,5-1 1 0,2 0-1 0,2 0 1 15,1 1-1-15,3-1 1 0,3 1 0 0,-3-2-1 16,-3 2 1-16,1-2-1 0,-1 2 0 0,-3-2 0 16,-1 1 2-16,-7 1-2 0,-1-2 0 0,-3 2 1 15,-3-1-1-15,-9 3 2 0,-5-1-2 0,-2 0 0 16,-7 0 0-16,-5 0 0 0,-2 1 0 0,-5 1 1 15,-5 1-1-15,-1-2 1 0,0 1-1 0,-1 0 0 16,-2-1 0-16,0 1 1 0,-2-1-1 0,-15-2 0 16,-17-1 0-16,-7 2 0 0,-3 2 1 15,-2 1-1-15,-7 0 1 0,-5 1-1 0,-2 1 0 16,-3-1 0-16,-1 2 1 0,-4 0-1 0,1-1 2 16,-2-1-1-16,5 2 0 0,4 0 1 0,5 1-1 15,1 1 1-15,1-1-1 0,8-1 0 16,4 1 0-16,4 1 0 0,5-2 1 0,7-2-1 15,2 1 0-15,11-2 1 0,6 0-2 0,4 0 2 16,0 0-1-16,2 0 0 0,2 0 0 0,2 0 0 16,38-6 1-16,7-1-2 0,5-4 5 0,8 1-5 15,4 0 2-15,6 0-2 0,4-2 1 0,-2 0 0 16,5 1-2-16,3-1 2 0,1 2-3 0,-2-1 2 16,-3-2 1-16,-2 2 0 0,-4 0 0 15,-2 3 0-15,-7-3-1 0,-7 4 1 0,-2 3-1 16,-8-1 0-16,-5 2 0 0,-6 0 0 0,-7 0 0 15,-9 2 0-15,0 0-1 0,-7 1 0 0,-9 0 0 16,0 0 0-16,-2 0 0 0,-1 1 1 16,-1 0 0-16,-4 1 0 0,-33 10 0 0,-4-4 1 15,-5 0 0-15,-4-1 1 0,-5 0-1 0,-2 2 1 16,-3 1 0-16,-5 1-1 0,0-6 1 0,0 4-1 16,-2-3 1-16,-1 3-1 0,0-3 0 0,5-2 1 15,0 0-1-15,4 1-1 0,1 1 1 0,5-3-1 16,5 1 0-16,9-1 1 0,5 0-1 0,2 1 1 15,6-1-1-15,5 0 1 0,6-2 1 0,8 1-2 16,3-2 0-16,4 0 0 0,-2 1 0 0,1 1-1 16,1-1 0-16,1 1 0 0,3-1 1 0,23 8 0 15,14 0 1-15,3-3 0 0,9-2 0 16,3-3 0-16,3 2 0 0,2-1 0 0,-1-2 0 16,5 1 1-16,0-1-2 0,2 0 1 0,0-1 0 15,-3-1-1-15,0 1 0 0,-5-2 1 16,2 0-1-16,-8 0 0 0,0 0 0 0,-7 0 0 15,-1 2 0-15,-6-1 1 0,-6-1 0 0,-4 1 0 16,-4 0-1-16,-5 1 1 0,-7-1-1 0,-5 2 0 16,-5 0 0-16,1 0 1 0,-2 0-1 0,1 0 0 15,-2 0 1-15,-2 0-1 0,-9-1 1 0,-23-1 0 16,-5 2 1-16,-5 0-1 0,-2 3 1 0,-5 2-1 16,-3-1 1-16,0 0-1 0,-1 1 1 15,1 1 1-15,1 1 0 0,0-1-3 0,-1 0 0 16,8-1 1-16,2 1 0 0,4 0 0 0,7-2 1 15,4-1-4-15,4 0 3 0,10-1 0 0,5-1 0 16,8-1-1-16,-1 0 1 0,2 0 0 16,1 0 0-16,1 0 1 0,2 0 1 0,30 0 0 15,13-4-1-15,5-2 1 0,5 0-1 0,7-1-1 16,0 0 1-16,4-2-2 0,4 3 1 0,-1-1-1 16,-2 1 1-16,0-2-1 0,1 1 0 0,0 1 0 15,-2 0 0-15,-3 4 0 0,-4-1 0 0,-1 0 0 16,-4 0 0-16,-8 1 0 0,-3 2 0 0,-8 0 0 15,-5 0 0-15,-6 0 0 0,-6 0-1 0,-3 2 1 16,-9-2-1-16,-5 0 1 0,0 1 0 0,0 1 0 16,-2-1 0-16,-2 1 0 0,-5 2 0 0,-34 15 0 15,-3-4 0-15,-7-4 0 0,-4 0 0 0,-2-3 0 16,-2 1 0-16,-5-2 1 0,1 1 0 16,-1-1 0-16,1-1 1 0,2 0-1 15,4-2 2-15,1 0-2 0,2 1 2 0,7-2-1 0,4 0 0 16,3-2 0-16,7 1 0 0,8-1 0 15,4-1 0-15,4 0 0 0,9 0-1 0,5 0-1 16,2 0 0-16,0 0 1 0,1 0 0 0,2 0-1 16,25-1 1-16,18-1-1 0,2-1 0 0,7 2 0 15,1-2 0-15,2 1-1 0,0-1 1 0,5 0-1 16,2 1 1-16,0-1 0 0,-1 1 0 0,-3 1 0 16,-2-1 0-16,-3 1 0 0,-4 1 0 0,-6 0 1 15,-4 0-1-15,-8 0 0 0,-3 1 0 16,-7 1 0-16,-2-1 0 0,-7 2-1 0,-5-1 1 15,-8-2-2-15,1 0 0 0,1 1 2 0,-2 0-1 16,-1 1 0-16,-1 1 0 0,-5 1 0 0,-31 15 0 16,-8-4 1-16,-9-3-1 0,-6-2 0 15,-4 0 0-15,-3-1 0 0,-3 0 0 0,-2-1 1 16,-3 1 0-16,1 1 0 0,-2 1 0 0,3-1 0 16,1 1-2-16,2 0 2 0,0 0-3 0,4-2 1 15,2 1-2-15,4 1 1 0,6-1 1 0,3-1 0 16,7-2 2-16,6-1-2 0,6 0 2 0,7-2 0 15,6-1 0-15,9-2 1 0,4 1-1 0,3-1 1 16,2 1-1-16,-1-1 1 0,2 1-1 0,2-1 1 16,18 2 0-16,22 0-1 0,4-3 1 0,5-3-1 15,4-3 0-15,7 0 0 0,4 2 0 16,-2 1 0-16,3-1-1 0,2 1 1 0,-2 0 0 16,0 0-1-16,-4 0 1 0,-5-1 0 0,-1-1 0 15,-3 2-2-15,-2-1 2 0,-9-1-1 16,0 3 0-16,-8-3 1 0,-5 4-2 0,-6-1 1 15,-5 2 1-15,-6 0-1 0,-9 0 0 0,-1 0 1 16,-1 0 0-16,-1 0-2 0,-1 0 2 0,-3 0 0 16,-26 0 0-16,-12 2 0 0,-6 4 0 0,-7-1-1 15,-6 1 1-15,-1 0 0 0,-5 0 0 0,-8 0 0 16,2 3 0-16,-2-2 0 0,-1-1 0 0,2 1 0 16,0 2 0-16,0-2 0 0,3-3 1 0,9 4 0 15,-4-2 0-15,7 1-1 0,1-3 0 0,4-1 0 16,11 0 0-16,4 0 1 0,3 3-1 15,9-5 0-15,7 2 1 0,2-1 0 0,10-2-1 16,4 0 1-16,2 0 0 0,-1 1 0 0,2-1-1 16,2 0 0-16,20 3 0 0,22-1 0 0,2-2-1 15,8-2 0-15,2-2 0 0,2-2-5 16,8 0 6-16,-2 2 0 0,5-2-1 0,3 0 0 16,-2 2 1-16,0-1-2 0,0 1 4 0,-3-2 1 15,-1 2-3-15,-8 1 0 0,-5 0 1 0,-9-2-1 16,-2 1 0-16,-7 1 1 0,-3 2-1 0,-8-1 1 15,-7 1-1-15,-4-1 1 0,-5 1 0 0,-5 1-1 16,0-2 1-16,-2 1 0 0,-1-1-1 0,-1 1 1 16,-8-3 0-16,-32-10-1 0,-4 6 1 15,-6 2 0-15,-8 3 1 0,-8-2-1 0,-5 3 1 16,-1 0-1-16,-6 1 1 0,-4 1-1 0,-3-2 0 16,-3 1 0-16,-2 1 0 0,1 0-1 15,0 0 0-15,1 0 1 0,5 0 0 0,0 0-1 16,5 1 2-16,6 1-1 0,6-1-1 0,4 2 1 15,0-2 0-15,12 2-1 0,6 0 0 0,7 0 0 16,2-1 0-16,6 1-1 0,7-2 1 0,10-1-1 16,3 0 0-16,7 0 0 0,0 0 1 0,1 0-2 15,1 0 1-15,1 0 0 0,3 2 0 0,23 2 1 16,18 3-1-16,4-2 0 0,6-4 0 0,6 1 0 16,9-1 0-16,-1 0 1 0,-2-1 0 0,6 0-1 15,-1-1 1-15,4 0 1 0,1 1-1 16,-2 0 1-16,-2-2 0 0,-2 1 0 0,3-1 0 15,-6 1 0-15,2-1-1 0,-5 2 2 0,-4 0-1 16,-4 0 0-16,-2 0-1 0,-3 0 0 16,-7 0 1-16,-8 0 0 0,-4 0-1 0,-5 0 0 15,-5 0-1-15,-6 0 1 0,-2 0 0 0,-6 0 0 16,-6 0 0-16,1 0 2 0,0 0 1 0,-1 0-4 16,-2 0 1-16,-2 0 0 0,-1 0-1 0,-21-3 1 15,-16-1 0-15,-4 1-4 0,-2 2 4 0,-6-1 0 16,-6 2 0-16,-2 0 0 0,-3 0 0 0,-5 2 0 15,-1-1 0-15,-3 2 0 0,-8-2 0 16,2 1 1-16,3 1-1 0,-6-2 0 0,1 2 0 16,2 2 0-16,4 0 0 0,-1-2 1 0,7 3 0 15,3-1-2-15,3-3 1 0,9 4 1 0,8 0-1 16,4-1 0-16,7-1 1 0,9-1-1 16,9 0 0-16,9-2 0 0,4 1 0 0,0-1 0 0,2 1-1 15,1-1 1-15,1 1 0 0,30 8 0 16,13-3 0-16,7-4 0 0,9-4 0 0,7-1 1 15,2-4-1-15,9 2 1 0,7-1-1 0,1-2-1 16,5 1 1-16,2 2-1 0,1 1 0 0,1-1 0 16,1-1 1-16,-1 1 0 0,-4 1-1 0,-1 0 0 15,-2 2 1-15,-5-1 1 0,-2-2 1 0,-4 1-2 16,-2 0 2-16,-2 1-1 0,-6-1 1 16,-4 2 0-16,-5 0-1 0,-4-1 0 0,-4 2-1 15,-11 0 1-15,-5 0-1 0,-8 0 0 0,-4 0 0 16,-9 0 0-16,-1 0-1 0,-5 0-2 0,-5 0 0 15,1 0-2-15,-2 0-1 0,1 2-19 0,-2-1-16 16,0 0-9-16,-2 1-27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4.xml"/><Relationship Id="rId1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iMePYjH2j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signs. Can you remember the phrases?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53" t="29791" r="2081" b="24917"/>
          <a:stretch/>
        </p:blipFill>
        <p:spPr>
          <a:xfrm>
            <a:off x="1181518" y="1972491"/>
            <a:ext cx="8980910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109" y="229613"/>
            <a:ext cx="8470232" cy="66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872" y="514952"/>
            <a:ext cx="8441404" cy="5482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428554" y="1610034"/>
              <a:ext cx="2382840" cy="47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4434" y="1585914"/>
                <a:ext cx="2431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486514" y="3272514"/>
              <a:ext cx="2377800" cy="125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2394" y="3248394"/>
                <a:ext cx="2426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356554" y="3368994"/>
              <a:ext cx="2575080" cy="96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2434" y="3344874"/>
                <a:ext cx="2623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5751114" y="3289434"/>
              <a:ext cx="1473120" cy="51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6994" y="3265314"/>
                <a:ext cx="15213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5518554" y="3238674"/>
              <a:ext cx="2433960" cy="2394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98394" y="3215274"/>
                <a:ext cx="2478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5474634" y="1493394"/>
              <a:ext cx="2272320" cy="2145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3754" y="1469274"/>
                <a:ext cx="231804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91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your online ESOL class on 27</a:t>
            </a:r>
            <a:r>
              <a:rPr lang="en-GB" baseline="30000" dirty="0" smtClean="0"/>
              <a:t>th</a:t>
            </a:r>
            <a:r>
              <a:rPr lang="en-GB" dirty="0" smtClean="0"/>
              <a:t> of September 2021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1187" y="1905000"/>
            <a:ext cx="7394026" cy="43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290" y="2117834"/>
            <a:ext cx="3489434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 you like travelling?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How do you feel when you are in a new place?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Where is the furthest you have ever been? 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has been the best place you have visited?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6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a video about car safety</a:t>
            </a:r>
          </a:p>
          <a:p>
            <a:r>
              <a:rPr lang="en-GB" dirty="0" smtClean="0"/>
              <a:t>Complete grammar tasks </a:t>
            </a:r>
          </a:p>
          <a:p>
            <a:r>
              <a:rPr lang="en-GB" dirty="0" smtClean="0"/>
              <a:t>Watch a video about staying healthy and discuss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79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" t="26427" r="4242" b="15155"/>
          <a:stretch/>
        </p:blipFill>
        <p:spPr>
          <a:xfrm>
            <a:off x="2033752" y="371681"/>
            <a:ext cx="7656786" cy="67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5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241" y="214206"/>
            <a:ext cx="8911687" cy="12808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Watch the programme </a:t>
            </a:r>
            <a:r>
              <a:rPr lang="en-GB" sz="2800" i="1" dirty="0" smtClean="0"/>
              <a:t>Have a safe journey!</a:t>
            </a:r>
            <a:r>
              <a:rPr lang="en-GB" sz="2800" dirty="0" smtClean="0"/>
              <a:t> Complete the ten tips.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426" y="1439917"/>
            <a:ext cx="4313864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Plan your journey.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Check your _____.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Listen to ________.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Take a  ______with you in the car.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Take bottles of ________.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6. Take books, games, and _____ with you.</a:t>
            </a:r>
          </a:p>
          <a:p>
            <a:pPr marL="0" indent="0">
              <a:buNone/>
            </a:pPr>
            <a:r>
              <a:rPr lang="en-GB" dirty="0" smtClean="0"/>
              <a:t>7. _______ all the passengers in the car have their seat belt on.</a:t>
            </a:r>
          </a:p>
          <a:p>
            <a:pPr marL="0" indent="0">
              <a:buNone/>
            </a:pPr>
            <a:r>
              <a:rPr lang="en-GB" dirty="0" smtClean="0"/>
              <a:t>8. Check that you have _______.</a:t>
            </a:r>
          </a:p>
          <a:p>
            <a:pPr marL="0" indent="0">
              <a:buNone/>
            </a:pPr>
            <a:r>
              <a:rPr lang="en-GB" dirty="0" smtClean="0"/>
              <a:t>9. After driving for two hours, stop for _____ minutes.</a:t>
            </a:r>
          </a:p>
          <a:p>
            <a:pPr marL="0" indent="0">
              <a:buNone/>
            </a:pPr>
            <a:r>
              <a:rPr lang="en-GB" dirty="0" smtClean="0"/>
              <a:t>10. Don’t use your _______.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82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7387" t="16691" r="3533" b="17519"/>
          <a:stretch/>
        </p:blipFill>
        <p:spPr>
          <a:xfrm>
            <a:off x="830317" y="1208689"/>
            <a:ext cx="4605663" cy="51868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729" t="25664" r="253" b="19535"/>
          <a:stretch/>
        </p:blipFill>
        <p:spPr>
          <a:xfrm>
            <a:off x="6421821" y="806203"/>
            <a:ext cx="5275074" cy="57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 video and write down at least 4 pieces of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youtu.be/ZiMePYjH2jI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50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75" y="0"/>
            <a:ext cx="6997565" cy="68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6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stay healthy?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762" y="2151247"/>
            <a:ext cx="10580818" cy="34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40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1DA2E9-ECB2-49F8-9537-42D859188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BB555-94AE-492C-8015-FBD1B8D0C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E247F-7485-40D0-97EA-12DA00DC2D51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864a162b-6542-4936-93da-60f3c2cf7848"/>
    <ds:schemaRef ds:uri="fda347e8-585c-4e63-a911-a81b04e878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190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Look at the signs. Can you remember the phrases?</vt:lpstr>
      <vt:lpstr>Welcome to your online ESOL class on 27th of September 2021</vt:lpstr>
      <vt:lpstr>Today we will:</vt:lpstr>
      <vt:lpstr>PowerPoint Presentation</vt:lpstr>
      <vt:lpstr>Watch the programme Have a safe journey! Complete the ten tips.</vt:lpstr>
      <vt:lpstr>Homework</vt:lpstr>
      <vt:lpstr>Watch this video and write down at least 4 pieces of advice</vt:lpstr>
      <vt:lpstr>PowerPoint Presentation</vt:lpstr>
      <vt:lpstr>How can you stay healthy?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ESOL class on 01/10/2020</dc:title>
  <dc:creator>Jakubowska-Chaaban, Malgorzata</dc:creator>
  <cp:lastModifiedBy>Jakubowska-Chaaban, Malgorzata</cp:lastModifiedBy>
  <cp:revision>17</cp:revision>
  <dcterms:created xsi:type="dcterms:W3CDTF">2020-10-01T06:31:44Z</dcterms:created>
  <dcterms:modified xsi:type="dcterms:W3CDTF">2021-09-25T06:02:12Z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