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4"/>
  </p:sldMasterIdLst>
  <p:sldIdLst>
    <p:sldId id="256" r:id="rId5"/>
    <p:sldId id="279" r:id="rId6"/>
    <p:sldId id="280" r:id="rId7"/>
    <p:sldId id="272" r:id="rId8"/>
    <p:sldId id="284" r:id="rId9"/>
    <p:sldId id="274" r:id="rId10"/>
    <p:sldId id="285" r:id="rId11"/>
    <p:sldId id="265" r:id="rId12"/>
    <p:sldId id="281" r:id="rId13"/>
    <p:sldId id="277" r:id="rId14"/>
    <p:sldId id="259" r:id="rId15"/>
    <p:sldId id="267" r:id="rId16"/>
    <p:sldId id="260" r:id="rId17"/>
    <p:sldId id="263" r:id="rId18"/>
    <p:sldId id="262" r:id="rId19"/>
    <p:sldId id="269" r:id="rId20"/>
    <p:sldId id="275" r:id="rId21"/>
    <p:sldId id="271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78" d="100"/>
          <a:sy n="78" d="100"/>
        </p:scale>
        <p:origin x="48" y="5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8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083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32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1442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26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9966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64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17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38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5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2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9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3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12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6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73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flearners.org.uk/" TargetMode="External"/><Relationship Id="rId2" Type="http://schemas.openxmlformats.org/officeDocument/2006/relationships/hyperlink" Target="https://www.getsafeonlin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aclgateway.islington.gov.uk/pluginfile.php/25398/block_html/content/Safeguarding%20with%20subtitles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eborah.hill@Islington.gov.uk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Do I Make Choices About Who I Am as a Teacher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2089"/>
            <a:ext cx="8866906" cy="382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799" y="99392"/>
            <a:ext cx="5878997" cy="9144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Lesson One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743" y="5272365"/>
            <a:ext cx="9183757" cy="810382"/>
          </a:xfrm>
        </p:spPr>
        <p:txBody>
          <a:bodyPr>
            <a:noAutofit/>
          </a:bodyPr>
          <a:lstStyle/>
          <a:p>
            <a:r>
              <a:rPr lang="en-GB" sz="6000" b="1" dirty="0" smtClean="0">
                <a:solidFill>
                  <a:schemeClr val="bg1"/>
                </a:solidFill>
              </a:rPr>
              <a:t>Welcome to L2 English</a:t>
            </a:r>
            <a:endParaRPr lang="en-GB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827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482048"/>
            <a:ext cx="742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Spelling test answers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190463" y="1230675"/>
            <a:ext cx="25593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1.Unfortunately</a:t>
            </a:r>
          </a:p>
          <a:p>
            <a:r>
              <a:rPr lang="en-GB" dirty="0" smtClean="0"/>
              <a:t>2.Immediately</a:t>
            </a:r>
          </a:p>
          <a:p>
            <a:r>
              <a:rPr lang="en-GB" dirty="0" smtClean="0"/>
              <a:t>3.Accommodation</a:t>
            </a:r>
          </a:p>
          <a:p>
            <a:r>
              <a:rPr lang="en-GB" dirty="0" smtClean="0"/>
              <a:t>4.Scenery</a:t>
            </a:r>
          </a:p>
          <a:p>
            <a:r>
              <a:rPr lang="en-GB" dirty="0" smtClean="0"/>
              <a:t>5.Unfortunately</a:t>
            </a:r>
          </a:p>
          <a:p>
            <a:r>
              <a:rPr lang="en-GB" dirty="0" smtClean="0"/>
              <a:t>6.Knowledge</a:t>
            </a:r>
          </a:p>
          <a:p>
            <a:r>
              <a:rPr lang="en-GB" dirty="0" smtClean="0"/>
              <a:t>7.Radiators </a:t>
            </a:r>
          </a:p>
          <a:p>
            <a:r>
              <a:rPr lang="en-GB" dirty="0" smtClean="0"/>
              <a:t>8.Reference</a:t>
            </a:r>
          </a:p>
          <a:p>
            <a:r>
              <a:rPr lang="en-GB" dirty="0" smtClean="0"/>
              <a:t>9.Tranquility</a:t>
            </a:r>
          </a:p>
          <a:p>
            <a:r>
              <a:rPr lang="en-GB" dirty="0" smtClean="0"/>
              <a:t>10.Interesting </a:t>
            </a:r>
          </a:p>
          <a:p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9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262" t="20260" r="32163" b="28487"/>
          <a:stretch/>
        </p:blipFill>
        <p:spPr>
          <a:xfrm>
            <a:off x="525294" y="330739"/>
            <a:ext cx="8910536" cy="576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604" t="30662" r="30141" b="25272"/>
          <a:stretch/>
        </p:blipFill>
        <p:spPr>
          <a:xfrm>
            <a:off x="252919" y="1011677"/>
            <a:ext cx="11751014" cy="453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000" b="1" dirty="0" smtClean="0"/>
              <a:t>Be Safe Online</a:t>
            </a:r>
            <a:endParaRPr lang="en-GB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1386" y="-986951"/>
            <a:ext cx="4319080" cy="5385380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https://www.getsafeonline.org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GB" dirty="0">
                <a:hlinkClick r:id="rId3"/>
              </a:rPr>
              <a:t>https://www.etflearners.org.uk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aclgateway.islington.gov.uk/pluginfile.php/25398/block_html/content/Safeguarding%20with%20subtitles.mp4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901" t="31229" r="67270" b="24326"/>
          <a:stretch/>
        </p:blipFill>
        <p:spPr>
          <a:xfrm>
            <a:off x="684212" y="128468"/>
            <a:ext cx="527239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3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008" t="60166" r="45233" b="12978"/>
          <a:stretch/>
        </p:blipFill>
        <p:spPr>
          <a:xfrm>
            <a:off x="545372" y="408561"/>
            <a:ext cx="8754897" cy="42996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792" t="28392" r="35994" b="57531"/>
          <a:stretch/>
        </p:blipFill>
        <p:spPr>
          <a:xfrm>
            <a:off x="856235" y="4708188"/>
            <a:ext cx="8093414" cy="163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008" t="18180" r="32482" b="39645"/>
          <a:stretch/>
        </p:blipFill>
        <p:spPr>
          <a:xfrm>
            <a:off x="428015" y="817123"/>
            <a:ext cx="9348849" cy="509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3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https://wordwall.net/resource/750355/english/idiom-meanings-part-two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2635" y="1177787"/>
            <a:ext cx="47210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FF0000"/>
                </a:solidFill>
              </a:rPr>
              <a:t>Activity </a:t>
            </a:r>
          </a:p>
          <a:p>
            <a:endParaRPr lang="en-GB" dirty="0"/>
          </a:p>
          <a:p>
            <a:r>
              <a:rPr lang="en-GB" smtClean="0"/>
              <a:t>Wordwall </a:t>
            </a:r>
            <a:r>
              <a:rPr lang="en-GB" dirty="0" smtClean="0"/>
              <a:t>- Idioms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431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961" y="844826"/>
            <a:ext cx="8726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Plenary – summing up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949513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534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324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308" y="4487332"/>
            <a:ext cx="7146303" cy="1507067"/>
          </a:xfrm>
        </p:spPr>
        <p:txBody>
          <a:bodyPr/>
          <a:lstStyle/>
          <a:p>
            <a:r>
              <a:rPr lang="en-GB" dirty="0" smtClean="0"/>
              <a:t>Hello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643" y="1020113"/>
            <a:ext cx="8572381" cy="5330991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Firstly, you are going to:</a:t>
            </a:r>
          </a:p>
          <a:p>
            <a:r>
              <a:rPr lang="en-GB" b="1" dirty="0">
                <a:solidFill>
                  <a:schemeClr val="bg1"/>
                </a:solidFill>
              </a:rPr>
              <a:t>F</a:t>
            </a:r>
            <a:r>
              <a:rPr lang="en-GB" b="1" dirty="0" smtClean="0">
                <a:solidFill>
                  <a:schemeClr val="bg1"/>
                </a:solidFill>
              </a:rPr>
              <a:t>ind out more about your English course.</a:t>
            </a:r>
          </a:p>
          <a:p>
            <a:r>
              <a:rPr lang="en-GB" b="1" dirty="0">
                <a:solidFill>
                  <a:schemeClr val="bg1"/>
                </a:solidFill>
              </a:rPr>
              <a:t>G</a:t>
            </a:r>
            <a:r>
              <a:rPr lang="en-GB" b="1" dirty="0" smtClean="0">
                <a:solidFill>
                  <a:schemeClr val="bg1"/>
                </a:solidFill>
              </a:rPr>
              <a:t>et to know each other better.</a:t>
            </a:r>
          </a:p>
          <a:p>
            <a:r>
              <a:rPr lang="en-GB" b="1" dirty="0">
                <a:solidFill>
                  <a:schemeClr val="bg1"/>
                </a:solidFill>
              </a:rPr>
              <a:t>G</a:t>
            </a:r>
            <a:r>
              <a:rPr lang="en-GB" b="1" dirty="0" smtClean="0">
                <a:solidFill>
                  <a:schemeClr val="bg1"/>
                </a:solidFill>
              </a:rPr>
              <a:t>et to know your teacher.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Do a LITTLE bit of work…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 descr="Welcome_Friend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574" y="3006185"/>
            <a:ext cx="3830960" cy="26200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938131" y="693529"/>
            <a:ext cx="103764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Today’s objectives</a:t>
            </a:r>
          </a:p>
          <a:p>
            <a:endParaRPr lang="en-GB" sz="4400" dirty="0" smtClean="0"/>
          </a:p>
          <a:p>
            <a:endParaRPr lang="en-GB" sz="4400" dirty="0" smtClean="0"/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7590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671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Before we start, what would you like to know?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362778"/>
            <a:ext cx="9622666" cy="3938289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Write down three questions you’d like to ask the teacher.  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You can ask about: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The course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The qualification 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English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The college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How you will be taught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Exams</a:t>
            </a:r>
          </a:p>
          <a:p>
            <a:endParaRPr lang="en-GB" dirty="0"/>
          </a:p>
        </p:txBody>
      </p:sp>
      <p:pic>
        <p:nvPicPr>
          <p:cNvPr id="4" name="Picture 3" descr="interview with micropho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150" y="1276731"/>
            <a:ext cx="3816424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01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rushing Teeth: Before or After Breakfast? | Delta Den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330" y="372717"/>
            <a:ext cx="7866821" cy="191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175" y="1563017"/>
            <a:ext cx="22558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Brush up your English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7827" y="2807805"/>
            <a:ext cx="83439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Course title: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Tutor: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Start date: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End date: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Day and time: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Please note – if you are unable to attend , please telephone me on 07816116653 or message me at </a:t>
            </a:r>
            <a:r>
              <a:rPr lang="en-GB" dirty="0" smtClean="0">
                <a:hlinkClick r:id="rId3"/>
              </a:rPr>
              <a:t>Deborah.hill@Islington.gov.uk</a:t>
            </a:r>
            <a:r>
              <a:rPr lang="en-GB" dirty="0" smtClean="0"/>
              <a:t> 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97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255" y="411983"/>
            <a:ext cx="10638092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L1 English – Functional skills – a summary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Reading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/>
              <a:t> Read and identify a range of </a:t>
            </a:r>
            <a:r>
              <a:rPr lang="en-GB" dirty="0" smtClean="0"/>
              <a:t>straightforward </a:t>
            </a:r>
            <a:r>
              <a:rPr lang="en-GB" dirty="0"/>
              <a:t>and complex texts on a range of topics with varying length that have different purposes. </a:t>
            </a:r>
            <a:r>
              <a:rPr lang="en-GB" dirty="0" smtClean="0"/>
              <a:t>Understand </a:t>
            </a:r>
            <a:r>
              <a:rPr lang="en-GB" dirty="0"/>
              <a:t>the relationship between textual features and devices, and how they can be used to shape meaning for different audiences and purposes </a:t>
            </a:r>
            <a:r>
              <a:rPr lang="en-GB" dirty="0" smtClean="0"/>
              <a:t>. </a:t>
            </a:r>
            <a:r>
              <a:rPr lang="en-GB" dirty="0"/>
              <a:t>	</a:t>
            </a:r>
            <a:r>
              <a:rPr lang="en-GB" dirty="0" smtClean="0"/>
              <a:t>. Distinguish fact from opinion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Writing </a:t>
            </a:r>
          </a:p>
          <a:p>
            <a:r>
              <a:rPr lang="en-GB" dirty="0" smtClean="0"/>
              <a:t>Write </a:t>
            </a:r>
            <a:r>
              <a:rPr lang="en-GB" dirty="0"/>
              <a:t>straightforward texts such as narratives, instructions, explanations, and reports of varying </a:t>
            </a:r>
            <a:r>
              <a:rPr lang="en-GB" dirty="0" smtClean="0"/>
              <a:t>length. </a:t>
            </a:r>
            <a:r>
              <a:rPr lang="en-GB" dirty="0"/>
              <a:t>Use a range of punctuation correctly (</a:t>
            </a:r>
            <a:r>
              <a:rPr lang="en-GB" dirty="0" err="1" smtClean="0"/>
              <a:t>e.g</a:t>
            </a:r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dirty="0"/>
              <a:t>colons, commas, inverted commas, apostrophes and quotation marks) 	</a:t>
            </a:r>
          </a:p>
          <a:p>
            <a:r>
              <a:rPr lang="en-GB" dirty="0" smtClean="0"/>
              <a:t>Write </a:t>
            </a:r>
            <a:r>
              <a:rPr lang="en-GB" dirty="0"/>
              <a:t>consistently and accurately in complex sentences, using paragraphs where appropriate </a:t>
            </a:r>
            <a:r>
              <a:rPr lang="en-GB" dirty="0" smtClean="0"/>
              <a:t>.</a:t>
            </a:r>
            <a:r>
              <a:rPr lang="en-GB" dirty="0"/>
              <a:t> Spell words used in work, study and daily life, including a range of specialist words 	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Speaking and Listening – </a:t>
            </a:r>
            <a:endParaRPr lang="en-GB" dirty="0"/>
          </a:p>
          <a:p>
            <a:r>
              <a:rPr lang="en-GB" dirty="0" smtClean="0"/>
              <a:t>Partake </a:t>
            </a:r>
            <a:r>
              <a:rPr lang="en-GB" dirty="0"/>
              <a:t>in discussions that </a:t>
            </a:r>
            <a:r>
              <a:rPr lang="en-GB" dirty="0" smtClean="0"/>
              <a:t>include extended </a:t>
            </a:r>
            <a:r>
              <a:rPr lang="en-GB" dirty="0"/>
              <a:t>narratives, explanations, instructions, information, descriptions and presentations all of varying lengths. 	</a:t>
            </a:r>
            <a:r>
              <a:rPr lang="en-GB" dirty="0" smtClean="0"/>
              <a:t> </a:t>
            </a:r>
            <a:r>
              <a:rPr lang="en-GB" dirty="0"/>
              <a:t>Express opinions and arguments and support them with evidence 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 smtClean="0"/>
              <a:t>Respect </a:t>
            </a:r>
            <a:r>
              <a:rPr lang="en-GB" dirty="0"/>
              <a:t>the turn-taking rights of others during discussions, using appropriate language for interjection </a:t>
            </a:r>
            <a:r>
              <a:rPr lang="en-GB" dirty="0" smtClean="0"/>
              <a:t>. </a:t>
            </a:r>
            <a:r>
              <a:rPr lang="en-GB" dirty="0"/>
              <a:t>Interject and redirect discussion 	</a:t>
            </a:r>
          </a:p>
          <a:p>
            <a:r>
              <a:rPr lang="en-GB" dirty="0"/>
              <a:t>	</a:t>
            </a:r>
          </a:p>
          <a:p>
            <a:r>
              <a:rPr lang="en-GB" dirty="0"/>
              <a:t>	</a:t>
            </a:r>
          </a:p>
          <a:p>
            <a:endParaRPr lang="en-GB" dirty="0"/>
          </a:p>
          <a:p>
            <a:endParaRPr lang="en-GB" dirty="0" smtClean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8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in a name?</a:t>
            </a:r>
            <a:endParaRPr lang="en-GB" dirty="0"/>
          </a:p>
        </p:txBody>
      </p:sp>
      <p:pic>
        <p:nvPicPr>
          <p:cNvPr id="4" name="Content Placeholder 3" descr="baby_nam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26" y="1615110"/>
            <a:ext cx="4050001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20587" y="775252"/>
            <a:ext cx="4378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Getting to know each other</a:t>
            </a:r>
          </a:p>
          <a:p>
            <a:endParaRPr lang="en-GB" dirty="0"/>
          </a:p>
          <a:p>
            <a:r>
              <a:rPr lang="en-GB" dirty="0" smtClean="0"/>
              <a:t>Please take turns to introduce yourself. Say as much or as little about yourself, your life, your family or your interests 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7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04" y="-24684"/>
            <a:ext cx="12278408" cy="69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347" t="36525" r="8546" b="5792"/>
          <a:stretch/>
        </p:blipFill>
        <p:spPr>
          <a:xfrm>
            <a:off x="175098" y="1439695"/>
            <a:ext cx="11770468" cy="448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Spelling Test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35896" y="1397760"/>
            <a:ext cx="2304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1.</a:t>
            </a:r>
          </a:p>
          <a:p>
            <a:r>
              <a:rPr lang="en-GB" sz="3200" dirty="0"/>
              <a:t>2.</a:t>
            </a:r>
          </a:p>
          <a:p>
            <a:r>
              <a:rPr lang="en-GB" sz="3200" dirty="0"/>
              <a:t>3.</a:t>
            </a:r>
          </a:p>
          <a:p>
            <a:r>
              <a:rPr lang="en-GB" sz="3200" dirty="0"/>
              <a:t>4.</a:t>
            </a:r>
          </a:p>
          <a:p>
            <a:r>
              <a:rPr lang="en-GB" sz="3200" dirty="0"/>
              <a:t>5.</a:t>
            </a:r>
          </a:p>
          <a:p>
            <a:r>
              <a:rPr lang="en-GB" sz="3200" dirty="0"/>
              <a:t>6.</a:t>
            </a:r>
          </a:p>
          <a:p>
            <a:r>
              <a:rPr lang="en-GB" sz="3200" dirty="0"/>
              <a:t>7.</a:t>
            </a:r>
          </a:p>
          <a:p>
            <a:r>
              <a:rPr lang="en-GB" sz="3200" dirty="0"/>
              <a:t>8.</a:t>
            </a:r>
          </a:p>
          <a:p>
            <a:r>
              <a:rPr lang="en-GB" sz="3200" dirty="0"/>
              <a:t>9.</a:t>
            </a:r>
          </a:p>
          <a:p>
            <a:r>
              <a:rPr lang="en-GB" sz="3200" dirty="0"/>
              <a:t>10.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016" y="2060849"/>
            <a:ext cx="3970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Listen to your teacher and write the answers in your exercise books.</a:t>
            </a:r>
          </a:p>
        </p:txBody>
      </p:sp>
    </p:spTree>
    <p:extLst>
      <p:ext uri="{BB962C8B-B14F-4D97-AF65-F5344CB8AC3E}">
        <p14:creationId xmlns:p14="http://schemas.microsoft.com/office/powerpoint/2010/main" val="429003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81E1819CF9C248B61C0E4D9D0A5454" ma:contentTypeVersion="11" ma:contentTypeDescription="Create a new document." ma:contentTypeScope="" ma:versionID="45c611baa1367372cb9bd2dd6189417c">
  <xsd:schema xmlns:xsd="http://www.w3.org/2001/XMLSchema" xmlns:xs="http://www.w3.org/2001/XMLSchema" xmlns:p="http://schemas.microsoft.com/office/2006/metadata/properties" xmlns:ns3="0f018554-3278-4bdb-9f00-d23e665f071e" xmlns:ns4="466ec694-672e-4b5b-bf42-c12a70c56e68" targetNamespace="http://schemas.microsoft.com/office/2006/metadata/properties" ma:root="true" ma:fieldsID="2176b191234005346f003f1909797f86" ns3:_="" ns4:_="">
    <xsd:import namespace="0f018554-3278-4bdb-9f00-d23e665f071e"/>
    <xsd:import namespace="466ec694-672e-4b5b-bf42-c12a70c56e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18554-3278-4bdb-9f00-d23e665f07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ec694-672e-4b5b-bf42-c12a70c56e6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4F0C3B-0367-4444-AB82-EC9CBA1DA8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BA2ED3-2739-4145-8A92-15E853F8F06E}">
  <ds:schemaRefs>
    <ds:schemaRef ds:uri="466ec694-672e-4b5b-bf42-c12a70c56e68"/>
    <ds:schemaRef ds:uri="0f018554-3278-4bdb-9f00-d23e665f071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2680183-F7ED-465D-9A71-40146052C0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018554-3278-4bdb-9f00-d23e665f071e"/>
    <ds:schemaRef ds:uri="466ec694-672e-4b5b-bf42-c12a70c56e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526</TotalTime>
  <Words>427</Words>
  <Application>Microsoft Office PowerPoint</Application>
  <PresentationFormat>Widescreen</PresentationFormat>
  <Paragraphs>92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Century Gothic</vt:lpstr>
      <vt:lpstr>Wingdings 3</vt:lpstr>
      <vt:lpstr>Slice</vt:lpstr>
      <vt:lpstr>Lesson One</vt:lpstr>
      <vt:lpstr>Hello</vt:lpstr>
      <vt:lpstr>Before we start, what would you like to know?</vt:lpstr>
      <vt:lpstr>PowerPoint Presentation</vt:lpstr>
      <vt:lpstr>PowerPoint Presentation</vt:lpstr>
      <vt:lpstr>What’s in a name?</vt:lpstr>
      <vt:lpstr>PowerPoint Presentation</vt:lpstr>
      <vt:lpstr>PowerPoint Presentation</vt:lpstr>
      <vt:lpstr>Spelling Test</vt:lpstr>
      <vt:lpstr>PowerPoint Presentation</vt:lpstr>
      <vt:lpstr>PowerPoint Presentation</vt:lpstr>
      <vt:lpstr>PowerPoint Presentation</vt:lpstr>
      <vt:lpstr>Be Safe Online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One</dc:title>
  <dc:creator>Ward, Anna</dc:creator>
  <cp:lastModifiedBy>Hill, Deborah</cp:lastModifiedBy>
  <cp:revision>29</cp:revision>
  <dcterms:created xsi:type="dcterms:W3CDTF">2020-09-25T08:29:45Z</dcterms:created>
  <dcterms:modified xsi:type="dcterms:W3CDTF">2021-04-23T08:34:45Z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0x0101002981E1819CF9C248B61C0E4D9D0A5454</vt:lpwstr>
  </property>
</Properties>
</file>