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348" r:id="rId4"/>
    <p:sldId id="349" r:id="rId5"/>
    <p:sldId id="35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en, Gulcoy" initials="EG" lastIdx="1" clrIdx="0">
    <p:extLst>
      <p:ext uri="{19B8F6BF-5375-455C-9EA6-DF929625EA0E}">
        <p15:presenceInfo xmlns:p15="http://schemas.microsoft.com/office/powerpoint/2012/main" userId="S-1-5-21-842925246-1214440339-725345543-901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10/11/2021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Reading_comprehension/Health_and_Exercise_Reading_ei504004ng" TargetMode="External"/><Relationship Id="rId2" Type="http://schemas.openxmlformats.org/officeDocument/2006/relationships/hyperlink" Target="https://www.liveworksheets.com/worksheets/en/English_as_a_Second_Language_(ESL)/Capital_Letters/Capitalization_and_Puncuation_bx1495619cx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6561702/esol/types-of-text" TargetMode="External"/><Relationship Id="rId2" Type="http://schemas.openxmlformats.org/officeDocument/2006/relationships/hyperlink" Target="https://wordwall.net/resource/893107/types-and-purpose-of-tex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Listening_comprehension/Health_Problems_and_Remedies_zm1734699iy" TargetMode="External"/><Relationship Id="rId2" Type="http://schemas.openxmlformats.org/officeDocument/2006/relationships/hyperlink" Target="https://esbuk.org/web/app/uploads/2019/03/Entry-2-Writing-Sample-Paper-5-CA-v1-Nov18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iveworksheets.com/worksheets/en/English_as_a_Second_Language_(ESL)/Listening_comprehension/Health_(Form_2_Unit_9_-_English_Pulse_2)_mt2059342x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310099"/>
            <a:ext cx="10031896" cy="12881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1993" y="310099"/>
            <a:ext cx="5444836" cy="3967701"/>
          </a:xfrm>
        </p:spPr>
        <p:txBody>
          <a:bodyPr>
            <a:normAutofit/>
          </a:bodyPr>
          <a:lstStyle/>
          <a:p>
            <a:r>
              <a:rPr lang="en-GB" sz="3200" dirty="0" smtClean="0"/>
              <a:t>What </a:t>
            </a:r>
            <a:r>
              <a:rPr lang="en-GB" sz="3200" dirty="0" smtClean="0">
                <a:solidFill>
                  <a:srgbClr val="FF0000"/>
                </a:solidFill>
              </a:rPr>
              <a:t>was</a:t>
            </a:r>
            <a:r>
              <a:rPr lang="en-GB" sz="3200" dirty="0" smtClean="0"/>
              <a:t> the date </a:t>
            </a:r>
            <a:r>
              <a:rPr lang="en-GB" sz="3200" dirty="0" smtClean="0">
                <a:solidFill>
                  <a:srgbClr val="FF0000"/>
                </a:solidFill>
              </a:rPr>
              <a:t>yesterday</a:t>
            </a:r>
            <a:r>
              <a:rPr lang="en-GB" sz="3200" dirty="0" smtClean="0"/>
              <a:t>?</a:t>
            </a:r>
          </a:p>
          <a:p>
            <a:r>
              <a:rPr lang="en-GB" sz="3200" dirty="0" smtClean="0"/>
              <a:t>The eighth of November</a:t>
            </a:r>
          </a:p>
          <a:p>
            <a:r>
              <a:rPr lang="en-GB" sz="3200" dirty="0" smtClean="0"/>
              <a:t>8</a:t>
            </a:r>
            <a:r>
              <a:rPr lang="en-GB" sz="3200" baseline="30000" dirty="0" smtClean="0"/>
              <a:t>th</a:t>
            </a:r>
            <a:r>
              <a:rPr lang="en-GB" sz="3200" dirty="0" smtClean="0"/>
              <a:t> Nov</a:t>
            </a:r>
          </a:p>
        </p:txBody>
      </p:sp>
      <p:sp>
        <p:nvSpPr>
          <p:cNvPr id="4" name="Rectangle 3"/>
          <p:cNvSpPr/>
          <p:nvPr/>
        </p:nvSpPr>
        <p:spPr>
          <a:xfrm>
            <a:off x="636104" y="310099"/>
            <a:ext cx="43016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What’</a:t>
            </a:r>
            <a:r>
              <a:rPr lang="en-GB" sz="3200" dirty="0" smtClean="0">
                <a:solidFill>
                  <a:srgbClr val="FF0000"/>
                </a:solidFill>
              </a:rPr>
              <a:t>s</a:t>
            </a:r>
            <a:r>
              <a:rPr lang="en-GB" sz="3200" dirty="0" smtClean="0"/>
              <a:t> </a:t>
            </a:r>
            <a:r>
              <a:rPr lang="en-GB" sz="3200" dirty="0"/>
              <a:t>the date </a:t>
            </a:r>
            <a:r>
              <a:rPr lang="en-GB" sz="3200" dirty="0">
                <a:solidFill>
                  <a:srgbClr val="FF0000"/>
                </a:solidFill>
              </a:rPr>
              <a:t>today</a:t>
            </a:r>
            <a:r>
              <a:rPr lang="en-GB" sz="3200" dirty="0"/>
              <a:t>?</a:t>
            </a:r>
            <a:br>
              <a:rPr lang="en-GB" sz="3200" dirty="0"/>
            </a:br>
            <a:r>
              <a:rPr lang="en-GB" sz="3200" dirty="0" smtClean="0"/>
              <a:t>9/11/2021</a:t>
            </a:r>
          </a:p>
          <a:p>
            <a:r>
              <a:rPr lang="en-GB" sz="3200" dirty="0" smtClean="0"/>
              <a:t>The ninth of November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537725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Check HW-punctuation &amp;capital letter</a:t>
            </a:r>
          </a:p>
          <a:p>
            <a:pPr algn="l"/>
            <a:r>
              <a:rPr lang="en-GB" u="sng" dirty="0">
                <a:hlinkClick r:id="rId2"/>
              </a:rPr>
              <a:t>https://www.liveworksheets.com/worksheets/en/English_as_a_Second_Language_</a:t>
            </a:r>
            <a:r>
              <a:rPr lang="en-GB" dirty="0">
                <a:hlinkClick r:id="rId2"/>
              </a:rPr>
              <a:t>(ESL)/</a:t>
            </a:r>
            <a:r>
              <a:rPr lang="en-GB" dirty="0" smtClean="0">
                <a:hlinkClick r:id="rId2"/>
              </a:rPr>
              <a:t>Capital_Letters/Capitalization_and_Puncuation_bx1495619cx</a:t>
            </a: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Read a text an answer the questions</a:t>
            </a:r>
            <a:endParaRPr lang="en-GB" dirty="0"/>
          </a:p>
          <a:p>
            <a:pPr algn="l"/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://www.liveworksheets.com/worksheets/en/English_as_a_Second_Language_(ESL)/</a:t>
            </a:r>
            <a:r>
              <a:rPr lang="en-GB" dirty="0" smtClean="0">
                <a:hlinkClick r:id="rId3"/>
              </a:rPr>
              <a:t>Reading_comprehension/Health_and_Exercise_Reading_ei504004ng</a:t>
            </a: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Write a text about healthy living</a:t>
            </a:r>
          </a:p>
          <a:p>
            <a:pPr algn="l"/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Recap </a:t>
            </a:r>
            <a:r>
              <a:rPr lang="en-GB" dirty="0" smtClean="0"/>
              <a:t>types of the text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practise writing E1-2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421" y="339015"/>
            <a:ext cx="4897281" cy="3721209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E2</a:t>
            </a:r>
          </a:p>
          <a:p>
            <a:pPr marL="0" indent="0">
              <a:buNone/>
            </a:pPr>
            <a:r>
              <a:rPr lang="en-GB" dirty="0" smtClean="0"/>
              <a:t>You </a:t>
            </a:r>
            <a:r>
              <a:rPr lang="en-GB" dirty="0"/>
              <a:t>lost 10kg last year. Write a letter to your friend about your life. </a:t>
            </a:r>
          </a:p>
          <a:p>
            <a:pPr marL="342900" indent="-342900"/>
            <a:r>
              <a:rPr lang="en-GB" dirty="0"/>
              <a:t>How you lost weight</a:t>
            </a:r>
          </a:p>
          <a:p>
            <a:pPr marL="342900" indent="-342900"/>
            <a:r>
              <a:rPr lang="en-GB" dirty="0"/>
              <a:t>What you do to stay healthy</a:t>
            </a:r>
          </a:p>
          <a:p>
            <a:pPr marL="342900" indent="-342900"/>
            <a:r>
              <a:rPr lang="en-GB" dirty="0"/>
              <a:t>Advise him/her about how to stay healthy)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dirty="0"/>
              <a:t>50 words)(use linking words and adjectives)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059978" y="357447"/>
            <a:ext cx="5669280" cy="31085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E1</a:t>
            </a:r>
          </a:p>
          <a:p>
            <a:r>
              <a:rPr lang="en-GB" sz="2800" dirty="0" smtClean="0"/>
              <a:t>Write </a:t>
            </a:r>
            <a:r>
              <a:rPr lang="en-GB" sz="2800" dirty="0"/>
              <a:t>a letter to your friend about your life.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What </a:t>
            </a:r>
            <a:r>
              <a:rPr lang="en-GB" sz="2800" dirty="0"/>
              <a:t>you do to stay </a:t>
            </a:r>
            <a:r>
              <a:rPr lang="en-GB" sz="2800" dirty="0" smtClean="0"/>
              <a:t>healthy(2 sentences)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Advise him/her about how to stay </a:t>
            </a:r>
            <a:r>
              <a:rPr lang="en-GB" sz="2800" dirty="0" smtClean="0"/>
              <a:t>healthy. (2 sentences)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05393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734" y="954157"/>
            <a:ext cx="11051651" cy="5147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Type </a:t>
            </a:r>
            <a:r>
              <a:rPr lang="en-GB" dirty="0" smtClean="0"/>
              <a:t>of texts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wordwall.net/resource/14848623/types-of-texts-e3-esol-reading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wordwall.net/resource/6561702/esol/types-of-text</a:t>
            </a:r>
            <a:endParaRPr lang="en-GB" dirty="0" smtClean="0">
              <a:hlinkClick r:id="rId2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9614" y="182880"/>
            <a:ext cx="1069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Texts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724870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734" y="954157"/>
            <a:ext cx="11051651" cy="5147385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Writing E2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esbuk.org/web/app/uploads/2019/03/Entry-2-Writing-Sample-Paper-5-CA-v1-Nov18.pdf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Listening-Medicine E2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https://www.liveworksheets.com/worksheets/en/English_as_a_Second_Language_(ESL)/</a:t>
            </a:r>
            <a:r>
              <a:rPr lang="en-GB" dirty="0" smtClean="0">
                <a:hlinkClick r:id="rId3"/>
              </a:rPr>
              <a:t>Listening_comprehension/Health_Problems_and_Remedies_zm1734699iy</a:t>
            </a:r>
            <a:endParaRPr lang="en-GB" dirty="0" smtClean="0"/>
          </a:p>
          <a:p>
            <a:r>
              <a:rPr lang="en-GB" dirty="0" smtClean="0"/>
              <a:t>spelling-health –E2/1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4"/>
              </a:rPr>
              <a:t>https://www.liveworksheets.com/worksheets/en/English_as_a_Second_Language_(ESL)/Listening_comprehension/Health_(Form_2_Unit_9_-_English_Pulse_2)_mt2059342xb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64924" y="203127"/>
            <a:ext cx="10743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Homework-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63052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6414</TotalTime>
  <Words>227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               </vt:lpstr>
      <vt:lpstr>                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332</cp:revision>
  <dcterms:created xsi:type="dcterms:W3CDTF">2021-05-21T00:07:32Z</dcterms:created>
  <dcterms:modified xsi:type="dcterms:W3CDTF">2021-11-11T00:28:40Z</dcterms:modified>
</cp:coreProperties>
</file>