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07" r:id="rId3"/>
    <p:sldId id="308" r:id="rId4"/>
    <p:sldId id="309" r:id="rId5"/>
    <p:sldId id="310" r:id="rId6"/>
    <p:sldId id="31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lgateway.islington.gov.uk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clgateway.islington.gov.uk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184373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How to log on </a:t>
            </a:r>
            <a:r>
              <a:rPr lang="en-GB" dirty="0"/>
              <a:t>M</a:t>
            </a:r>
            <a:r>
              <a:rPr lang="en-GB" dirty="0" smtClean="0"/>
              <a:t>oodle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18437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92811" cy="658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1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184373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hlinkClick r:id="rId2"/>
              </a:rPr>
              <a:t>https://aclgateway.islington.gov.uk</a:t>
            </a:r>
            <a:r>
              <a:rPr lang="en-GB" sz="4000" dirty="0" smtClean="0">
                <a:hlinkClick r:id="rId2"/>
              </a:rPr>
              <a:t>/</a:t>
            </a:r>
            <a:endParaRPr lang="en-GB" sz="4000" dirty="0" smtClean="0"/>
          </a:p>
          <a:p>
            <a:pPr algn="l"/>
            <a:endParaRPr lang="en-GB" dirty="0"/>
          </a:p>
          <a:p>
            <a:pPr algn="l"/>
            <a:r>
              <a:rPr lang="en-GB" smtClean="0"/>
              <a:t>Moodle website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7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326003"/>
            <a:ext cx="10047798" cy="5891917"/>
          </a:xfrm>
        </p:spPr>
        <p:txBody>
          <a:bodyPr>
            <a:normAutofit lnSpcReduction="10000"/>
          </a:bodyPr>
          <a:lstStyle/>
          <a:p>
            <a:pPr algn="l"/>
            <a:r>
              <a:rPr lang="en-GB" sz="4000" dirty="0">
                <a:hlinkClick r:id="rId2"/>
              </a:rPr>
              <a:t>https://aclgateway.islington.gov.uk/</a:t>
            </a:r>
            <a:endParaRPr lang="en-GB" sz="4000" dirty="0"/>
          </a:p>
          <a:p>
            <a:pPr algn="l"/>
            <a:endParaRPr lang="en-GB" sz="4000" u="sng" dirty="0" smtClean="0"/>
          </a:p>
          <a:p>
            <a:pPr algn="l"/>
            <a:r>
              <a:rPr lang="en-GB" sz="4000" u="sng" dirty="0" smtClean="0"/>
              <a:t>How to log on </a:t>
            </a:r>
            <a:r>
              <a:rPr lang="en-GB" sz="4000" u="sng" dirty="0" smtClean="0"/>
              <a:t>Moodle</a:t>
            </a:r>
            <a:r>
              <a:rPr lang="en-GB" sz="4000" u="sng" dirty="0" smtClean="0"/>
              <a:t>?</a:t>
            </a:r>
          </a:p>
          <a:p>
            <a:pPr algn="l"/>
            <a:endParaRPr lang="en-GB" sz="4000" u="sng" dirty="0" smtClean="0"/>
          </a:p>
          <a:p>
            <a:pPr algn="l"/>
            <a:r>
              <a:rPr lang="en-GB" sz="4000" u="sng" dirty="0" smtClean="0"/>
              <a:t>Username</a:t>
            </a:r>
            <a:r>
              <a:rPr lang="en-GB" sz="4000" dirty="0" smtClean="0"/>
              <a:t>:21</a:t>
            </a:r>
            <a:r>
              <a:rPr lang="en-GB" sz="4000" dirty="0" smtClean="0">
                <a:solidFill>
                  <a:srgbClr val="0070C0"/>
                </a:solidFill>
              </a:rPr>
              <a:t>yourname</a:t>
            </a:r>
            <a:r>
              <a:rPr lang="en-GB" sz="4000" dirty="0" smtClean="0">
                <a:solidFill>
                  <a:srgbClr val="FF0000"/>
                </a:solidFill>
              </a:rPr>
              <a:t>yoursurname</a:t>
            </a:r>
          </a:p>
          <a:p>
            <a:pPr algn="l"/>
            <a:r>
              <a:rPr lang="en-GB" sz="4000" dirty="0" smtClean="0">
                <a:solidFill>
                  <a:srgbClr val="FF0000"/>
                </a:solidFill>
              </a:rPr>
              <a:t>(No capital letter)</a:t>
            </a:r>
          </a:p>
          <a:p>
            <a:pPr algn="l"/>
            <a:r>
              <a:rPr lang="en-GB" sz="4000" dirty="0" smtClean="0"/>
              <a:t>Username:21</a:t>
            </a:r>
            <a:r>
              <a:rPr lang="en-GB" sz="4000" dirty="0" smtClean="0">
                <a:solidFill>
                  <a:srgbClr val="FF0000"/>
                </a:solidFill>
              </a:rPr>
              <a:t>name</a:t>
            </a:r>
            <a:r>
              <a:rPr lang="en-GB" sz="4000" dirty="0" smtClean="0">
                <a:solidFill>
                  <a:srgbClr val="0070C0"/>
                </a:solidFill>
              </a:rPr>
              <a:t>middlename</a:t>
            </a:r>
            <a:r>
              <a:rPr lang="en-GB" sz="4000" dirty="0" smtClean="0"/>
              <a:t>surname</a:t>
            </a:r>
          </a:p>
          <a:p>
            <a:pPr algn="l"/>
            <a:endParaRPr lang="en-GB" sz="4000" dirty="0" smtClean="0"/>
          </a:p>
          <a:p>
            <a:pPr algn="l"/>
            <a:r>
              <a:rPr lang="en-GB" sz="4000" u="sng" dirty="0" smtClean="0"/>
              <a:t>Password</a:t>
            </a:r>
            <a:r>
              <a:rPr lang="en-GB" sz="4000" dirty="0" smtClean="0"/>
              <a:t>:Welcome#1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441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18437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92811" cy="6583681"/>
          </a:xfrm>
          <a:prstGeom prst="rect">
            <a:avLst/>
          </a:prstGeom>
        </p:spPr>
      </p:pic>
      <p:sp>
        <p:nvSpPr>
          <p:cNvPr id="5" name="Up Arrow 4"/>
          <p:cNvSpPr/>
          <p:nvPr/>
        </p:nvSpPr>
        <p:spPr>
          <a:xfrm>
            <a:off x="11139777" y="1073426"/>
            <a:ext cx="612251" cy="109728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42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24" y="114867"/>
            <a:ext cx="12490897" cy="663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97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4949</TotalTime>
  <Words>125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             </vt:lpstr>
      <vt:lpstr>                </vt:lpstr>
      <vt:lpstr>                </vt:lpstr>
      <vt:lpstr>                </vt:lpstr>
      <vt:lpstr>                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214</cp:revision>
  <dcterms:created xsi:type="dcterms:W3CDTF">2021-05-21T00:07:32Z</dcterms:created>
  <dcterms:modified xsi:type="dcterms:W3CDTF">2021-09-27T21:22:38Z</dcterms:modified>
</cp:coreProperties>
</file>