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4"/>
  </p:sldMasterIdLst>
  <p:notesMasterIdLst>
    <p:notesMasterId r:id="rId18"/>
  </p:notesMasterIdLst>
  <p:sldIdLst>
    <p:sldId id="271" r:id="rId5"/>
    <p:sldId id="285" r:id="rId6"/>
    <p:sldId id="277" r:id="rId7"/>
    <p:sldId id="278" r:id="rId8"/>
    <p:sldId id="279" r:id="rId9"/>
    <p:sldId id="280" r:id="rId10"/>
    <p:sldId id="281" r:id="rId11"/>
    <p:sldId id="282" r:id="rId12"/>
    <p:sldId id="288" r:id="rId13"/>
    <p:sldId id="286" r:id="rId14"/>
    <p:sldId id="273" r:id="rId15"/>
    <p:sldId id="274" r:id="rId16"/>
    <p:sldId id="287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4F9FB27-DBDA-E498-D3D0-616DA0EC9AFB}" v="104" dt="2022-01-22T15:38:15.011"/>
    <p1510:client id="{8095078B-6D7D-8443-93AB-B1176ABACF9E}" v="23" dt="2022-01-24T10:55:52.80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7513" autoAdjust="0"/>
  </p:normalViewPr>
  <p:slideViewPr>
    <p:cSldViewPr>
      <p:cViewPr varScale="1">
        <p:scale>
          <a:sx n="72" d="100"/>
          <a:sy n="72" d="100"/>
        </p:scale>
        <p:origin x="917" y="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microsoft.com/office/2015/10/relationships/revisionInfo" Target="revisionInfo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microsoft.com/office/2016/11/relationships/changesInfo" Target="changesInfos/changesInfo1.xml"/><Relationship Id="rId10" Type="http://schemas.openxmlformats.org/officeDocument/2006/relationships/slide" Target="slides/slide6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ulie" userId="09480c21-a792-4f35-9038-0a976c15d73e" providerId="ADAL" clId="{9ADB5F8C-0B0D-4DCD-B13E-C82702B4236A}"/>
    <pc:docChg chg="custSel modSld">
      <pc:chgData name="Julie" userId="09480c21-a792-4f35-9038-0a976c15d73e" providerId="ADAL" clId="{9ADB5F8C-0B0D-4DCD-B13E-C82702B4236A}" dt="2020-10-19T19:30:07.831" v="11" actId="732"/>
      <pc:docMkLst>
        <pc:docMk/>
      </pc:docMkLst>
      <pc:sldChg chg="modSp mod">
        <pc:chgData name="Julie" userId="09480c21-a792-4f35-9038-0a976c15d73e" providerId="ADAL" clId="{9ADB5F8C-0B0D-4DCD-B13E-C82702B4236A}" dt="2020-10-19T19:27:46.092" v="7" actId="20577"/>
        <pc:sldMkLst>
          <pc:docMk/>
          <pc:sldMk cId="64375732" sldId="258"/>
        </pc:sldMkLst>
        <pc:spChg chg="mod">
          <ac:chgData name="Julie" userId="09480c21-a792-4f35-9038-0a976c15d73e" providerId="ADAL" clId="{9ADB5F8C-0B0D-4DCD-B13E-C82702B4236A}" dt="2020-10-19T19:27:46.092" v="7" actId="20577"/>
          <ac:spMkLst>
            <pc:docMk/>
            <pc:sldMk cId="64375732" sldId="258"/>
            <ac:spMk id="3" creationId="{00000000-0000-0000-0000-000000000000}"/>
          </ac:spMkLst>
        </pc:spChg>
      </pc:sldChg>
      <pc:sldChg chg="modSp mod">
        <pc:chgData name="Julie" userId="09480c21-a792-4f35-9038-0a976c15d73e" providerId="ADAL" clId="{9ADB5F8C-0B0D-4DCD-B13E-C82702B4236A}" dt="2020-10-19T19:27:37.780" v="3" actId="6549"/>
        <pc:sldMkLst>
          <pc:docMk/>
          <pc:sldMk cId="2524683173" sldId="262"/>
        </pc:sldMkLst>
        <pc:spChg chg="mod">
          <ac:chgData name="Julie" userId="09480c21-a792-4f35-9038-0a976c15d73e" providerId="ADAL" clId="{9ADB5F8C-0B0D-4DCD-B13E-C82702B4236A}" dt="2020-10-19T19:27:37.780" v="3" actId="6549"/>
          <ac:spMkLst>
            <pc:docMk/>
            <pc:sldMk cId="2524683173" sldId="262"/>
            <ac:spMk id="4" creationId="{00000000-0000-0000-0000-000000000000}"/>
          </ac:spMkLst>
        </pc:spChg>
      </pc:sldChg>
      <pc:sldChg chg="addSp delSp modSp mod">
        <pc:chgData name="Julie" userId="09480c21-a792-4f35-9038-0a976c15d73e" providerId="ADAL" clId="{9ADB5F8C-0B0D-4DCD-B13E-C82702B4236A}" dt="2020-10-19T19:30:07.831" v="11" actId="732"/>
        <pc:sldMkLst>
          <pc:docMk/>
          <pc:sldMk cId="3698438696" sldId="265"/>
        </pc:sldMkLst>
        <pc:spChg chg="del">
          <ac:chgData name="Julie" userId="09480c21-a792-4f35-9038-0a976c15d73e" providerId="ADAL" clId="{9ADB5F8C-0B0D-4DCD-B13E-C82702B4236A}" dt="2020-10-19T19:29:40.368" v="9" actId="22"/>
          <ac:spMkLst>
            <pc:docMk/>
            <pc:sldMk cId="3698438696" sldId="265"/>
            <ac:spMk id="3" creationId="{00000000-0000-0000-0000-000000000000}"/>
          </ac:spMkLst>
        </pc:spChg>
        <pc:picChg chg="add mod ord modCrop">
          <ac:chgData name="Julie" userId="09480c21-a792-4f35-9038-0a976c15d73e" providerId="ADAL" clId="{9ADB5F8C-0B0D-4DCD-B13E-C82702B4236A}" dt="2020-10-19T19:30:07.831" v="11" actId="732"/>
          <ac:picMkLst>
            <pc:docMk/>
            <pc:sldMk cId="3698438696" sldId="265"/>
            <ac:picMk id="5" creationId="{68799923-C23A-4BBE-920B-65BC37DA5C38}"/>
          </ac:picMkLst>
        </pc:picChg>
        <pc:picChg chg="del">
          <ac:chgData name="Julie" userId="09480c21-a792-4f35-9038-0a976c15d73e" providerId="ADAL" clId="{9ADB5F8C-0B0D-4DCD-B13E-C82702B4236A}" dt="2020-10-19T19:28:03.127" v="8" actId="478"/>
          <ac:picMkLst>
            <pc:docMk/>
            <pc:sldMk cId="3698438696" sldId="265"/>
            <ac:picMk id="6" creationId="{00000000-0000-0000-0000-000000000000}"/>
          </ac:picMkLst>
        </pc:picChg>
      </pc:sldChg>
    </pc:docChg>
  </pc:docChgLst>
  <pc:docChgLst>
    <pc:chgData name="Robinson, Julie" userId="S::julie.robinson@islington.gov.uk::09480c21-a792-4f35-9038-0a976c15d73e" providerId="AD" clId="Web-{14F9FB27-DBDA-E498-D3D0-616DA0EC9AFB}"/>
    <pc:docChg chg="addSld delSld modSld sldOrd">
      <pc:chgData name="Robinson, Julie" userId="S::julie.robinson@islington.gov.uk::09480c21-a792-4f35-9038-0a976c15d73e" providerId="AD" clId="Web-{14F9FB27-DBDA-E498-D3D0-616DA0EC9AFB}" dt="2022-01-22T15:38:14.777" v="99" actId="20577"/>
      <pc:docMkLst>
        <pc:docMk/>
      </pc:docMkLst>
      <pc:sldChg chg="addSp delSp modSp delAnim">
        <pc:chgData name="Robinson, Julie" userId="S::julie.robinson@islington.gov.uk::09480c21-a792-4f35-9038-0a976c15d73e" providerId="AD" clId="Web-{14F9FB27-DBDA-E498-D3D0-616DA0EC9AFB}" dt="2022-01-22T15:35:32.100" v="9" actId="14100"/>
        <pc:sldMkLst>
          <pc:docMk/>
          <pc:sldMk cId="2462182971" sldId="271"/>
        </pc:sldMkLst>
        <pc:spChg chg="mod">
          <ac:chgData name="Robinson, Julie" userId="S::julie.robinson@islington.gov.uk::09480c21-a792-4f35-9038-0a976c15d73e" providerId="AD" clId="Web-{14F9FB27-DBDA-E498-D3D0-616DA0EC9AFB}" dt="2022-01-22T15:35:32.100" v="9" actId="14100"/>
          <ac:spMkLst>
            <pc:docMk/>
            <pc:sldMk cId="2462182971" sldId="271"/>
            <ac:spMk id="2" creationId="{00000000-0000-0000-0000-000000000000}"/>
          </ac:spMkLst>
        </pc:spChg>
        <pc:spChg chg="del">
          <ac:chgData name="Robinson, Julie" userId="S::julie.robinson@islington.gov.uk::09480c21-a792-4f35-9038-0a976c15d73e" providerId="AD" clId="Web-{14F9FB27-DBDA-E498-D3D0-616DA0EC9AFB}" dt="2022-01-22T15:35:18.366" v="4"/>
          <ac:spMkLst>
            <pc:docMk/>
            <pc:sldMk cId="2462182971" sldId="271"/>
            <ac:spMk id="3" creationId="{00000000-0000-0000-0000-000000000000}"/>
          </ac:spMkLst>
        </pc:spChg>
        <pc:spChg chg="add mod">
          <ac:chgData name="Robinson, Julie" userId="S::julie.robinson@islington.gov.uk::09480c21-a792-4f35-9038-0a976c15d73e" providerId="AD" clId="Web-{14F9FB27-DBDA-E498-D3D0-616DA0EC9AFB}" dt="2022-01-22T15:35:18.366" v="4"/>
          <ac:spMkLst>
            <pc:docMk/>
            <pc:sldMk cId="2462182971" sldId="271"/>
            <ac:spMk id="5" creationId="{4FE1B9E3-8B40-425D-B546-2347FB4A385F}"/>
          </ac:spMkLst>
        </pc:spChg>
      </pc:sldChg>
      <pc:sldChg chg="modSp">
        <pc:chgData name="Robinson, Julie" userId="S::julie.robinson@islington.gov.uk::09480c21-a792-4f35-9038-0a976c15d73e" providerId="AD" clId="Web-{14F9FB27-DBDA-E498-D3D0-616DA0EC9AFB}" dt="2022-01-22T15:36:27.649" v="55" actId="20577"/>
        <pc:sldMkLst>
          <pc:docMk/>
          <pc:sldMk cId="1733733243" sldId="273"/>
        </pc:sldMkLst>
        <pc:spChg chg="mod">
          <ac:chgData name="Robinson, Julie" userId="S::julie.robinson@islington.gov.uk::09480c21-a792-4f35-9038-0a976c15d73e" providerId="AD" clId="Web-{14F9FB27-DBDA-E498-D3D0-616DA0EC9AFB}" dt="2022-01-22T15:36:27.649" v="55" actId="20577"/>
          <ac:spMkLst>
            <pc:docMk/>
            <pc:sldMk cId="1733733243" sldId="273"/>
            <ac:spMk id="24579" creationId="{00000000-0000-0000-0000-000000000000}"/>
          </ac:spMkLst>
        </pc:spChg>
      </pc:sldChg>
      <pc:sldChg chg="del">
        <pc:chgData name="Robinson, Julie" userId="S::julie.robinson@islington.gov.uk::09480c21-a792-4f35-9038-0a976c15d73e" providerId="AD" clId="Web-{14F9FB27-DBDA-E498-D3D0-616DA0EC9AFB}" dt="2022-01-22T15:35:02.850" v="0"/>
        <pc:sldMkLst>
          <pc:docMk/>
          <pc:sldMk cId="1866731574" sldId="284"/>
        </pc:sldMkLst>
      </pc:sldChg>
      <pc:sldChg chg="modSp add ord replId">
        <pc:chgData name="Robinson, Julie" userId="S::julie.robinson@islington.gov.uk::09480c21-a792-4f35-9038-0a976c15d73e" providerId="AD" clId="Web-{14F9FB27-DBDA-E498-D3D0-616DA0EC9AFB}" dt="2022-01-22T15:38:14.777" v="99" actId="20577"/>
        <pc:sldMkLst>
          <pc:docMk/>
          <pc:sldMk cId="4055153048" sldId="288"/>
        </pc:sldMkLst>
        <pc:spChg chg="mod">
          <ac:chgData name="Robinson, Julie" userId="S::julie.robinson@islington.gov.uk::09480c21-a792-4f35-9038-0a976c15d73e" providerId="AD" clId="Web-{14F9FB27-DBDA-E498-D3D0-616DA0EC9AFB}" dt="2022-01-22T15:37:19.416" v="61" actId="20577"/>
          <ac:spMkLst>
            <pc:docMk/>
            <pc:sldMk cId="4055153048" sldId="288"/>
            <ac:spMk id="27650" creationId="{00000000-0000-0000-0000-000000000000}"/>
          </ac:spMkLst>
        </pc:spChg>
        <pc:spChg chg="mod">
          <ac:chgData name="Robinson, Julie" userId="S::julie.robinson@islington.gov.uk::09480c21-a792-4f35-9038-0a976c15d73e" providerId="AD" clId="Web-{14F9FB27-DBDA-E498-D3D0-616DA0EC9AFB}" dt="2022-01-22T15:38:14.777" v="99" actId="20577"/>
          <ac:spMkLst>
            <pc:docMk/>
            <pc:sldMk cId="4055153048" sldId="288"/>
            <ac:spMk id="27651" creationId="{00000000-0000-0000-0000-000000000000}"/>
          </ac:spMkLst>
        </pc:spChg>
      </pc:sldChg>
    </pc:docChg>
  </pc:docChgLst>
  <pc:docChgLst>
    <pc:chgData name="Robinson, Julie" userId="S::julie.robinson@islington.gov.uk::09480c21-a792-4f35-9038-0a976c15d73e" providerId="AD" clId="Web-{8095078B-6D7D-8443-93AB-B1176ABACF9E}"/>
    <pc:docChg chg="modSld">
      <pc:chgData name="Robinson, Julie" userId="S::julie.robinson@islington.gov.uk::09480c21-a792-4f35-9038-0a976c15d73e" providerId="AD" clId="Web-{8095078B-6D7D-8443-93AB-B1176ABACF9E}" dt="2022-01-24T10:55:52.808" v="22" actId="20577"/>
      <pc:docMkLst>
        <pc:docMk/>
      </pc:docMkLst>
      <pc:sldChg chg="modSp">
        <pc:chgData name="Robinson, Julie" userId="S::julie.robinson@islington.gov.uk::09480c21-a792-4f35-9038-0a976c15d73e" providerId="AD" clId="Web-{8095078B-6D7D-8443-93AB-B1176ABACF9E}" dt="2022-01-24T10:47:24.422" v="2" actId="20577"/>
        <pc:sldMkLst>
          <pc:docMk/>
          <pc:sldMk cId="3950387872" sldId="274"/>
        </pc:sldMkLst>
        <pc:spChg chg="mod">
          <ac:chgData name="Robinson, Julie" userId="S::julie.robinson@islington.gov.uk::09480c21-a792-4f35-9038-0a976c15d73e" providerId="AD" clId="Web-{8095078B-6D7D-8443-93AB-B1176ABACF9E}" dt="2022-01-24T10:47:24.422" v="2" actId="20577"/>
          <ac:spMkLst>
            <pc:docMk/>
            <pc:sldMk cId="3950387872" sldId="274"/>
            <ac:spMk id="25603" creationId="{00000000-0000-0000-0000-000000000000}"/>
          </ac:spMkLst>
        </pc:spChg>
      </pc:sldChg>
      <pc:sldChg chg="modSp">
        <pc:chgData name="Robinson, Julie" userId="S::julie.robinson@islington.gov.uk::09480c21-a792-4f35-9038-0a976c15d73e" providerId="AD" clId="Web-{8095078B-6D7D-8443-93AB-B1176ABACF9E}" dt="2022-01-24T10:55:52.808" v="22" actId="20577"/>
        <pc:sldMkLst>
          <pc:docMk/>
          <pc:sldMk cId="604948734" sldId="282"/>
        </pc:sldMkLst>
        <pc:spChg chg="mod">
          <ac:chgData name="Robinson, Julie" userId="S::julie.robinson@islington.gov.uk::09480c21-a792-4f35-9038-0a976c15d73e" providerId="AD" clId="Web-{8095078B-6D7D-8443-93AB-B1176ABACF9E}" dt="2022-01-24T10:55:52.808" v="22" actId="20577"/>
          <ac:spMkLst>
            <pc:docMk/>
            <pc:sldMk cId="604948734" sldId="282"/>
            <ac:spMk id="9219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41A85F5-F625-43FE-A34C-8DF815FADA52}" type="datetimeFigureOut">
              <a:rPr lang="en-GB" smtClean="0"/>
              <a:t>24/01/2022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450FFDE-A21B-4A02-839C-E790BC5BAEB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430153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Image Placeholder 1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5" name="Notes Placeholder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 altLang="en-US">
              <a:ea typeface="ＭＳ Ｐゴシック" panose="020B0600070205080204" pitchFamily="34" charset="-128"/>
            </a:endParaRPr>
          </a:p>
        </p:txBody>
      </p:sp>
      <p:sp>
        <p:nvSpPr>
          <p:cNvPr id="8196" name="Date Placeholder 3"/>
          <p:cNvSpPr>
            <a:spLocks noGrp="1"/>
          </p:cNvSpPr>
          <p:nvPr>
            <p:ph type="dt" sz="quarter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1200">
                <a:latin typeface="Lucida Grande" pitchFamily="-28" charset="0"/>
              </a:rPr>
              <a:t>04 January 2013</a:t>
            </a:r>
          </a:p>
        </p:txBody>
      </p:sp>
      <p:sp>
        <p:nvSpPr>
          <p:cNvPr id="8197" name="Footer Placeholder 4"/>
          <p:cNvSpPr>
            <a:spLocks noGrp="1"/>
          </p:cNvSpPr>
          <p:nvPr>
            <p:ph type="ftr" sz="quarter" idx="4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1200">
                <a:latin typeface="Lucida Grande" pitchFamily="-28" charset="0"/>
              </a:rPr>
              <a:t>Page</a:t>
            </a:r>
          </a:p>
        </p:txBody>
      </p:sp>
      <p:sp>
        <p:nvSpPr>
          <p:cNvPr id="8198" name="Slide Number Placeholder 5"/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08EDC118-F98B-40B2-B7F4-10ADDA8FA4A6}" type="slidenum">
              <a:rPr lang="en-US" altLang="en-US" sz="1200" smtClean="0">
                <a:latin typeface="Lucida Grande" pitchFamily="-28" charset="0"/>
              </a:rPr>
              <a:pPr/>
              <a:t>2</a:t>
            </a:fld>
            <a:endParaRPr lang="en-US" altLang="en-US" sz="1200">
              <a:latin typeface="Lucida Grande" pitchFamily="-2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64684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5E7D8-E941-4598-892A-EA881E5CE871}" type="datetimeFigureOut">
              <a:rPr lang="en-GB" smtClean="0"/>
              <a:t>24/01/2022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8F0F6A-55F4-45D9-BAE0-1D2A7F1F7094}" type="slidenum">
              <a:rPr lang="en-GB" smtClean="0"/>
              <a:t>‹#›</a:t>
            </a:fld>
            <a:endParaRPr lang="en-GB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5E7D8-E941-4598-892A-EA881E5CE871}" type="datetimeFigureOut">
              <a:rPr lang="en-GB" smtClean="0"/>
              <a:t>24/01/2022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8F0F6A-55F4-45D9-BAE0-1D2A7F1F7094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5E7D8-E941-4598-892A-EA881E5CE871}" type="datetimeFigureOut">
              <a:rPr lang="en-GB" smtClean="0"/>
              <a:t>24/01/2022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8F0F6A-55F4-45D9-BAE0-1D2A7F1F7094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5E7D8-E941-4598-892A-EA881E5CE871}" type="datetimeFigureOut">
              <a:rPr lang="en-GB" smtClean="0"/>
              <a:t>24/01/2022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8F0F6A-55F4-45D9-BAE0-1D2A7F1F7094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5E7D8-E941-4598-892A-EA881E5CE871}" type="datetimeFigureOut">
              <a:rPr lang="en-GB" smtClean="0"/>
              <a:t>24/01/2022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8F0F6A-55F4-45D9-BAE0-1D2A7F1F7094}" type="slidenum">
              <a:rPr lang="en-GB" smtClean="0"/>
              <a:t>‹#›</a:t>
            </a:fld>
            <a:endParaRPr lang="en-GB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5E7D8-E941-4598-892A-EA881E5CE871}" type="datetimeFigureOut">
              <a:rPr lang="en-GB" smtClean="0"/>
              <a:t>24/01/2022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8F0F6A-55F4-45D9-BAE0-1D2A7F1F7094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5E7D8-E941-4598-892A-EA881E5CE871}" type="datetimeFigureOut">
              <a:rPr lang="en-GB" smtClean="0"/>
              <a:t>24/01/2022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8F0F6A-55F4-45D9-BAE0-1D2A7F1F7094}" type="slidenum">
              <a:rPr lang="en-GB" smtClean="0"/>
              <a:t>‹#›</a:t>
            </a:fld>
            <a:endParaRPr lang="en-GB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5E7D8-E941-4598-892A-EA881E5CE871}" type="datetimeFigureOut">
              <a:rPr lang="en-GB" smtClean="0"/>
              <a:t>24/01/2022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8F0F6A-55F4-45D9-BAE0-1D2A7F1F7094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5E7D8-E941-4598-892A-EA881E5CE871}" type="datetimeFigureOut">
              <a:rPr lang="en-GB" smtClean="0"/>
              <a:t>24/01/2022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8F0F6A-55F4-45D9-BAE0-1D2A7F1F7094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5E7D8-E941-4598-892A-EA881E5CE871}" type="datetimeFigureOut">
              <a:rPr lang="en-GB" smtClean="0"/>
              <a:t>24/01/2022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8F0F6A-55F4-45D9-BAE0-1D2A7F1F7094}" type="slidenum">
              <a:rPr lang="en-GB" smtClean="0"/>
              <a:t>‹#›</a:t>
            </a:fld>
            <a:endParaRPr lang="en-GB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5E7D8-E941-4598-892A-EA881E5CE871}" type="datetimeFigureOut">
              <a:rPr lang="en-GB" smtClean="0"/>
              <a:t>24/01/2022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8F0F6A-55F4-45D9-BAE0-1D2A7F1F7094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9F45E7D8-E941-4598-892A-EA881E5CE871}" type="datetimeFigureOut">
              <a:rPr lang="en-GB" smtClean="0"/>
              <a:t>24/01/2022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678F0F6A-55F4-45D9-BAE0-1D2A7F1F7094}" type="slidenum">
              <a:rPr lang="en-GB" smtClean="0"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2608830"/>
          </a:xfrm>
        </p:spPr>
        <p:txBody>
          <a:bodyPr/>
          <a:lstStyle/>
          <a:p>
            <a:pPr>
              <a:spcBef>
                <a:spcPct val="20000"/>
              </a:spcBef>
            </a:pPr>
            <a:r>
              <a:rPr lang="en-GB" dirty="0">
                <a:ea typeface="+mj-lt"/>
                <a:cs typeface="+mj-lt"/>
              </a:rPr>
              <a:t>Reading skills</a:t>
            </a:r>
            <a:endParaRPr lang="en-US" dirty="0">
              <a:ea typeface="+mj-lt"/>
              <a:cs typeface="+mj-lt"/>
            </a:endParaRPr>
          </a:p>
          <a:p>
            <a:pPr>
              <a:spcBef>
                <a:spcPct val="20000"/>
              </a:spcBef>
            </a:pPr>
            <a:r>
              <a:rPr lang="en-GB" dirty="0">
                <a:ea typeface="+mj-lt"/>
                <a:cs typeface="+mj-lt"/>
              </a:rPr>
              <a:t>Layout features</a:t>
            </a:r>
            <a:endParaRPr lang="en-GB" dirty="0"/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4FE1B9E3-8B40-425D-B546-2347FB4A385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218297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GB" altLang="en-US" sz="4400" dirty="0"/>
              <a:t>Layout features</a:t>
            </a:r>
          </a:p>
        </p:txBody>
      </p:sp>
    </p:spTree>
    <p:extLst>
      <p:ext uri="{BB962C8B-B14F-4D97-AF65-F5344CB8AC3E}">
        <p14:creationId xmlns:p14="http://schemas.microsoft.com/office/powerpoint/2010/main" val="54684449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Layout features</a:t>
            </a:r>
          </a:p>
        </p:txBody>
      </p:sp>
      <p:sp>
        <p:nvSpPr>
          <p:cNvPr id="24579" name="Content Placeholder 2"/>
          <p:cNvSpPr>
            <a:spLocks noGrp="1" noChangeArrowheads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altLang="en-US" dirty="0"/>
              <a:t>Also known as presentational features or </a:t>
            </a:r>
            <a:r>
              <a:rPr lang="en-US" altLang="en-US" dirty="0" err="1"/>
              <a:t>organisational</a:t>
            </a:r>
            <a:r>
              <a:rPr lang="en-US" altLang="en-US" dirty="0"/>
              <a:t> features</a:t>
            </a:r>
          </a:p>
          <a:p>
            <a:endParaRPr lang="en-US" altLang="en-US" dirty="0">
              <a:cs typeface="Arial"/>
            </a:endParaRPr>
          </a:p>
          <a:p>
            <a:pPr lvl="1"/>
            <a:r>
              <a:rPr lang="en-US" altLang="en-US" dirty="0">
                <a:cs typeface="Arial"/>
              </a:rPr>
              <a:t>About how the page is laid out</a:t>
            </a:r>
          </a:p>
          <a:p>
            <a:pPr lvl="1"/>
            <a:r>
              <a:rPr lang="en-US" altLang="en-US" dirty="0">
                <a:cs typeface="Arial"/>
              </a:rPr>
              <a:t>About how the page is </a:t>
            </a:r>
            <a:r>
              <a:rPr lang="en-US" altLang="en-US" dirty="0" err="1">
                <a:cs typeface="Arial"/>
              </a:rPr>
              <a:t>organised</a:t>
            </a:r>
            <a:endParaRPr lang="en-US" altLang="en-US" dirty="0">
              <a:cs typeface="Arial"/>
            </a:endParaRPr>
          </a:p>
          <a:p>
            <a:pPr lvl="1"/>
            <a:r>
              <a:rPr lang="en-US" altLang="en-US" dirty="0">
                <a:cs typeface="Arial"/>
              </a:rPr>
              <a:t>About how the text is presented</a:t>
            </a:r>
          </a:p>
          <a:p>
            <a:endParaRPr lang="en-US" altLang="en-US" dirty="0">
              <a:cs typeface="Arial"/>
            </a:endParaRPr>
          </a:p>
          <a:p>
            <a:pPr marL="342900" lvl="1" indent="0">
              <a:buNone/>
            </a:pPr>
            <a:endParaRPr lang="en-US" altLang="en-US" dirty="0"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7337332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Layout features</a:t>
            </a:r>
          </a:p>
        </p:txBody>
      </p:sp>
      <p:sp>
        <p:nvSpPr>
          <p:cNvPr id="25603" name="Content Placeholder 2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GB" altLang="en-US" dirty="0"/>
              <a:t>Heading</a:t>
            </a:r>
          </a:p>
          <a:p>
            <a:r>
              <a:rPr lang="en-GB" altLang="en-US" dirty="0"/>
              <a:t>Sub-headings</a:t>
            </a:r>
          </a:p>
          <a:p>
            <a:r>
              <a:rPr lang="en-GB" altLang="en-US" dirty="0"/>
              <a:t>Bullet points</a:t>
            </a:r>
          </a:p>
          <a:p>
            <a:r>
              <a:rPr lang="en-GB" altLang="en-US" dirty="0"/>
              <a:t>Text box</a:t>
            </a:r>
          </a:p>
          <a:p>
            <a:r>
              <a:rPr lang="en-GB" altLang="en-US" dirty="0"/>
              <a:t>Font – size, shape, colour, capitals</a:t>
            </a:r>
          </a:p>
          <a:p>
            <a:r>
              <a:rPr lang="en-GB" altLang="en-US" dirty="0"/>
              <a:t>Images</a:t>
            </a:r>
          </a:p>
          <a:p>
            <a:r>
              <a:rPr lang="en-GB" altLang="en-US" dirty="0"/>
              <a:t>Columns</a:t>
            </a:r>
          </a:p>
          <a:p>
            <a:r>
              <a:rPr lang="en-GB" altLang="en-US" dirty="0">
                <a:cs typeface="Arial"/>
              </a:rPr>
              <a:t>Caption</a:t>
            </a:r>
          </a:p>
          <a:p>
            <a:endParaRPr lang="en-GB" altLang="en-US" dirty="0"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9503878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Look at the texts again</a:t>
            </a:r>
          </a:p>
        </p:txBody>
      </p:sp>
      <p:sp>
        <p:nvSpPr>
          <p:cNvPr id="2765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altLang="en-US"/>
              <a:t>What layout features can you find?</a:t>
            </a:r>
          </a:p>
          <a:p>
            <a:r>
              <a:rPr lang="en-GB" altLang="en-US"/>
              <a:t>What impact do they have?</a:t>
            </a:r>
          </a:p>
        </p:txBody>
      </p:sp>
    </p:spTree>
    <p:extLst>
      <p:ext uri="{BB962C8B-B14F-4D97-AF65-F5344CB8AC3E}">
        <p14:creationId xmlns:p14="http://schemas.microsoft.com/office/powerpoint/2010/main" val="41101597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4"/>
          <p:cNvSpPr>
            <a:spLocks noGrp="1" noChangeArrowheads="1"/>
          </p:cNvSpPr>
          <p:nvPr>
            <p:ph type="title" idx="4294967295"/>
          </p:nvPr>
        </p:nvSpPr>
        <p:spPr>
          <a:xfrm>
            <a:off x="468313" y="908050"/>
            <a:ext cx="7772400" cy="649288"/>
          </a:xfrm>
        </p:spPr>
        <p:txBody>
          <a:bodyPr>
            <a:normAutofit fontScale="90000"/>
          </a:bodyPr>
          <a:lstStyle/>
          <a:p>
            <a:r>
              <a:rPr lang="en-GB" altLang="en-US" sz="3200"/>
              <a:t>Aims of the session</a:t>
            </a:r>
            <a:r>
              <a:rPr lang="en-GB" altLang="en-US" sz="2400" b="0"/>
              <a:t/>
            </a:r>
            <a:br>
              <a:rPr lang="en-GB" altLang="en-US" sz="2400" b="0"/>
            </a:br>
            <a:endParaRPr lang="en-GB" altLang="en-US" sz="2400" b="0"/>
          </a:p>
        </p:txBody>
      </p:sp>
      <p:sp>
        <p:nvSpPr>
          <p:cNvPr id="7171" name="Content Placeholder 3"/>
          <p:cNvSpPr>
            <a:spLocks noGrp="1" noChangeArrowheads="1"/>
          </p:cNvSpPr>
          <p:nvPr>
            <p:ph idx="4294967295"/>
          </p:nvPr>
        </p:nvSpPr>
        <p:spPr>
          <a:xfrm>
            <a:off x="611188" y="1557338"/>
            <a:ext cx="8281987" cy="3465512"/>
          </a:xfrm>
        </p:spPr>
        <p:txBody>
          <a:bodyPr/>
          <a:lstStyle/>
          <a:p>
            <a:r>
              <a:rPr lang="en-GB" sz="3200" i="1" dirty="0"/>
              <a:t>Be able to explain the purpose of a text</a:t>
            </a:r>
          </a:p>
          <a:p>
            <a:r>
              <a:rPr lang="en-GB" sz="3200" i="1" dirty="0"/>
              <a:t>Be able to identify different layout features</a:t>
            </a:r>
          </a:p>
          <a:p>
            <a:r>
              <a:rPr lang="en-GB" sz="3200" i="1" dirty="0"/>
              <a:t>Be able to recognise particular types of text by their unique layout features</a:t>
            </a:r>
            <a:endParaRPr lang="en-GB" sz="3200" dirty="0"/>
          </a:p>
        </p:txBody>
      </p:sp>
    </p:spTree>
    <p:extLst>
      <p:ext uri="{BB962C8B-B14F-4D97-AF65-F5344CB8AC3E}">
        <p14:creationId xmlns:p14="http://schemas.microsoft.com/office/powerpoint/2010/main" val="6061849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GB" altLang="en-US" sz="4400"/>
              <a:t>Reading skills</a:t>
            </a:r>
          </a:p>
        </p:txBody>
      </p:sp>
    </p:spTree>
    <p:extLst>
      <p:ext uri="{BB962C8B-B14F-4D97-AF65-F5344CB8AC3E}">
        <p14:creationId xmlns:p14="http://schemas.microsoft.com/office/powerpoint/2010/main" val="4272238345"/>
      </p:ext>
    </p:extLst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 algn="ctr" eaLnBrk="1" hangingPunct="1">
              <a:lnSpc>
                <a:spcPct val="150000"/>
              </a:lnSpc>
              <a:buFont typeface="Wingdings" panose="05000000000000000000" pitchFamily="2" charset="2"/>
              <a:buNone/>
            </a:pPr>
            <a:r>
              <a:rPr lang="en-GB" altLang="en-US" sz="4800" b="1"/>
              <a:t>Why is it important to </a:t>
            </a:r>
          </a:p>
          <a:p>
            <a:pPr marL="0" indent="0" algn="ctr" eaLnBrk="1" hangingPunct="1">
              <a:lnSpc>
                <a:spcPct val="150000"/>
              </a:lnSpc>
              <a:buFont typeface="Wingdings" panose="05000000000000000000" pitchFamily="2" charset="2"/>
              <a:buNone/>
            </a:pPr>
            <a:r>
              <a:rPr lang="en-GB" altLang="en-US" sz="4800" b="1" u="sng"/>
              <a:t>think about </a:t>
            </a:r>
          </a:p>
          <a:p>
            <a:pPr marL="0" indent="0" algn="ctr" eaLnBrk="1" hangingPunct="1">
              <a:lnSpc>
                <a:spcPct val="150000"/>
              </a:lnSpc>
              <a:buFont typeface="Wingdings" panose="05000000000000000000" pitchFamily="2" charset="2"/>
              <a:buNone/>
            </a:pPr>
            <a:r>
              <a:rPr lang="en-GB" altLang="en-US" sz="4800" b="1"/>
              <a:t>what you read?</a:t>
            </a:r>
          </a:p>
        </p:txBody>
      </p:sp>
    </p:spTree>
    <p:extLst>
      <p:ext uri="{BB962C8B-B14F-4D97-AF65-F5344CB8AC3E}">
        <p14:creationId xmlns:p14="http://schemas.microsoft.com/office/powerpoint/2010/main" val="24456337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 eaLnBrk="1" hangingPunct="1">
              <a:lnSpc>
                <a:spcPct val="150000"/>
              </a:lnSpc>
              <a:buFont typeface="Wingdings" panose="05000000000000000000" pitchFamily="2" charset="2"/>
              <a:buNone/>
              <a:defRPr/>
            </a:pPr>
            <a:r>
              <a:rPr lang="en-GB" altLang="en-US" sz="3200" dirty="0"/>
              <a:t>Some reasons:</a:t>
            </a:r>
          </a:p>
          <a:p>
            <a:pPr eaLnBrk="1" hangingPunct="1">
              <a:defRPr/>
            </a:pPr>
            <a:r>
              <a:rPr lang="en-GB" altLang="en-US" sz="3200" dirty="0"/>
              <a:t>To be able to understand it</a:t>
            </a:r>
          </a:p>
          <a:p>
            <a:pPr eaLnBrk="1" hangingPunct="1">
              <a:defRPr/>
            </a:pPr>
            <a:r>
              <a:rPr lang="en-GB" altLang="en-US" sz="3200" dirty="0"/>
              <a:t>To be able to use it in the right way</a:t>
            </a:r>
            <a:endParaRPr lang="en-GB" altLang="en-US" sz="3200" i="1" dirty="0"/>
          </a:p>
          <a:p>
            <a:pPr eaLnBrk="1" hangingPunct="1">
              <a:defRPr/>
            </a:pPr>
            <a:r>
              <a:rPr lang="en-GB" altLang="en-US" sz="3200" dirty="0"/>
              <a:t>To be able to respond to it in the right way</a:t>
            </a:r>
            <a:endParaRPr lang="en-GB" altLang="en-US" sz="3200" i="1" dirty="0"/>
          </a:p>
          <a:p>
            <a:pPr eaLnBrk="1" hangingPunct="1">
              <a:defRPr/>
            </a:pPr>
            <a:r>
              <a:rPr lang="en-GB" altLang="en-US" sz="3200" dirty="0"/>
              <a:t>To know whether you can trust it</a:t>
            </a:r>
          </a:p>
          <a:p>
            <a:pPr eaLnBrk="1" hangingPunct="1">
              <a:defRPr/>
            </a:pPr>
            <a:endParaRPr lang="en-GB" altLang="en-US" sz="3200" dirty="0"/>
          </a:p>
          <a:p>
            <a:pPr marL="0" indent="0" eaLnBrk="1" hangingPunct="1">
              <a:lnSpc>
                <a:spcPct val="150000"/>
              </a:lnSpc>
              <a:buFont typeface="Wingdings" panose="05000000000000000000" pitchFamily="2" charset="2"/>
              <a:buNone/>
              <a:defRPr/>
            </a:pPr>
            <a:endParaRPr lang="en-GB" altLang="en-US" sz="3200" dirty="0"/>
          </a:p>
        </p:txBody>
      </p:sp>
    </p:spTree>
    <p:extLst>
      <p:ext uri="{BB962C8B-B14F-4D97-AF65-F5344CB8AC3E}">
        <p14:creationId xmlns:p14="http://schemas.microsoft.com/office/powerpoint/2010/main" val="34257223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 eaLnBrk="1" hangingPunct="1">
              <a:buFont typeface="Wingdings" panose="05000000000000000000" pitchFamily="2" charset="2"/>
              <a:buNone/>
              <a:defRPr/>
            </a:pPr>
            <a:r>
              <a:rPr lang="en-GB" altLang="en-US" dirty="0"/>
              <a:t>It is important to be sure you understand what you are reading and what the author intended when he/she wrote it.</a:t>
            </a:r>
          </a:p>
          <a:p>
            <a:pPr marL="0" indent="0" eaLnBrk="1" hangingPunct="1">
              <a:buFont typeface="Wingdings" panose="05000000000000000000" pitchFamily="2" charset="2"/>
              <a:buNone/>
              <a:defRPr/>
            </a:pPr>
            <a:endParaRPr lang="en-GB" altLang="en-US" dirty="0"/>
          </a:p>
          <a:p>
            <a:pPr eaLnBrk="1" hangingPunct="1">
              <a:defRPr/>
            </a:pPr>
            <a:r>
              <a:rPr lang="en-GB" altLang="en-US" dirty="0"/>
              <a:t>What is it?</a:t>
            </a:r>
          </a:p>
          <a:p>
            <a:pPr eaLnBrk="1" hangingPunct="1">
              <a:defRPr/>
            </a:pPr>
            <a:r>
              <a:rPr lang="en-GB" altLang="en-US" dirty="0"/>
              <a:t>Where has it come from? (book, website </a:t>
            </a:r>
            <a:r>
              <a:rPr lang="en-GB" altLang="en-US" dirty="0" err="1"/>
              <a:t>etc</a:t>
            </a:r>
            <a:r>
              <a:rPr lang="en-GB" altLang="en-US" dirty="0"/>
              <a:t>)</a:t>
            </a:r>
          </a:p>
          <a:p>
            <a:pPr eaLnBrk="1" hangingPunct="1">
              <a:defRPr/>
            </a:pPr>
            <a:r>
              <a:rPr lang="en-GB" altLang="en-US" dirty="0"/>
              <a:t>Why was it written?	</a:t>
            </a:r>
          </a:p>
          <a:p>
            <a:pPr eaLnBrk="1" hangingPunct="1">
              <a:defRPr/>
            </a:pPr>
            <a:r>
              <a:rPr lang="en-GB" altLang="en-US" dirty="0"/>
              <a:t>Who is it aimed at?	</a:t>
            </a:r>
            <a:endParaRPr lang="en-GB" altLang="en-US" b="1" dirty="0"/>
          </a:p>
        </p:txBody>
      </p:sp>
    </p:spTree>
    <p:extLst>
      <p:ext uri="{BB962C8B-B14F-4D97-AF65-F5344CB8AC3E}">
        <p14:creationId xmlns:p14="http://schemas.microsoft.com/office/powerpoint/2010/main" val="23658325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1196975"/>
            <a:ext cx="8229600" cy="4411663"/>
          </a:xfrm>
        </p:spPr>
        <p:txBody>
          <a:bodyPr>
            <a:normAutofit lnSpcReduction="10000"/>
          </a:bodyPr>
          <a:lstStyle/>
          <a:p>
            <a:pPr marL="0" indent="0" algn="ctr" eaLnBrk="1" hangingPunct="1">
              <a:lnSpc>
                <a:spcPct val="150000"/>
              </a:lnSpc>
              <a:buFont typeface="Wingdings" panose="05000000000000000000" pitchFamily="2" charset="2"/>
              <a:buNone/>
            </a:pPr>
            <a:r>
              <a:rPr lang="en-GB" altLang="en-US" sz="4800" b="1"/>
              <a:t>Why might a text be written?</a:t>
            </a:r>
          </a:p>
          <a:p>
            <a:pPr marL="0" indent="0" algn="ctr" eaLnBrk="1" hangingPunct="1">
              <a:lnSpc>
                <a:spcPct val="150000"/>
              </a:lnSpc>
              <a:buFont typeface="Wingdings" panose="05000000000000000000" pitchFamily="2" charset="2"/>
              <a:buNone/>
            </a:pPr>
            <a:r>
              <a:rPr lang="en-GB" altLang="en-US" sz="4800" b="1"/>
              <a:t>In other words, what could its </a:t>
            </a:r>
            <a:r>
              <a:rPr lang="en-GB" altLang="en-US" sz="4800" b="1" u="sng"/>
              <a:t>purpose</a:t>
            </a:r>
            <a:r>
              <a:rPr lang="en-GB" altLang="en-US" sz="4800" b="1"/>
              <a:t> be?</a:t>
            </a:r>
          </a:p>
        </p:txBody>
      </p:sp>
    </p:spTree>
    <p:extLst>
      <p:ext uri="{BB962C8B-B14F-4D97-AF65-F5344CB8AC3E}">
        <p14:creationId xmlns:p14="http://schemas.microsoft.com/office/powerpoint/2010/main" val="1974093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Purposes of text</a:t>
            </a:r>
          </a:p>
        </p:txBody>
      </p:sp>
      <p:sp>
        <p:nvSpPr>
          <p:cNvPr id="9219" name="Content Placeholder 2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GB" altLang="en-US"/>
              <a:t>To inform</a:t>
            </a:r>
          </a:p>
          <a:p>
            <a:r>
              <a:rPr lang="en-GB" altLang="en-US"/>
              <a:t>To explain</a:t>
            </a:r>
            <a:endParaRPr lang="en-GB" altLang="en-US" dirty="0">
              <a:cs typeface="Arial"/>
            </a:endParaRPr>
          </a:p>
          <a:p>
            <a:r>
              <a:rPr lang="en-GB" altLang="en-US"/>
              <a:t>To persuade</a:t>
            </a:r>
            <a:endParaRPr lang="en-GB" altLang="en-US" dirty="0">
              <a:cs typeface="Arial"/>
            </a:endParaRPr>
          </a:p>
          <a:p>
            <a:r>
              <a:rPr lang="en-GB" altLang="en-US"/>
              <a:t>To discuss</a:t>
            </a:r>
            <a:endParaRPr lang="en-GB" altLang="en-US" dirty="0">
              <a:cs typeface="Arial"/>
            </a:endParaRPr>
          </a:p>
          <a:p>
            <a:r>
              <a:rPr lang="en-GB" altLang="en-US"/>
              <a:t>To describe</a:t>
            </a:r>
            <a:endParaRPr lang="en-GB" altLang="en-US" dirty="0">
              <a:cs typeface="Arial"/>
            </a:endParaRPr>
          </a:p>
          <a:p>
            <a:r>
              <a:rPr lang="en-GB" altLang="en-US"/>
              <a:t>To advise</a:t>
            </a:r>
            <a:endParaRPr lang="en-GB" altLang="en-US" dirty="0">
              <a:cs typeface="Arial"/>
            </a:endParaRPr>
          </a:p>
          <a:p>
            <a:r>
              <a:rPr lang="en-GB" altLang="en-US"/>
              <a:t>To instruct</a:t>
            </a:r>
            <a:endParaRPr lang="en-GB" altLang="en-US" dirty="0">
              <a:cs typeface="Arial"/>
            </a:endParaRPr>
          </a:p>
          <a:p>
            <a:r>
              <a:rPr lang="en-GB" altLang="en-US">
                <a:cs typeface="Arial"/>
              </a:rPr>
              <a:t>To </a:t>
            </a:r>
            <a:r>
              <a:rPr lang="en-GB" altLang="en-US" dirty="0">
                <a:cs typeface="Arial"/>
              </a:rPr>
              <a:t>encourage</a:t>
            </a:r>
            <a:r>
              <a:rPr lang="en-GB" altLang="en-US">
                <a:cs typeface="Arial"/>
              </a:rPr>
              <a:t> </a:t>
            </a:r>
            <a:r>
              <a:rPr lang="en-GB" altLang="en-US" dirty="0">
                <a:cs typeface="Arial"/>
              </a:rPr>
              <a:t>action</a:t>
            </a:r>
            <a:endParaRPr lang="en-GB" altLang="en-US" dirty="0"/>
          </a:p>
          <a:p>
            <a:r>
              <a:rPr lang="en-GB" altLang="en-US"/>
              <a:t>To entertain … etc etc</a:t>
            </a:r>
            <a:r>
              <a:rPr lang="en-GB" altLang="en-US"/>
              <a:t> </a:t>
            </a:r>
            <a:endParaRPr lang="en-GB" altLang="en-US" dirty="0"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6049487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dirty="0"/>
              <a:t>Look at the texts</a:t>
            </a:r>
          </a:p>
        </p:txBody>
      </p:sp>
      <p:sp>
        <p:nvSpPr>
          <p:cNvPr id="27651" name="Content Placeholder 2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GB" altLang="en-US" dirty="0"/>
              <a:t>What is it? </a:t>
            </a:r>
            <a:endParaRPr lang="en-US" dirty="0"/>
          </a:p>
          <a:p>
            <a:r>
              <a:rPr lang="en-GB" altLang="en-US" dirty="0"/>
              <a:t>What do you think the purpose of it is?</a:t>
            </a:r>
            <a:endParaRPr lang="en-US">
              <a:cs typeface="Arial"/>
            </a:endParaRPr>
          </a:p>
          <a:p>
            <a:r>
              <a:rPr lang="en-GB" altLang="en-US" dirty="0">
                <a:cs typeface="Arial"/>
              </a:rPr>
              <a:t>Who is the audience?</a:t>
            </a:r>
          </a:p>
        </p:txBody>
      </p:sp>
    </p:spTree>
    <p:extLst>
      <p:ext uri="{BB962C8B-B14F-4D97-AF65-F5344CB8AC3E}">
        <p14:creationId xmlns:p14="http://schemas.microsoft.com/office/powerpoint/2010/main" val="40551530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ty">
  <a:themeElements>
    <a:clrScheme name="Clarity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81957863D837747B66F84C4AB4A93EE" ma:contentTypeVersion="14" ma:contentTypeDescription="Create a new document." ma:contentTypeScope="" ma:versionID="8a923f9c8a89db91deedc0feaac496db">
  <xsd:schema xmlns:xsd="http://www.w3.org/2001/XMLSchema" xmlns:xs="http://www.w3.org/2001/XMLSchema" xmlns:p="http://schemas.microsoft.com/office/2006/metadata/properties" xmlns:ns3="864a162b-6542-4936-93da-60f3c2cf7848" xmlns:ns4="fda347e8-585c-4e63-a911-a81b04e8784d" targetNamespace="http://schemas.microsoft.com/office/2006/metadata/properties" ma:root="true" ma:fieldsID="88ae980ead7384b9621f9f0e7beff6cf" ns3:_="" ns4:_="">
    <xsd:import namespace="864a162b-6542-4936-93da-60f3c2cf7848"/>
    <xsd:import namespace="fda347e8-585c-4e63-a911-a81b04e8784d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DateTaken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3:MediaServiceLocation" minOccurs="0"/>
                <xsd:element ref="ns3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64a162b-6542-4936-93da-60f3c2cf784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MediaServiceAutoTags" ma:internalName="MediaServiceAutoTags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MediaLengthInSeconds" ma:index="21" nillable="true" ma:displayName="Length (seconds)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da347e8-585c-4e63-a911-a81b04e8784d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3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13CA153C-60B0-4454-9421-4A16296C843C}">
  <ds:schemaRefs>
    <ds:schemaRef ds:uri="http://purl.org/dc/dcmitype/"/>
    <ds:schemaRef ds:uri="http://schemas.microsoft.com/office/2006/documentManagement/types"/>
    <ds:schemaRef ds:uri="http://www.w3.org/XML/1998/namespace"/>
    <ds:schemaRef ds:uri="fda347e8-585c-4e63-a911-a81b04e8784d"/>
    <ds:schemaRef ds:uri="http://schemas.openxmlformats.org/package/2006/metadata/core-properties"/>
    <ds:schemaRef ds:uri="http://purl.org/dc/terms/"/>
    <ds:schemaRef ds:uri="http://schemas.microsoft.com/office/2006/metadata/properties"/>
    <ds:schemaRef ds:uri="http://schemas.microsoft.com/office/infopath/2007/PartnerControls"/>
    <ds:schemaRef ds:uri="864a162b-6542-4936-93da-60f3c2cf7848"/>
    <ds:schemaRef ds:uri="http://purl.org/dc/elements/1.1/"/>
  </ds:schemaRefs>
</ds:datastoreItem>
</file>

<file path=customXml/itemProps2.xml><?xml version="1.0" encoding="utf-8"?>
<ds:datastoreItem xmlns:ds="http://schemas.openxmlformats.org/officeDocument/2006/customXml" ds:itemID="{25C34F26-E9A6-4D03-BDA7-23794732487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072C25D1-B904-4C46-A94F-303F4FE8F03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64a162b-6542-4936-93da-60f3c2cf7848"/>
    <ds:schemaRef ds:uri="fda347e8-585c-4e63-a911-a81b04e8784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836</TotalTime>
  <Words>279</Words>
  <Application>Microsoft Office PowerPoint</Application>
  <PresentationFormat>On-screen Show (4:3)</PresentationFormat>
  <Paragraphs>59</Paragraphs>
  <Slides>13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ＭＳ Ｐゴシック</vt:lpstr>
      <vt:lpstr>Arial</vt:lpstr>
      <vt:lpstr>Calibri</vt:lpstr>
      <vt:lpstr>Lucida Grande</vt:lpstr>
      <vt:lpstr>Wingdings</vt:lpstr>
      <vt:lpstr>Clarity</vt:lpstr>
      <vt:lpstr>Reading skills Layout features</vt:lpstr>
      <vt:lpstr>Aims of the session </vt:lpstr>
      <vt:lpstr>Reading skills</vt:lpstr>
      <vt:lpstr>PowerPoint Presentation</vt:lpstr>
      <vt:lpstr>PowerPoint Presentation</vt:lpstr>
      <vt:lpstr>PowerPoint Presentation</vt:lpstr>
      <vt:lpstr>PowerPoint Presentation</vt:lpstr>
      <vt:lpstr>Purposes of text</vt:lpstr>
      <vt:lpstr>Look at the texts</vt:lpstr>
      <vt:lpstr>Layout features</vt:lpstr>
      <vt:lpstr>Layout features</vt:lpstr>
      <vt:lpstr>Layout features</vt:lpstr>
      <vt:lpstr>Look at the texts again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Julie</dc:creator>
  <cp:lastModifiedBy>Robinson, Julie</cp:lastModifiedBy>
  <cp:revision>49</cp:revision>
  <dcterms:created xsi:type="dcterms:W3CDTF">2013-11-25T11:42:25Z</dcterms:created>
  <dcterms:modified xsi:type="dcterms:W3CDTF">2022-01-24T15:07:01Z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0x010100D81957863D837747B66F84C4AB4A93EE</vt:lpwstr>
  </property>
</Properties>
</file>